
<file path=[Content_Types].xml><?xml version="1.0" encoding="utf-8"?>
<Types xmlns="http://schemas.openxmlformats.org/package/2006/content-types">
  <Override PartName="/ppt/slides/slide47.xml" ContentType="application/vnd.openxmlformats-officedocument.presentationml.slide+xml"/>
  <Override PartName="/ppt/slides/slide58.xml" ContentType="application/vnd.openxmlformats-officedocument.presentationml.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drawings/drawing2.xml" ContentType="application/vnd.openxmlformats-officedocument.drawingml.chartshapes+xml"/>
  <Override PartName="/ppt/diagrams/quickStyle2.xml" ContentType="application/vnd.openxmlformats-officedocument.drawingml.diagramStyle+xml"/>
  <Override PartName="/ppt/slides/slide25.xml" ContentType="application/vnd.openxmlformats-officedocument.presentationml.slide+xml"/>
  <Override PartName="/ppt/slides/slide43.xml" ContentType="application/vnd.openxmlformats-officedocument.presentationml.slide+xml"/>
  <Override PartName="/ppt/slides/slide7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charts/chart17.xml" ContentType="application/vnd.openxmlformats-officedocument.drawingml.chart+xml"/>
  <Override PartName="/ppt/diagrams/layout9.xml" ContentType="application/vnd.openxmlformats-officedocument.drawingml.diagramLayout+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theme/themeOverride1.xml" ContentType="application/vnd.openxmlformats-officedocument.themeOverride+xml"/>
  <Override PartName="/ppt/charts/chart13.xml" ContentType="application/vnd.openxmlformats-officedocument.drawingml.chart+xml"/>
  <Override PartName="/ppt/charts/chart24.xml" ContentType="application/vnd.openxmlformats-officedocument.drawingml.chart+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diagrams/layout5.xml" ContentType="application/vnd.openxmlformats-officedocument.drawingml.diagramLayout+xml"/>
  <Override PartName="/ppt/diagrams/data6.xml" ContentType="application/vnd.openxmlformats-officedocument.drawingml.diagramData+xml"/>
  <Override PartName="/ppt/charts/chart7.xml" ContentType="application/vnd.openxmlformats-officedocument.drawingml.chart+xml"/>
  <Override PartName="/ppt/charts/chart20.xml" ContentType="application/vnd.openxmlformats-officedocument.drawingml.chart+xml"/>
  <Override PartName="/ppt/diagrams/colors8.xml" ContentType="application/vnd.openxmlformats-officedocument.drawingml.diagramColors+xml"/>
  <Default Extension="xlsx" ContentType="application/vnd.openxmlformats-officedocument.spreadsheetml.sheet"/>
  <Override PartName="/ppt/diagrams/layout1.xml" ContentType="application/vnd.openxmlformats-officedocument.drawingml.diagramLayout+xml"/>
  <Override PartName="/ppt/charts/chart3.xml" ContentType="application/vnd.openxmlformats-officedocument.drawingml.chart+xml"/>
  <Override PartName="/ppt/diagrams/data2.xml" ContentType="application/vnd.openxmlformats-officedocument.drawingml.diagramData+xml"/>
  <Override PartName="/ppt/diagrams/drawing7.xml" ContentType="application/vnd.ms-office.drawingml.diagramDrawing+xml"/>
  <Override PartName="/ppt/slides/slide9.xml" ContentType="application/vnd.openxmlformats-officedocument.presentationml.slide+xml"/>
  <Override PartName="/ppt/slides/slide59.xml" ContentType="application/vnd.openxmlformats-officedocument.presentationml.slide+xml"/>
  <Override PartName="/ppt/slides/slide77.xml" ContentType="application/vnd.openxmlformats-officedocument.presentationml.slide+xml"/>
  <Override PartName="/ppt/viewProps.xml" ContentType="application/vnd.openxmlformats-officedocument.presentationml.viewProps+xml"/>
  <Override PartName="/ppt/diagrams/colors4.xml" ContentType="application/vnd.openxmlformats-officedocument.drawingml.diagramColors+xml"/>
  <Override PartName="/ppt/diagrams/quickStyle7.xml" ContentType="application/vnd.openxmlformats-officedocument.drawingml.diagramStyle+xml"/>
  <Override PartName="/ppt/slides/slide5.xml" ContentType="application/vnd.openxmlformats-officedocument.presentationml.slide+xml"/>
  <Override PartName="/ppt/slides/slide19.xml" ContentType="application/vnd.openxmlformats-officedocument.presentationml.slide+xml"/>
  <Override PartName="/ppt/slides/slide48.xml" ContentType="application/vnd.openxmlformats-officedocument.presentationml.slide+xml"/>
  <Override PartName="/ppt/slides/slide66.xml" ContentType="application/vnd.openxmlformats-officedocument.presentationml.slide+xml"/>
  <Override PartName="/ppt/slideLayouts/slideLayout7.xml" ContentType="application/vnd.openxmlformats-officedocument.presentationml.slideLayout+xml"/>
  <Default Extension="png" ContentType="image/png"/>
  <Override PartName="/ppt/diagrams/drawing3.xml" ContentType="application/vnd.ms-office.drawingml.diagramDrawing+xml"/>
  <Override PartName="/ppt/charts/style1.xml" ContentType="application/vnd.ms-office.chartstyle+xml"/>
  <Override PartName="/ppt/slides/slide26.xml" ContentType="application/vnd.openxmlformats-officedocument.presentationml.slide+xml"/>
  <Override PartName="/ppt/slides/slide37.xml" ContentType="application/vnd.openxmlformats-officedocument.presentationml.slide+xml"/>
  <Override PartName="/ppt/slides/slide55.xml" ContentType="application/vnd.openxmlformats-officedocument.presentationml.slide+xml"/>
  <Override PartName="/ppt/slides/slide73.xml" ContentType="application/vnd.openxmlformats-officedocument.presentationml.slide+xml"/>
  <Override PartName="/ppt/presProps.xml" ContentType="application/vnd.openxmlformats-officedocument.presentationml.presProps+xml"/>
  <Override PartName="/ppt/theme/theme2.xml" ContentType="application/vnd.openxmlformats-officedocument.theme+xml"/>
  <Override PartName="/ppt/diagrams/quickStyle3.xml" ContentType="application/vnd.openxmlformats-officedocument.drawingml.diagramStyle+xml"/>
  <Override PartName="/ppt/charts/chart18.xml" ContentType="application/vnd.openxmlformats-officedocument.drawingml.chart+xml"/>
  <Override PartName="/ppt/slides/slide1.xml" ContentType="application/vnd.openxmlformats-officedocument.presentationml.slide+xml"/>
  <Override PartName="/ppt/slides/slide15.xml" ContentType="application/vnd.openxmlformats-officedocument.presentationml.slide+xml"/>
  <Override PartName="/ppt/slides/slide33.xml" ContentType="application/vnd.openxmlformats-officedocument.presentationml.slide+xml"/>
  <Override PartName="/ppt/slides/slide44.xml" ContentType="application/vnd.openxmlformats-officedocument.presentationml.slide+xml"/>
  <Override PartName="/ppt/slides/slide62.xml" ContentType="application/vnd.openxmlformats-officedocument.presentationml.slide+xml"/>
  <Override PartName="/ppt/slides/slide80.xml" ContentType="application/vnd.openxmlformats-officedocument.presentationml.slide+xml"/>
  <Override PartName="/ppt/slideLayouts/slideLayout3.xml" ContentType="application/vnd.openxmlformats-officedocument.presentationml.slideLayout+xml"/>
  <Default Extension="emf" ContentType="image/x-emf"/>
  <Override PartName="/ppt/charts/chart25.xml" ContentType="application/vnd.openxmlformats-officedocument.drawingml.chart+xml"/>
  <Override PartName="/ppt/presentation.xml" ContentType="application/vnd.openxmlformats-officedocument.presentationml.presentation.main+xml"/>
  <Override PartName="/ppt/slides/slide22.xml" ContentType="application/vnd.openxmlformats-officedocument.presentationml.slide+xml"/>
  <Override PartName="/ppt/slides/slide51.xml" ContentType="application/vnd.openxmlformats-officedocument.presentationml.slide+xml"/>
  <Override PartName="/ppt/slideLayouts/slideLayout14.xml" ContentType="application/vnd.openxmlformats-officedocument.presentationml.slideLayout+xml"/>
  <Override PartName="/ppt/charts/chart14.xml" ContentType="application/vnd.openxmlformats-officedocument.drawingml.chart+xml"/>
  <Override PartName="/ppt/diagrams/layout6.xml" ContentType="application/vnd.openxmlformats-officedocument.drawingml.diagramLayout+xml"/>
  <Override PartName="/docProps/app.xml" ContentType="application/vnd.openxmlformats-officedocument.extended-properties+xml"/>
  <Override PartName="/ppt/slides/slide11.xml" ContentType="application/vnd.openxmlformats-officedocument.presentationml.slide+xml"/>
  <Override PartName="/ppt/slides/slide40.xml" ContentType="application/vnd.openxmlformats-officedocument.presentationml.slide+xml"/>
  <Override PartName="/ppt/charts/chart8.xml" ContentType="application/vnd.openxmlformats-officedocument.drawingml.chart+xml"/>
  <Override PartName="/ppt/charts/chart21.xml" ContentType="application/vnd.openxmlformats-officedocument.drawingml.chart+xml"/>
  <Override PartName="/ppt/diagrams/data7.xml" ContentType="application/vnd.openxmlformats-officedocument.drawingml.diagramData+xml"/>
  <Override PartName="/ppt/diagrams/colors9.xml" ContentType="application/vnd.openxmlformats-officedocument.drawingml.diagramColors+xml"/>
  <Override PartName="/ppt/slideLayouts/slideLayout10.xml" ContentType="application/vnd.openxmlformats-officedocument.presentationml.slideLayout+xml"/>
  <Default Extension="gif" ContentType="image/gif"/>
  <Default Extension="vml" ContentType="application/vnd.openxmlformats-officedocument.vmlDrawing"/>
  <Override PartName="/ppt/charts/chart10.xml" ContentType="application/vnd.openxmlformats-officedocument.drawingml.chart+xml"/>
  <Override PartName="/ppt/diagrams/layout2.xml" ContentType="application/vnd.openxmlformats-officedocument.drawingml.diagramLayout+xml"/>
  <Override PartName="/ppt/diagrams/drawing8.xml" ContentType="application/vnd.ms-office.drawingml.diagramDrawing+xml"/>
  <Override PartName="/ppt/charts/chart4.xml" ContentType="application/vnd.openxmlformats-officedocument.drawingml.chart+xml"/>
  <Override PartName="/ppt/diagrams/data3.xml" ContentType="application/vnd.openxmlformats-officedocument.drawingml.diagramData+xml"/>
  <Override PartName="/ppt/diagrams/colors5.xml" ContentType="application/vnd.openxmlformats-officedocument.drawingml.diagramColors+xml"/>
  <Override PartName="/ppt/diagrams/quickStyle8.xml" ContentType="application/vnd.openxmlformats-officedocument.drawingml.diagramStyle+xml"/>
  <Override PartName="/ppt/slides/slide49.xml" ContentType="application/vnd.openxmlformats-officedocument.presentationml.slide+xml"/>
  <Override PartName="/ppt/slides/slide78.xml" ContentType="application/vnd.openxmlformats-officedocument.presentationml.slide+xml"/>
  <Override PartName="/ppt/diagrams/drawing4.xml" ContentType="application/vnd.ms-office.drawingml.diagramDrawing+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diagrams/quickStyle4.xml" ContentType="application/vnd.openxmlformats-officedocument.drawingml.diagramStyle+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Layouts/slideLayout4.xml" ContentType="application/vnd.openxmlformats-officedocument.presentationml.slideLayout+xml"/>
  <Override PartName="/ppt/charts/chart19.xml" ContentType="application/vnd.openxmlformats-officedocument.drawingml.chart+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81.xml" ContentType="application/vnd.openxmlformats-officedocument.presentationml.slide+xml"/>
  <Override PartName="/ppt/slideLayouts/slideLayout15.xml" ContentType="application/vnd.openxmlformats-officedocument.presentationml.slideLayout+xml"/>
  <Default Extension="xls" ContentType="application/vnd.ms-excel"/>
  <Override PartName="/ppt/charts/chart26.xml" ContentType="application/vnd.openxmlformats-officedocument.drawingml.chart+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Override PartName="/ppt/charts/chart15.xml" ContentType="application/vnd.openxmlformats-officedocument.drawingml.chart+xml"/>
  <Override PartName="/ppt/diagrams/layout7.xml" ContentType="application/vnd.openxmlformats-officedocument.drawingml.diagramLayout+xml"/>
  <Override PartName="/ppt/diagrams/data8.xml" ContentType="application/vnd.openxmlformats-officedocument.drawingml.diagramData+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charts/chart9.xml" ContentType="application/vnd.openxmlformats-officedocument.drawingml.chart+xml"/>
  <Override PartName="/ppt/charts/chart11.xml" ContentType="application/vnd.openxmlformats-officedocument.drawingml.chart+xml"/>
  <Override PartName="/ppt/charts/chart22.xml" ContentType="application/vnd.openxmlformats-officedocument.drawingml.chart+xml"/>
  <Override PartName="/ppt/diagrams/layout3.xml" ContentType="application/vnd.openxmlformats-officedocument.drawingml.diagramLayout+xml"/>
  <Override PartName="/ppt/diagrams/data4.xml" ContentType="application/vnd.openxmlformats-officedocument.drawingml.diagramData+xml"/>
  <Override PartName="/ppt/diagrams/drawing9.xml" ContentType="application/vnd.ms-office.drawingml.diagramDrawing+xml"/>
  <Override PartName="/ppt/slides/slide79.xml" ContentType="application/vnd.openxmlformats-officedocument.presentationml.slide+xml"/>
  <Override PartName="/ppt/charts/chart5.xml" ContentType="application/vnd.openxmlformats-officedocument.drawingml.chart+xml"/>
  <Override PartName="/ppt/diagrams/colors6.xml" ContentType="application/vnd.openxmlformats-officedocument.drawingml.diagramColors+xml"/>
  <Override PartName="/ppt/diagrams/quickStyle9.xml" ContentType="application/vnd.openxmlformats-officedocument.drawingml.diagramStyle+xml"/>
  <Override PartName="/ppt/slides/slide7.xml" ContentType="application/vnd.openxmlformats-officedocument.presentationml.slide+xml"/>
  <Override PartName="/ppt/slides/slide68.xml" ContentType="application/vnd.openxmlformats-officedocument.presentationml.slide+xml"/>
  <Override PartName="/ppt/slideLayouts/slideLayout9.xml" ContentType="application/vnd.openxmlformats-officedocument.presentationml.slideLayout+xml"/>
  <Override PartName="/ppt/charts/chart1.xml" ContentType="application/vnd.openxmlformats-officedocument.drawingml.chart+xml"/>
  <Override PartName="/ppt/diagrams/drawing5.xml" ContentType="application/vnd.ms-office.drawingml.diagramDrawing+xml"/>
  <Override PartName="/ppt/slides/slide28.xml" ContentType="application/vnd.openxmlformats-officedocument.presentationml.slide+xml"/>
  <Override PartName="/ppt/slides/slide39.xml" ContentType="application/vnd.openxmlformats-officedocument.presentationml.slide+xml"/>
  <Override PartName="/ppt/slides/slide57.xml" ContentType="application/vnd.openxmlformats-officedocument.presentationml.slide+xml"/>
  <Override PartName="/ppt/slides/slide75.xml" ContentType="application/vnd.openxmlformats-officedocument.presentationml.slide+xml"/>
  <Override PartName="/ppt/diagrams/colors2.xml" ContentType="application/vnd.openxmlformats-officedocument.drawingml.diagramColors+xml"/>
  <Override PartName="/ppt/diagrams/quickStyle5.xml" ContentType="application/vnd.openxmlformats-officedocument.drawingml.diagramStyle+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s/slide64.xml" ContentType="application/vnd.openxmlformats-officedocument.presentationml.slide+xml"/>
  <Override PartName="/ppt/slideLayouts/slideLayout5.xml" ContentType="application/vnd.openxmlformats-officedocument.presentationml.slideLayout+xml"/>
  <Override PartName="/ppt/diagrams/drawing1.xml" ContentType="application/vnd.ms-office.drawingml.diagramDrawing+xml"/>
  <Override PartName="/ppt/drawings/drawing1.xml" ContentType="application/vnd.openxmlformats-officedocument.drawingml.chartshapes+xml"/>
  <Override PartName="/ppt/slides/slide24.xml" ContentType="application/vnd.openxmlformats-officedocument.presentationml.slide+xml"/>
  <Override PartName="/ppt/slides/slide35.xml" ContentType="application/vnd.openxmlformats-officedocument.presentationml.slide+xml"/>
  <Override PartName="/ppt/slides/slide53.xml" ContentType="application/vnd.openxmlformats-officedocument.presentationml.slide+xml"/>
  <Override PartName="/ppt/slides/slide71.xml" ContentType="application/vnd.openxmlformats-officedocument.presentationml.slide+xml"/>
  <Override PartName="/ppt/slideLayouts/slideLayout16.xml" ContentType="application/vnd.openxmlformats-officedocument.presentationml.slideLayout+xml"/>
  <Default Extension="jpeg" ContentType="image/jpeg"/>
  <Override PartName="/ppt/diagrams/quickStyle1.xml" ContentType="application/vnd.openxmlformats-officedocument.drawingml.diagramStyle+xml"/>
  <Override PartName="/ppt/charts/chart16.xml" ContentType="application/vnd.openxmlformats-officedocument.drawingml.chart+xml"/>
  <Override PartName="/ppt/diagrams/layout8.xml" ContentType="application/vnd.openxmlformats-officedocument.drawingml.diagramLayout+xml"/>
  <Override PartName="/ppt/slides/slide13.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charts/chart23.xml" ContentType="application/vnd.openxmlformats-officedocument.drawingml.chart+xml"/>
  <Override PartName="/ppt/diagrams/data9.xml" ContentType="application/vnd.openxmlformats-officedocument.drawingml.diagramData+xml"/>
  <Override PartName="/ppt/slides/slide20.xml" ContentType="application/vnd.openxmlformats-officedocument.presentationml.slide+xml"/>
  <Override PartName="/ppt/slideLayouts/slideLayout12.xml" ContentType="application/vnd.openxmlformats-officedocument.presentationml.slideLayout+xml"/>
  <Override PartName="/ppt/charts/chart12.xml" ContentType="application/vnd.openxmlformats-officedocument.drawingml.chart+xml"/>
  <Override PartName="/ppt/diagrams/layout4.xml" ContentType="application/vnd.openxmlformats-officedocument.drawingml.diagramLayout+xml"/>
  <Override PartName="/ppt/charts/colors1.xml" ContentType="application/vnd.ms-office.chartcolorstyle+xml"/>
  <Override PartName="/ppt/charts/chart6.xml" ContentType="application/vnd.openxmlformats-officedocument.drawingml.chart+xml"/>
  <Override PartName="/ppt/diagrams/data5.xml" ContentType="application/vnd.openxmlformats-officedocument.drawingml.diagramData+xml"/>
  <Override PartName="/ppt/diagrams/colors7.xml" ContentType="application/vnd.openxmlformats-officedocument.drawingml.diagramColors+xml"/>
  <Override PartName="/ppt/diagrams/drawing6.xml" ContentType="application/vnd.ms-office.drawingml.diagramDrawing+xml"/>
  <Override PartName="/ppt/slides/slide8.xml" ContentType="application/vnd.openxmlformats-officedocument.presentationml.slide+xml"/>
  <Override PartName="/ppt/slides/slide69.xml" ContentType="application/vnd.openxmlformats-officedocument.presentationml.slide+xml"/>
  <Override PartName="/ppt/diagrams/data1.xml" ContentType="application/vnd.openxmlformats-officedocument.drawingml.diagramData+xml"/>
  <Override PartName="/ppt/charts/chart2.xml" ContentType="application/vnd.openxmlformats-officedocument.drawingml.chart+xml"/>
  <Override PartName="/ppt/diagrams/colors3.xml" ContentType="application/vnd.openxmlformats-officedocument.drawingml.diagramColors+xml"/>
  <Override PartName="/ppt/diagrams/quickStyle6.xml" ContentType="application/vnd.openxmlformats-officedocument.drawingml.diagramStyle+xml"/>
  <Override PartName="/ppt/slides/slide29.xml" ContentType="application/vnd.openxmlformats-officedocument.presentationml.slide+xml"/>
  <Override PartName="/ppt/slides/slide76.xml" ContentType="application/vnd.openxmlformats-officedocument.presentationml.slide+xml"/>
  <Override PartName="/ppt/diagrams/drawing2.xml" ContentType="application/vnd.ms-office.drawingml.diagramDrawing+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003" r:id="rId1"/>
  </p:sldMasterIdLst>
  <p:notesMasterIdLst>
    <p:notesMasterId r:id="rId83"/>
  </p:notesMasterIdLst>
  <p:sldIdLst>
    <p:sldId id="256" r:id="rId2"/>
    <p:sldId id="345" r:id="rId3"/>
    <p:sldId id="258" r:id="rId4"/>
    <p:sldId id="260" r:id="rId5"/>
    <p:sldId id="261" r:id="rId6"/>
    <p:sldId id="262" r:id="rId7"/>
    <p:sldId id="348" r:id="rId8"/>
    <p:sldId id="349" r:id="rId9"/>
    <p:sldId id="276" r:id="rId10"/>
    <p:sldId id="346" r:id="rId11"/>
    <p:sldId id="298" r:id="rId12"/>
    <p:sldId id="338" r:id="rId13"/>
    <p:sldId id="299" r:id="rId14"/>
    <p:sldId id="371" r:id="rId15"/>
    <p:sldId id="363" r:id="rId16"/>
    <p:sldId id="302" r:id="rId17"/>
    <p:sldId id="267" r:id="rId18"/>
    <p:sldId id="337" r:id="rId19"/>
    <p:sldId id="343" r:id="rId20"/>
    <p:sldId id="364" r:id="rId21"/>
    <p:sldId id="365" r:id="rId22"/>
    <p:sldId id="294" r:id="rId23"/>
    <p:sldId id="372" r:id="rId24"/>
    <p:sldId id="264" r:id="rId25"/>
    <p:sldId id="415" r:id="rId26"/>
    <p:sldId id="268" r:id="rId27"/>
    <p:sldId id="277" r:id="rId28"/>
    <p:sldId id="339" r:id="rId29"/>
    <p:sldId id="280" r:id="rId30"/>
    <p:sldId id="283" r:id="rId31"/>
    <p:sldId id="284" r:id="rId32"/>
    <p:sldId id="396" r:id="rId33"/>
    <p:sldId id="397" r:id="rId34"/>
    <p:sldId id="398" r:id="rId35"/>
    <p:sldId id="399" r:id="rId36"/>
    <p:sldId id="400" r:id="rId37"/>
    <p:sldId id="401" r:id="rId38"/>
    <p:sldId id="402" r:id="rId39"/>
    <p:sldId id="403" r:id="rId40"/>
    <p:sldId id="404" r:id="rId41"/>
    <p:sldId id="405" r:id="rId42"/>
    <p:sldId id="406" r:id="rId43"/>
    <p:sldId id="407" r:id="rId44"/>
    <p:sldId id="408" r:id="rId45"/>
    <p:sldId id="323" r:id="rId46"/>
    <p:sldId id="409" r:id="rId47"/>
    <p:sldId id="410" r:id="rId48"/>
    <p:sldId id="328" r:id="rId49"/>
    <p:sldId id="411" r:id="rId50"/>
    <p:sldId id="412" r:id="rId51"/>
    <p:sldId id="413" r:id="rId52"/>
    <p:sldId id="414" r:id="rId53"/>
    <p:sldId id="380" r:id="rId54"/>
    <p:sldId id="334" r:id="rId55"/>
    <p:sldId id="297" r:id="rId56"/>
    <p:sldId id="285" r:id="rId57"/>
    <p:sldId id="288" r:id="rId58"/>
    <p:sldId id="287" r:id="rId59"/>
    <p:sldId id="366" r:id="rId60"/>
    <p:sldId id="370" r:id="rId61"/>
    <p:sldId id="369" r:id="rId62"/>
    <p:sldId id="383" r:id="rId63"/>
    <p:sldId id="266" r:id="rId64"/>
    <p:sldId id="318" r:id="rId65"/>
    <p:sldId id="319" r:id="rId66"/>
    <p:sldId id="350" r:id="rId67"/>
    <p:sldId id="367" r:id="rId68"/>
    <p:sldId id="395" r:id="rId69"/>
    <p:sldId id="368" r:id="rId70"/>
    <p:sldId id="269" r:id="rId71"/>
    <p:sldId id="278" r:id="rId72"/>
    <p:sldId id="281" r:id="rId73"/>
    <p:sldId id="279" r:id="rId74"/>
    <p:sldId id="270" r:id="rId75"/>
    <p:sldId id="271" r:id="rId76"/>
    <p:sldId id="272" r:id="rId77"/>
    <p:sldId id="273" r:id="rId78"/>
    <p:sldId id="274" r:id="rId79"/>
    <p:sldId id="275" r:id="rId80"/>
    <p:sldId id="293" r:id="rId81"/>
    <p:sldId id="344" r:id="rId82"/>
  </p:sldIdLst>
  <p:sldSz cx="9144000" cy="6858000" type="screen4x3"/>
  <p:notesSz cx="6797675" cy="9928225"/>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CA88"/>
    <a:srgbClr val="3366FF"/>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091" autoAdjust="0"/>
    <p:restoredTop sz="94660"/>
  </p:normalViewPr>
  <p:slideViewPr>
    <p:cSldViewPr snapToGrid="0">
      <p:cViewPr varScale="1">
        <p:scale>
          <a:sx n="84" d="100"/>
          <a:sy n="84" d="100"/>
        </p:scale>
        <p:origin x="-346" y="-72"/>
      </p:cViewPr>
      <p:guideLst>
        <p:guide orient="horz" pos="2160"/>
        <p:guide pos="288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presProps" Target="presProp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tableStyles" Target="tableStyles.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theme" Target="theme/theme1.xml"/></Relationships>
</file>

<file path=ppt/charts/_rels/chart1.xml.rels><?xml version="1.0" encoding="UTF-8" standalone="yes"?>
<Relationships xmlns="http://schemas.openxmlformats.org/package/2006/relationships"><Relationship Id="rId1" Type="http://schemas.openxmlformats.org/officeDocument/2006/relationships/package" Target="../embeddings/_____Microsoft_Office_Excel1.xlsx"/></Relationships>
</file>

<file path=ppt/charts/_rels/chart10.xml.rels><?xml version="1.0" encoding="UTF-8" standalone="yes"?>
<Relationships xmlns="http://schemas.openxmlformats.org/package/2006/relationships"><Relationship Id="rId1" Type="http://schemas.openxmlformats.org/officeDocument/2006/relationships/package" Target="../embeddings/_____Microsoft_Office_Excel11.xlsx"/></Relationships>
</file>

<file path=ppt/charts/_rels/chart11.xml.rels><?xml version="1.0" encoding="UTF-8" standalone="yes"?>
<Relationships xmlns="http://schemas.openxmlformats.org/package/2006/relationships"><Relationship Id="rId1" Type="http://schemas.openxmlformats.org/officeDocument/2006/relationships/package" Target="../embeddings/_____Microsoft_Office_Excel12.xlsx"/></Relationships>
</file>

<file path=ppt/charts/_rels/chart12.xml.rels><?xml version="1.0" encoding="UTF-8" standalone="yes"?>
<Relationships xmlns="http://schemas.openxmlformats.org/package/2006/relationships"><Relationship Id="rId1" Type="http://schemas.openxmlformats.org/officeDocument/2006/relationships/package" Target="../embeddings/_____Microsoft_Office_Excel13.xlsx"/></Relationships>
</file>

<file path=ppt/charts/_rels/chart13.xml.rels><?xml version="1.0" encoding="UTF-8" standalone="yes"?>
<Relationships xmlns="http://schemas.openxmlformats.org/package/2006/relationships"><Relationship Id="rId1" Type="http://schemas.openxmlformats.org/officeDocument/2006/relationships/package" Target="../embeddings/_____Microsoft_Office_Excel14.xlsx"/></Relationships>
</file>

<file path=ppt/charts/_rels/chart14.xml.rels><?xml version="1.0" encoding="UTF-8" standalone="yes"?>
<Relationships xmlns="http://schemas.openxmlformats.org/package/2006/relationships"><Relationship Id="rId1" Type="http://schemas.openxmlformats.org/officeDocument/2006/relationships/package" Target="../embeddings/_____Microsoft_Office_Excel15.xlsx"/></Relationships>
</file>

<file path=ppt/charts/_rels/chart15.xml.rels><?xml version="1.0" encoding="UTF-8" standalone="yes"?>
<Relationships xmlns="http://schemas.openxmlformats.org/package/2006/relationships"><Relationship Id="rId1" Type="http://schemas.openxmlformats.org/officeDocument/2006/relationships/package" Target="../embeddings/_____Microsoft_Office_Excel16.xlsx"/></Relationships>
</file>

<file path=ppt/charts/_rels/chart16.xml.rels><?xml version="1.0" encoding="UTF-8" standalone="yes"?>
<Relationships xmlns="http://schemas.openxmlformats.org/package/2006/relationships"><Relationship Id="rId2" Type="http://schemas.openxmlformats.org/officeDocument/2006/relationships/chartUserShapes" Target="../drawings/drawing2.xml"/><Relationship Id="rId1" Type="http://schemas.openxmlformats.org/officeDocument/2006/relationships/package" Target="../embeddings/_____Microsoft_Office_Excel17.xlsx"/></Relationships>
</file>

<file path=ppt/charts/_rels/chart17.xml.rels><?xml version="1.0" encoding="UTF-8" standalone="yes"?>
<Relationships xmlns="http://schemas.openxmlformats.org/package/2006/relationships"><Relationship Id="rId1" Type="http://schemas.openxmlformats.org/officeDocument/2006/relationships/package" Target="../embeddings/_____Microsoft_Office_Excel18.xlsx"/></Relationships>
</file>

<file path=ppt/charts/_rels/chart18.xml.rels><?xml version="1.0" encoding="UTF-8" standalone="yes"?>
<Relationships xmlns="http://schemas.openxmlformats.org/package/2006/relationships"><Relationship Id="rId1" Type="http://schemas.openxmlformats.org/officeDocument/2006/relationships/package" Target="../embeddings/_____Microsoft_Office_Excel19.xlsx"/></Relationships>
</file>

<file path=ppt/charts/_rels/chart19.xml.rels><?xml version="1.0" encoding="UTF-8" standalone="yes"?>
<Relationships xmlns="http://schemas.openxmlformats.org/package/2006/relationships"><Relationship Id="rId1" Type="http://schemas.openxmlformats.org/officeDocument/2006/relationships/package" Target="../embeddings/_____Microsoft_Office_Excel20.xlsx"/></Relationships>
</file>

<file path=ppt/charts/_rels/chart2.xml.rels><?xml version="1.0" encoding="UTF-8" standalone="yes"?>
<Relationships xmlns="http://schemas.openxmlformats.org/package/2006/relationships"><Relationship Id="rId1" Type="http://schemas.openxmlformats.org/officeDocument/2006/relationships/package" Target="../embeddings/_____Microsoft_Office_Excel2.xlsx"/></Relationships>
</file>

<file path=ppt/charts/_rels/chart20.xml.rels><?xml version="1.0" encoding="UTF-8" standalone="yes"?>
<Relationships xmlns="http://schemas.openxmlformats.org/package/2006/relationships"><Relationship Id="rId1" Type="http://schemas.openxmlformats.org/officeDocument/2006/relationships/package" Target="../embeddings/_____Microsoft_Office_Excel21.xlsx"/></Relationships>
</file>

<file path=ppt/charts/_rels/chart21.xml.rels><?xml version="1.0" encoding="UTF-8" standalone="yes"?>
<Relationships xmlns="http://schemas.openxmlformats.org/package/2006/relationships"><Relationship Id="rId1" Type="http://schemas.openxmlformats.org/officeDocument/2006/relationships/package" Target="../embeddings/_____Microsoft_Office_Excel22.xlsx"/></Relationships>
</file>

<file path=ppt/charts/_rels/chart22.xml.rels><?xml version="1.0" encoding="UTF-8" standalone="yes"?>
<Relationships xmlns="http://schemas.openxmlformats.org/package/2006/relationships"><Relationship Id="rId1" Type="http://schemas.openxmlformats.org/officeDocument/2006/relationships/package" Target="../embeddings/_____Microsoft_Office_Excel23.xlsx"/></Relationships>
</file>

<file path=ppt/charts/_rels/chart23.xml.rels><?xml version="1.0" encoding="UTF-8" standalone="yes"?>
<Relationships xmlns="http://schemas.openxmlformats.org/package/2006/relationships"><Relationship Id="rId1" Type="http://schemas.openxmlformats.org/officeDocument/2006/relationships/package" Target="../embeddings/_____Microsoft_Office_Excel24.xlsx"/></Relationships>
</file>

<file path=ppt/charts/_rels/chart24.xml.rels><?xml version="1.0" encoding="UTF-8" standalone="yes"?>
<Relationships xmlns="http://schemas.openxmlformats.org/package/2006/relationships"><Relationship Id="rId1" Type="http://schemas.openxmlformats.org/officeDocument/2006/relationships/package" Target="../embeddings/_____Microsoft_Office_Excel25.xlsx"/></Relationships>
</file>

<file path=ppt/charts/_rels/chart25.xml.rels><?xml version="1.0" encoding="UTF-8" standalone="yes"?>
<Relationships xmlns="http://schemas.openxmlformats.org/package/2006/relationships"><Relationship Id="rId1" Type="http://schemas.openxmlformats.org/officeDocument/2006/relationships/package" Target="../embeddings/_____Microsoft_Office_Excel26.xlsx"/></Relationships>
</file>

<file path=ppt/charts/_rels/chart26.xml.rels><?xml version="1.0" encoding="UTF-8" standalone="yes"?>
<Relationships xmlns="http://schemas.openxmlformats.org/package/2006/relationships"><Relationship Id="rId1" Type="http://schemas.openxmlformats.org/officeDocument/2006/relationships/package" Target="../embeddings/_____Microsoft_Office_Excel27.xlsx"/></Relationships>
</file>

<file path=ppt/charts/_rels/chart3.xml.rels><?xml version="1.0" encoding="UTF-8" standalone="yes"?>
<Relationships xmlns="http://schemas.openxmlformats.org/package/2006/relationships"><Relationship Id="rId1" Type="http://schemas.openxmlformats.org/officeDocument/2006/relationships/package" Target="../embeddings/_____Microsoft_Office_Excel3.xlsx"/></Relationships>
</file>

<file path=ppt/charts/_rels/chart4.xml.rels><?xml version="1.0" encoding="UTF-8" standalone="yes"?>
<Relationships xmlns="http://schemas.openxmlformats.org/package/2006/relationships"><Relationship Id="rId1" Type="http://schemas.openxmlformats.org/officeDocument/2006/relationships/package" Target="../embeddings/_____Microsoft_Office_Excel4.xlsx"/></Relationships>
</file>

<file path=ppt/charts/_rels/chart5.xml.rels><?xml version="1.0" encoding="UTF-8" standalone="yes"?>
<Relationships xmlns="http://schemas.openxmlformats.org/package/2006/relationships"><Relationship Id="rId1" Type="http://schemas.openxmlformats.org/officeDocument/2006/relationships/package" Target="../embeddings/_____Microsoft_Office_Excel5.xlsx"/></Relationships>
</file>

<file path=ppt/charts/_rels/chart6.xml.rels><?xml version="1.0" encoding="UTF-8" standalone="yes"?>
<Relationships xmlns="http://schemas.openxmlformats.org/package/2006/relationships"><Relationship Id="rId1" Type="http://schemas.openxmlformats.org/officeDocument/2006/relationships/package" Target="../embeddings/_____Microsoft_Office_Excel6.xlsx"/></Relationships>
</file>

<file path=ppt/charts/_rels/chart7.xml.rels><?xml version="1.0" encoding="UTF-8" standalone="yes"?>
<Relationships xmlns="http://schemas.openxmlformats.org/package/2006/relationships"><Relationship Id="rId1" Type="http://schemas.openxmlformats.org/officeDocument/2006/relationships/package" Target="../embeddings/_____Microsoft_Office_Excel8.xlsx"/></Relationships>
</file>

<file path=ppt/charts/_rels/chart8.xml.rels><?xml version="1.0" encoding="UTF-8" standalone="yes"?>
<Relationships xmlns="http://schemas.openxmlformats.org/package/2006/relationships"><Relationship Id="rId3" Type="http://schemas.openxmlformats.org/officeDocument/2006/relationships/chartUserShapes" Target="../drawings/drawing1.xml"/><Relationship Id="rId2" Type="http://schemas.openxmlformats.org/officeDocument/2006/relationships/package" Target="../embeddings/_____Microsoft_Office_Excel9.xlsx"/><Relationship Id="rId1" Type="http://schemas.openxmlformats.org/officeDocument/2006/relationships/themeOverride" Target="../theme/themeOverride1.xml"/></Relationships>
</file>

<file path=ppt/charts/_rels/chart9.xml.rels><?xml version="1.0" encoding="UTF-8" standalone="yes"?>
<Relationships xmlns="http://schemas.openxmlformats.org/package/2006/relationships"><Relationship Id="rId3" Type="http://schemas.microsoft.com/office/2011/relationships/chartStyle" Target="style1.xml"/><Relationship Id="rId2" Type="http://schemas.microsoft.com/office/2011/relationships/chartColorStyle" Target="colors1.xml"/><Relationship Id="rId1" Type="http://schemas.openxmlformats.org/officeDocument/2006/relationships/package" Target="../embeddings/_____Microsoft_Office_Excel10.xlsx"/></Relationships>
</file>

<file path=ppt/charts/chart1.xml><?xml version="1.0" encoding="utf-8"?>
<c:chartSpace xmlns:c="http://schemas.openxmlformats.org/drawingml/2006/chart" xmlns:a="http://schemas.openxmlformats.org/drawingml/2006/main" xmlns:r="http://schemas.openxmlformats.org/officeDocument/2006/relationships">
  <c:lang val="ru-RU"/>
  <c:chart>
    <c:autoTitleDeleted val="1"/>
    <c:plotArea>
      <c:layout/>
      <c:doughnutChart>
        <c:varyColors val="1"/>
        <c:ser>
          <c:idx val="0"/>
          <c:order val="0"/>
          <c:tx>
            <c:strRef>
              <c:f>Лист1!$B$1</c:f>
              <c:strCache>
                <c:ptCount val="1"/>
                <c:pt idx="0">
                  <c:v>Продажи</c:v>
                </c:pt>
              </c:strCache>
            </c:strRef>
          </c:tx>
          <c:spPr>
            <a:scene3d>
              <a:camera prst="orthographicFront"/>
              <a:lightRig rig="contrasting" dir="t">
                <a:rot lat="0" lon="0" rev="9000000"/>
              </a:lightRig>
            </a:scene3d>
            <a:sp3d>
              <a:bevelT w="393700" h="304800"/>
            </a:sp3d>
          </c:spPr>
          <c:explosion val="21"/>
          <c:dPt>
            <c:idx val="0"/>
            <c:spPr>
              <a:solidFill>
                <a:schemeClr val="accent3">
                  <a:lumMod val="60000"/>
                  <a:lumOff val="40000"/>
                </a:schemeClr>
              </a:solidFill>
              <a:scene3d>
                <a:camera prst="orthographicFront"/>
                <a:lightRig rig="contrasting" dir="t">
                  <a:rot lat="0" lon="0" rev="9000000"/>
                </a:lightRig>
              </a:scene3d>
              <a:sp3d>
                <a:bevelT w="393700" h="304800"/>
              </a:sp3d>
            </c:spPr>
          </c:dPt>
          <c:dPt>
            <c:idx val="1"/>
            <c:spPr>
              <a:solidFill>
                <a:schemeClr val="accent5">
                  <a:lumMod val="60000"/>
                  <a:lumOff val="40000"/>
                </a:schemeClr>
              </a:solidFill>
              <a:scene3d>
                <a:camera prst="orthographicFront"/>
                <a:lightRig rig="contrasting" dir="t">
                  <a:rot lat="0" lon="0" rev="9000000"/>
                </a:lightRig>
              </a:scene3d>
              <a:sp3d>
                <a:bevelT w="393700" h="304800"/>
              </a:sp3d>
            </c:spPr>
          </c:dPt>
          <c:dPt>
            <c:idx val="2"/>
            <c:spPr>
              <a:solidFill>
                <a:schemeClr val="bg2">
                  <a:lumMod val="50000"/>
                </a:schemeClr>
              </a:solidFill>
              <a:scene3d>
                <a:camera prst="orthographicFront"/>
                <a:lightRig rig="contrasting" dir="t">
                  <a:rot lat="0" lon="0" rev="9000000"/>
                </a:lightRig>
              </a:scene3d>
              <a:sp3d>
                <a:bevelT w="393700" h="304800"/>
              </a:sp3d>
            </c:spPr>
          </c:dPt>
          <c:cat>
            <c:strRef>
              <c:f>Лист1!$A$2:$A$4</c:f>
              <c:strCache>
                <c:ptCount val="3"/>
                <c:pt idx="0">
                  <c:v>Кв. 1</c:v>
                </c:pt>
                <c:pt idx="1">
                  <c:v>Кв. 2</c:v>
                </c:pt>
                <c:pt idx="2">
                  <c:v>Кв. 4</c:v>
                </c:pt>
              </c:strCache>
            </c:strRef>
          </c:cat>
          <c:val>
            <c:numRef>
              <c:f>Лист1!$B$2:$B$4</c:f>
              <c:numCache>
                <c:formatCode>General</c:formatCode>
                <c:ptCount val="3"/>
                <c:pt idx="0">
                  <c:v>50</c:v>
                </c:pt>
                <c:pt idx="1">
                  <c:v>50</c:v>
                </c:pt>
                <c:pt idx="2">
                  <c:v>50</c:v>
                </c:pt>
              </c:numCache>
            </c:numRef>
          </c:val>
        </c:ser>
        <c:dLbls/>
        <c:firstSliceAng val="51"/>
        <c:holeSize val="52"/>
      </c:doughnutChart>
    </c:plotArea>
    <c:plotVisOnly val="1"/>
    <c:dispBlanksAs val="zero"/>
  </c:chart>
  <c:txPr>
    <a:bodyPr/>
    <a:lstStyle/>
    <a:p>
      <a:pPr>
        <a:defRPr sz="1800"/>
      </a:pPr>
      <a:endParaRPr lang="ru-RU"/>
    </a:p>
  </c:txPr>
  <c:externalData r:id="rId1"/>
</c:chartSpace>
</file>

<file path=ppt/charts/chart10.xml><?xml version="1.0" encoding="utf-8"?>
<c:chartSpace xmlns:c="http://schemas.openxmlformats.org/drawingml/2006/chart" xmlns:a="http://schemas.openxmlformats.org/drawingml/2006/main" xmlns:r="http://schemas.openxmlformats.org/officeDocument/2006/relationships">
  <c:lang val="ru-RU"/>
  <c:chart>
    <c:autoTitleDeleted val="1"/>
    <c:view3D>
      <c:rAngAx val="1"/>
    </c:view3D>
    <c:floor>
      <c:spPr>
        <a:solidFill>
          <a:srgbClr val="F8D388"/>
        </a:solidFill>
      </c:spPr>
    </c:floor>
    <c:plotArea>
      <c:layout>
        <c:manualLayout>
          <c:layoutTarget val="inner"/>
          <c:xMode val="edge"/>
          <c:yMode val="edge"/>
          <c:x val="5.8525243226943582E-4"/>
          <c:y val="4.409232307521499E-2"/>
          <c:w val="0.70239685312593869"/>
          <c:h val="0.86146033377243758"/>
        </c:manualLayout>
      </c:layout>
      <c:bar3DChart>
        <c:barDir val="bar"/>
        <c:grouping val="clustered"/>
        <c:ser>
          <c:idx val="0"/>
          <c:order val="0"/>
          <c:tx>
            <c:strRef>
              <c:f>Лист1!$B$1</c:f>
              <c:strCache>
                <c:ptCount val="1"/>
                <c:pt idx="0">
                  <c:v>Ряд 1</c:v>
                </c:pt>
              </c:strCache>
            </c:strRef>
          </c:tx>
          <c:spPr>
            <a:scene3d>
              <a:camera prst="orthographicFront"/>
              <a:lightRig rig="threePt" dir="t"/>
            </a:scene3d>
            <a:sp3d>
              <a:bevelT/>
            </a:sp3d>
          </c:spPr>
          <c:dPt>
            <c:idx val="0"/>
            <c:spPr>
              <a:solidFill>
                <a:srgbClr val="FFC000"/>
              </a:solidFill>
              <a:scene3d>
                <a:camera prst="orthographicFront"/>
                <a:lightRig rig="threePt" dir="t"/>
              </a:scene3d>
              <a:sp3d>
                <a:bevelT/>
              </a:sp3d>
            </c:spPr>
          </c:dPt>
          <c:dPt>
            <c:idx val="1"/>
            <c:spPr>
              <a:solidFill>
                <a:srgbClr val="F4B434"/>
              </a:solidFill>
              <a:scene3d>
                <a:camera prst="orthographicFront"/>
                <a:lightRig rig="threePt" dir="t"/>
              </a:scene3d>
              <a:sp3d>
                <a:bevelT/>
              </a:sp3d>
            </c:spPr>
          </c:dPt>
          <c:dPt>
            <c:idx val="2"/>
            <c:spPr>
              <a:solidFill>
                <a:schemeClr val="accent6">
                  <a:lumMod val="75000"/>
                </a:schemeClr>
              </a:solidFill>
              <a:scene3d>
                <a:camera prst="orthographicFront"/>
                <a:lightRig rig="threePt" dir="t"/>
              </a:scene3d>
              <a:sp3d>
                <a:bevelT/>
              </a:sp3d>
            </c:spPr>
          </c:dPt>
          <c:dLbls>
            <c:dLbl>
              <c:idx val="3"/>
              <c:tx>
                <c:rich>
                  <a:bodyPr/>
                  <a:lstStyle/>
                  <a:p>
                    <a:r>
                      <a:rPr lang="en-US" dirty="0" smtClean="0"/>
                      <a:t>2548</a:t>
                    </a:r>
                    <a:endParaRPr lang="en-US" dirty="0"/>
                  </a:p>
                </c:rich>
              </c:tx>
              <c:showVal val="1"/>
              <c:extLst>
                <c:ext xmlns:c15="http://schemas.microsoft.com/office/drawing/2012/chart" uri="{CE6537A1-D6FC-4f65-9D91-7224C49458BB}"/>
              </c:extLst>
            </c:dLbl>
            <c:dLbl>
              <c:idx val="4"/>
              <c:layout>
                <c:manualLayout>
                  <c:x val="-2.0275817070810223E-3"/>
                  <c:y val="-6.2989032964592033E-3"/>
                </c:manualLayout>
              </c:layout>
              <c:showVal val="1"/>
              <c:extLst>
                <c:ext xmlns:c15="http://schemas.microsoft.com/office/drawing/2012/chart" uri="{CE6537A1-D6FC-4f65-9D91-7224C49458BB}"/>
              </c:extLst>
            </c:dLbl>
            <c:spPr>
              <a:solidFill>
                <a:schemeClr val="bg1"/>
              </a:solidFill>
              <a:scene3d>
                <a:camera prst="orthographicFront"/>
                <a:lightRig rig="threePt" dir="t"/>
              </a:scene3d>
              <a:sp3d/>
            </c:spPr>
            <c:txPr>
              <a:bodyPr/>
              <a:lstStyle/>
              <a:p>
                <a:pPr>
                  <a:defRPr sz="1200" b="1">
                    <a:latin typeface="Arial" pitchFamily="34" charset="0"/>
                    <a:cs typeface="Arial" pitchFamily="34" charset="0"/>
                  </a:defRPr>
                </a:pPr>
                <a:endParaRPr lang="ru-RU"/>
              </a:p>
            </c:txPr>
            <c:showVal val="1"/>
            <c:extLst>
              <c:ext xmlns:c15="http://schemas.microsoft.com/office/drawing/2012/chart" uri="{CE6537A1-D6FC-4f65-9D91-7224C49458BB}">
                <c15:showLeaderLines val="0"/>
              </c:ext>
            </c:extLst>
          </c:dLbls>
          <c:cat>
            <c:numRef>
              <c:f>Лист1!$A$2:$A$6</c:f>
              <c:numCache>
                <c:formatCode>General</c:formatCode>
                <c:ptCount val="5"/>
                <c:pt idx="0">
                  <c:v>2017</c:v>
                </c:pt>
                <c:pt idx="1">
                  <c:v>2018</c:v>
                </c:pt>
                <c:pt idx="2">
                  <c:v>2019</c:v>
                </c:pt>
                <c:pt idx="3">
                  <c:v>2020</c:v>
                </c:pt>
                <c:pt idx="4">
                  <c:v>2021</c:v>
                </c:pt>
              </c:numCache>
            </c:numRef>
          </c:cat>
          <c:val>
            <c:numRef>
              <c:f>Лист1!$B$2:$B$6</c:f>
              <c:numCache>
                <c:formatCode>General</c:formatCode>
                <c:ptCount val="5"/>
                <c:pt idx="0">
                  <c:v>2495</c:v>
                </c:pt>
                <c:pt idx="1">
                  <c:v>2504</c:v>
                </c:pt>
                <c:pt idx="2">
                  <c:v>2524</c:v>
                </c:pt>
                <c:pt idx="3">
                  <c:v>2548</c:v>
                </c:pt>
                <c:pt idx="4">
                  <c:v>2610</c:v>
                </c:pt>
              </c:numCache>
            </c:numRef>
          </c:val>
        </c:ser>
        <c:dLbls/>
        <c:shape val="box"/>
        <c:axId val="186290560"/>
        <c:axId val="186292096"/>
        <c:axId val="0"/>
      </c:bar3DChart>
      <c:catAx>
        <c:axId val="186290560"/>
        <c:scaling>
          <c:orientation val="minMax"/>
        </c:scaling>
        <c:axPos val="l"/>
        <c:numFmt formatCode="General" sourceLinked="1"/>
        <c:tickLblPos val="nextTo"/>
        <c:txPr>
          <a:bodyPr/>
          <a:lstStyle/>
          <a:p>
            <a:pPr>
              <a:defRPr sz="1200">
                <a:solidFill>
                  <a:schemeClr val="tx1"/>
                </a:solidFill>
                <a:latin typeface="Arial" pitchFamily="34" charset="0"/>
                <a:cs typeface="Arial" pitchFamily="34" charset="0"/>
              </a:defRPr>
            </a:pPr>
            <a:endParaRPr lang="ru-RU"/>
          </a:p>
        </c:txPr>
        <c:crossAx val="186292096"/>
        <c:crosses val="autoZero"/>
        <c:auto val="1"/>
        <c:lblAlgn val="ctr"/>
        <c:lblOffset val="100"/>
      </c:catAx>
      <c:valAx>
        <c:axId val="186292096"/>
        <c:scaling>
          <c:orientation val="minMax"/>
        </c:scaling>
        <c:delete val="1"/>
        <c:axPos val="b"/>
        <c:numFmt formatCode="General" sourceLinked="1"/>
        <c:tickLblPos val="none"/>
        <c:crossAx val="186290560"/>
        <c:crosses val="autoZero"/>
        <c:crossBetween val="between"/>
      </c:valAx>
    </c:plotArea>
    <c:plotVisOnly val="1"/>
    <c:dispBlanksAs val="gap"/>
  </c:chart>
  <c:txPr>
    <a:bodyPr/>
    <a:lstStyle/>
    <a:p>
      <a:pPr>
        <a:defRPr sz="1800"/>
      </a:pPr>
      <a:endParaRPr lang="ru-RU"/>
    </a:p>
  </c:txPr>
  <c:externalData r:id="rId1"/>
</c:chartSpace>
</file>

<file path=ppt/charts/chart11.xml><?xml version="1.0" encoding="utf-8"?>
<c:chartSpace xmlns:c="http://schemas.openxmlformats.org/drawingml/2006/chart" xmlns:a="http://schemas.openxmlformats.org/drawingml/2006/main" xmlns:r="http://schemas.openxmlformats.org/officeDocument/2006/relationships">
  <c:lang val="ru-RU"/>
  <c:chart>
    <c:view3D>
      <c:rAngAx val="1"/>
    </c:view3D>
    <c:plotArea>
      <c:layout/>
      <c:bar3DChart>
        <c:barDir val="bar"/>
        <c:grouping val="clustered"/>
        <c:ser>
          <c:idx val="0"/>
          <c:order val="0"/>
          <c:tx>
            <c:strRef>
              <c:f>Лист1!$A$1</c:f>
              <c:strCache>
                <c:ptCount val="1"/>
                <c:pt idx="0">
                  <c:v>Столбец1</c:v>
                </c:pt>
              </c:strCache>
            </c:strRef>
          </c:tx>
          <c:dLbls>
            <c:spPr>
              <a:noFill/>
              <a:ln>
                <a:noFill/>
              </a:ln>
              <a:effectLst/>
            </c:spPr>
            <c:txPr>
              <a:bodyPr/>
              <a:lstStyle/>
              <a:p>
                <a:pPr>
                  <a:defRPr baseline="0">
                    <a:solidFill>
                      <a:srgbClr val="3366FF"/>
                    </a:solidFill>
                  </a:defRPr>
                </a:pPr>
                <a:endParaRPr lang="ru-RU"/>
              </a:p>
            </c:txPr>
            <c:showVal val="1"/>
            <c:extLst>
              <c:ext xmlns:c15="http://schemas.microsoft.com/office/drawing/2012/chart" uri="{CE6537A1-D6FC-4f65-9D91-7224C49458BB}">
                <c15:showLeaderLines val="0"/>
              </c:ext>
            </c:extLst>
          </c:dLbls>
          <c:cat>
            <c:numRef>
              <c:f>Лист1!$A$2:$A$6</c:f>
              <c:numCache>
                <c:formatCode>General</c:formatCode>
                <c:ptCount val="5"/>
                <c:pt idx="0">
                  <c:v>2017</c:v>
                </c:pt>
                <c:pt idx="1">
                  <c:v>2018</c:v>
                </c:pt>
                <c:pt idx="2">
                  <c:v>2019</c:v>
                </c:pt>
                <c:pt idx="3">
                  <c:v>2020</c:v>
                </c:pt>
                <c:pt idx="4">
                  <c:v>2021</c:v>
                </c:pt>
              </c:numCache>
            </c:numRef>
          </c:cat>
          <c:val>
            <c:numRef>
              <c:f>Лист1!$B$2:$B$6</c:f>
              <c:numCache>
                <c:formatCode>General</c:formatCode>
                <c:ptCount val="5"/>
                <c:pt idx="0">
                  <c:v>272</c:v>
                </c:pt>
                <c:pt idx="1">
                  <c:v>272</c:v>
                </c:pt>
                <c:pt idx="2">
                  <c:v>278</c:v>
                </c:pt>
                <c:pt idx="3">
                  <c:v>279</c:v>
                </c:pt>
                <c:pt idx="4">
                  <c:v>311</c:v>
                </c:pt>
              </c:numCache>
            </c:numRef>
          </c:val>
        </c:ser>
        <c:ser>
          <c:idx val="1"/>
          <c:order val="1"/>
          <c:tx>
            <c:strRef>
              <c:f>Лист1!$B$1</c:f>
              <c:strCache>
                <c:ptCount val="1"/>
                <c:pt idx="0">
                  <c:v>Столбец2</c:v>
                </c:pt>
              </c:strCache>
            </c:strRef>
          </c:tx>
          <c:cat>
            <c:numRef>
              <c:f>Лист1!$A$2:$A$6</c:f>
              <c:numCache>
                <c:formatCode>General</c:formatCode>
                <c:ptCount val="5"/>
                <c:pt idx="0">
                  <c:v>2017</c:v>
                </c:pt>
                <c:pt idx="1">
                  <c:v>2018</c:v>
                </c:pt>
                <c:pt idx="2">
                  <c:v>2019</c:v>
                </c:pt>
                <c:pt idx="3">
                  <c:v>2020</c:v>
                </c:pt>
                <c:pt idx="4">
                  <c:v>2021</c:v>
                </c:pt>
              </c:numCache>
            </c:numRef>
          </c:cat>
          <c:val>
            <c:numRef>
              <c:f>Лист1!$C$2:$C$6</c:f>
              <c:numCache>
                <c:formatCode>General</c:formatCode>
                <c:ptCount val="5"/>
              </c:numCache>
            </c:numRef>
          </c:val>
        </c:ser>
        <c:ser>
          <c:idx val="2"/>
          <c:order val="2"/>
          <c:tx>
            <c:strRef>
              <c:f>Лист1!$D$1</c:f>
              <c:strCache>
                <c:ptCount val="1"/>
                <c:pt idx="0">
                  <c:v>Столбец4</c:v>
                </c:pt>
              </c:strCache>
            </c:strRef>
          </c:tx>
          <c:cat>
            <c:numRef>
              <c:f>Лист1!$A$2:$A$6</c:f>
              <c:numCache>
                <c:formatCode>General</c:formatCode>
                <c:ptCount val="5"/>
                <c:pt idx="0">
                  <c:v>2017</c:v>
                </c:pt>
                <c:pt idx="1">
                  <c:v>2018</c:v>
                </c:pt>
                <c:pt idx="2">
                  <c:v>2019</c:v>
                </c:pt>
                <c:pt idx="3">
                  <c:v>2020</c:v>
                </c:pt>
                <c:pt idx="4">
                  <c:v>2021</c:v>
                </c:pt>
              </c:numCache>
            </c:numRef>
          </c:cat>
          <c:val>
            <c:numRef>
              <c:f>Лист1!$D$2:$D$6</c:f>
              <c:numCache>
                <c:formatCode>General</c:formatCode>
                <c:ptCount val="5"/>
              </c:numCache>
            </c:numRef>
          </c:val>
        </c:ser>
        <c:dLbls/>
        <c:shape val="cylinder"/>
        <c:axId val="186494976"/>
        <c:axId val="186496512"/>
        <c:axId val="0"/>
      </c:bar3DChart>
      <c:catAx>
        <c:axId val="186494976"/>
        <c:scaling>
          <c:orientation val="minMax"/>
        </c:scaling>
        <c:axPos val="l"/>
        <c:numFmt formatCode="General" sourceLinked="1"/>
        <c:tickLblPos val="nextTo"/>
        <c:txPr>
          <a:bodyPr/>
          <a:lstStyle/>
          <a:p>
            <a:pPr>
              <a:defRPr baseline="0">
                <a:solidFill>
                  <a:schemeClr val="tx1"/>
                </a:solidFill>
              </a:defRPr>
            </a:pPr>
            <a:endParaRPr lang="ru-RU"/>
          </a:p>
        </c:txPr>
        <c:crossAx val="186496512"/>
        <c:crosses val="autoZero"/>
        <c:auto val="1"/>
        <c:lblAlgn val="ctr"/>
        <c:lblOffset val="100"/>
      </c:catAx>
      <c:valAx>
        <c:axId val="186496512"/>
        <c:scaling>
          <c:orientation val="minMax"/>
        </c:scaling>
        <c:axPos val="b"/>
        <c:majorGridlines>
          <c:spPr>
            <a:ln>
              <a:solidFill>
                <a:srgbClr val="BC451B"/>
              </a:solidFill>
            </a:ln>
          </c:spPr>
        </c:majorGridlines>
        <c:numFmt formatCode="General" sourceLinked="1"/>
        <c:tickLblPos val="nextTo"/>
        <c:txPr>
          <a:bodyPr/>
          <a:lstStyle/>
          <a:p>
            <a:pPr>
              <a:defRPr baseline="0">
                <a:solidFill>
                  <a:schemeClr val="accent2">
                    <a:lumMod val="50000"/>
                  </a:schemeClr>
                </a:solidFill>
              </a:defRPr>
            </a:pPr>
            <a:endParaRPr lang="ru-RU"/>
          </a:p>
        </c:txPr>
        <c:crossAx val="186494976"/>
        <c:crosses val="autoZero"/>
        <c:crossBetween val="between"/>
      </c:valAx>
      <c:spPr>
        <a:solidFill>
          <a:schemeClr val="accent3">
            <a:lumMod val="20000"/>
            <a:lumOff val="80000"/>
          </a:schemeClr>
        </a:solidFill>
      </c:spPr>
    </c:plotArea>
    <c:plotVisOnly val="1"/>
    <c:dispBlanksAs val="gap"/>
  </c:chart>
  <c:spPr>
    <a:ln>
      <a:solidFill>
        <a:schemeClr val="accent1"/>
      </a:solidFill>
    </a:ln>
  </c:spPr>
  <c:txPr>
    <a:bodyPr/>
    <a:lstStyle/>
    <a:p>
      <a:pPr>
        <a:defRPr sz="1800"/>
      </a:pPr>
      <a:endParaRPr lang="ru-RU"/>
    </a:p>
  </c:txPr>
  <c:externalData r:id="rId1"/>
</c:chartSpace>
</file>

<file path=ppt/charts/chart12.xml><?xml version="1.0" encoding="utf-8"?>
<c:chartSpace xmlns:c="http://schemas.openxmlformats.org/drawingml/2006/chart" xmlns:a="http://schemas.openxmlformats.org/drawingml/2006/main" xmlns:r="http://schemas.openxmlformats.org/officeDocument/2006/relationships">
  <c:lang val="ru-RU"/>
  <c:chart>
    <c:autoTitleDeleted val="1"/>
    <c:view3D>
      <c:rotX val="0"/>
      <c:rotY val="0"/>
      <c:depthPercent val="60"/>
      <c:perspective val="100"/>
    </c:view3D>
    <c:floor>
      <c:spPr>
        <a:solidFill>
          <a:schemeClr val="lt1">
            <a:lumMod val="95000"/>
          </a:schemeClr>
        </a:solidFill>
        <a:ln>
          <a:noFill/>
        </a:ln>
        <a:effectLst/>
        <a:sp3d/>
      </c:spPr>
    </c:floor>
    <c:sideWall>
      <c:spPr>
        <a:noFill/>
        <a:ln>
          <a:noFill/>
        </a:ln>
        <a:effectLst/>
        <a:sp3d/>
      </c:spPr>
    </c:sideWall>
    <c:backWall>
      <c:spPr>
        <a:noFill/>
        <a:ln>
          <a:noFill/>
        </a:ln>
        <a:effectLst/>
        <a:sp3d/>
      </c:spPr>
    </c:backWall>
    <c:plotArea>
      <c:layout>
        <c:manualLayout>
          <c:layoutTarget val="inner"/>
          <c:xMode val="edge"/>
          <c:yMode val="edge"/>
          <c:x val="8.9202230503323349E-2"/>
          <c:y val="0.11352763982061817"/>
          <c:w val="0.91079776949667668"/>
          <c:h val="0.72461334635596719"/>
        </c:manualLayout>
      </c:layout>
      <c:bar3DChart>
        <c:barDir val="col"/>
        <c:grouping val="clustered"/>
        <c:ser>
          <c:idx val="0"/>
          <c:order val="0"/>
          <c:tx>
            <c:strRef>
              <c:f>Лист1!$B$1</c:f>
              <c:strCache>
                <c:ptCount val="1"/>
                <c:pt idx="0">
                  <c:v>Ряд 1</c:v>
                </c:pt>
              </c:strCache>
            </c:strRef>
          </c:tx>
          <c:spPr>
            <a:solidFill>
              <a:schemeClr val="accent1">
                <a:alpha val="85000"/>
              </a:schemeClr>
            </a:solidFill>
            <a:ln w="9525" cap="flat" cmpd="sng" algn="ctr">
              <a:solidFill>
                <a:schemeClr val="accent1">
                  <a:lumMod val="75000"/>
                </a:schemeClr>
              </a:solidFill>
              <a:round/>
            </a:ln>
            <a:effectLst/>
            <a:sp3d contourW="9525">
              <a:contourClr>
                <a:schemeClr val="accent1">
                  <a:lumMod val="75000"/>
                </a:schemeClr>
              </a:contourClr>
            </a:sp3d>
          </c:spPr>
          <c:dLbls>
            <c:dLbl>
              <c:idx val="1"/>
              <c:tx>
                <c:rich>
                  <a:bodyPr/>
                  <a:lstStyle/>
                  <a:p>
                    <a:r>
                      <a:rPr lang="en-US" dirty="0" smtClean="0"/>
                      <a:t>1106</a:t>
                    </a:r>
                    <a:endParaRPr lang="en-US" dirty="0"/>
                  </a:p>
                </c:rich>
              </c:tx>
              <c:showVal val="1"/>
              <c:extLst>
                <c:ext xmlns:c15="http://schemas.microsoft.com/office/drawing/2012/chart" uri="{CE6537A1-D6FC-4f65-9D91-7224C49458BB}"/>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dk1">
                        <a:lumMod val="75000"/>
                        <a:lumOff val="25000"/>
                      </a:schemeClr>
                    </a:solidFill>
                    <a:latin typeface="+mn-lt"/>
                    <a:ea typeface="+mn-ea"/>
                    <a:cs typeface="+mn-cs"/>
                  </a:defRPr>
                </a:pPr>
                <a:endParaRPr lang="ru-RU"/>
              </a:p>
            </c:txPr>
            <c:showVal val="1"/>
            <c:extLst>
              <c:ext xmlns:c15="http://schemas.microsoft.com/office/drawing/2012/chart" uri="{CE6537A1-D6FC-4f65-9D91-7224C49458BB}">
                <c15:showLeaderLines val="0"/>
              </c:ext>
            </c:extLst>
          </c:dLbls>
          <c:cat>
            <c:numRef>
              <c:f>Лист1!$A$2:$A$4</c:f>
              <c:numCache>
                <c:formatCode>General</c:formatCode>
                <c:ptCount val="3"/>
                <c:pt idx="0">
                  <c:v>2019</c:v>
                </c:pt>
                <c:pt idx="1">
                  <c:v>2020</c:v>
                </c:pt>
                <c:pt idx="2">
                  <c:v>2021</c:v>
                </c:pt>
              </c:numCache>
            </c:numRef>
          </c:cat>
          <c:val>
            <c:numRef>
              <c:f>Лист1!$B$2:$B$4</c:f>
              <c:numCache>
                <c:formatCode>General</c:formatCode>
                <c:ptCount val="3"/>
                <c:pt idx="0">
                  <c:v>1102</c:v>
                </c:pt>
                <c:pt idx="1">
                  <c:v>1106</c:v>
                </c:pt>
                <c:pt idx="2">
                  <c:v>1052</c:v>
                </c:pt>
              </c:numCache>
            </c:numRef>
          </c:val>
        </c:ser>
        <c:dLbls/>
        <c:gapWidth val="65"/>
        <c:shape val="cylinder"/>
        <c:axId val="186542336"/>
        <c:axId val="186556416"/>
        <c:axId val="0"/>
      </c:bar3DChart>
      <c:catAx>
        <c:axId val="186542336"/>
        <c:scaling>
          <c:orientation val="minMax"/>
        </c:scaling>
        <c:axPos val="b"/>
        <c:numFmt formatCode="General" sourceLinked="1"/>
        <c:majorTickMark val="none"/>
        <c:tickLblPos val="nextTo"/>
        <c:spPr>
          <a:noFill/>
          <a:ln w="19050" cap="flat" cmpd="sng" algn="ctr">
            <a:solidFill>
              <a:schemeClr val="dk1">
                <a:lumMod val="75000"/>
                <a:lumOff val="25000"/>
              </a:schemeClr>
            </a:solidFill>
            <a:round/>
          </a:ln>
          <a:effectLst/>
        </c:spPr>
        <c:txPr>
          <a:bodyPr rot="-60000000" spcFirstLastPara="1" vertOverflow="ellipsis" vert="horz" wrap="square" anchor="ctr" anchorCtr="1"/>
          <a:lstStyle/>
          <a:p>
            <a:pPr>
              <a:defRPr sz="1197" b="0" i="0" u="none" strike="noStrike" kern="1200" cap="all" baseline="0">
                <a:solidFill>
                  <a:schemeClr val="dk1">
                    <a:lumMod val="75000"/>
                    <a:lumOff val="25000"/>
                  </a:schemeClr>
                </a:solidFill>
                <a:latin typeface="+mn-lt"/>
                <a:ea typeface="+mn-ea"/>
                <a:cs typeface="+mn-cs"/>
              </a:defRPr>
            </a:pPr>
            <a:endParaRPr lang="ru-RU"/>
          </a:p>
        </c:txPr>
        <c:crossAx val="186556416"/>
        <c:crosses val="autoZero"/>
        <c:auto val="1"/>
        <c:lblAlgn val="ctr"/>
        <c:lblOffset val="100"/>
      </c:catAx>
      <c:valAx>
        <c:axId val="186556416"/>
        <c:scaling>
          <c:orientation val="minMax"/>
        </c:scaling>
        <c:axPos val="l"/>
        <c:majorGridlines>
          <c:spPr>
            <a:ln w="9525" cap="flat" cmpd="sng" algn="ctr">
              <a:solidFill>
                <a:schemeClr val="dk1">
                  <a:lumMod val="15000"/>
                  <a:lumOff val="85000"/>
                </a:schemeClr>
              </a:solidFill>
              <a:round/>
            </a:ln>
            <a:effectLst/>
          </c:spPr>
        </c:majorGridlines>
        <c:numFmt formatCode="General" sourceLinked="1"/>
        <c:maj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dk1">
                    <a:lumMod val="75000"/>
                    <a:lumOff val="25000"/>
                  </a:schemeClr>
                </a:solidFill>
                <a:latin typeface="+mn-lt"/>
                <a:ea typeface="+mn-ea"/>
                <a:cs typeface="+mn-cs"/>
              </a:defRPr>
            </a:pPr>
            <a:endParaRPr lang="ru-RU"/>
          </a:p>
        </c:txPr>
        <c:crossAx val="186542336"/>
        <c:crosses val="autoZero"/>
        <c:crossBetween val="between"/>
      </c:valAx>
      <c:spPr>
        <a:noFill/>
        <a:ln>
          <a:noFill/>
        </a:ln>
        <a:effectLst/>
      </c:spPr>
    </c:plotArea>
    <c:plotVisOnly val="1"/>
    <c:dispBlanksAs val="gap"/>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ru-RU"/>
    </a:p>
  </c:txPr>
  <c:externalData r:id="rId1"/>
</c:chartSpace>
</file>

<file path=ppt/charts/chart13.xml><?xml version="1.0" encoding="utf-8"?>
<c:chartSpace xmlns:c="http://schemas.openxmlformats.org/drawingml/2006/chart" xmlns:a="http://schemas.openxmlformats.org/drawingml/2006/main" xmlns:r="http://schemas.openxmlformats.org/officeDocument/2006/relationships">
  <c:lang val="ru-RU"/>
  <c:chart>
    <c:title>
      <c:tx>
        <c:rich>
          <a:bodyPr rot="0" spcFirstLastPara="1" vertOverflow="ellipsis" vert="horz" wrap="square" anchor="ctr" anchorCtr="1"/>
          <a:lstStyle/>
          <a:p>
            <a:pPr>
              <a:defRPr sz="1862" b="0" i="0" u="none" strike="noStrike" kern="1200" spc="0" baseline="0">
                <a:solidFill>
                  <a:schemeClr val="tx1"/>
                </a:solidFill>
                <a:latin typeface="+mn-lt"/>
                <a:ea typeface="+mn-ea"/>
                <a:cs typeface="+mn-cs"/>
              </a:defRPr>
            </a:pPr>
            <a:r>
              <a:rPr lang="ru-RU" sz="1800" b="1" dirty="0" smtClean="0">
                <a:solidFill>
                  <a:schemeClr val="tx1"/>
                </a:solidFill>
                <a:effectLst/>
              </a:rPr>
              <a:t>доля школьников, систематически получающих горячее питание</a:t>
            </a:r>
            <a:endParaRPr lang="ru-RU" b="1" dirty="0">
              <a:solidFill>
                <a:schemeClr val="tx1"/>
              </a:solidFill>
              <a:effectLst/>
            </a:endParaRPr>
          </a:p>
        </c:rich>
      </c:tx>
      <c:layout>
        <c:manualLayout>
          <c:xMode val="edge"/>
          <c:yMode val="edge"/>
          <c:x val="0.14934005348612464"/>
          <c:y val="2.1623094145589831E-2"/>
        </c:manualLayout>
      </c:layout>
      <c:spPr>
        <a:noFill/>
        <a:ln>
          <a:noFill/>
        </a:ln>
        <a:effectLst/>
      </c:spPr>
    </c:title>
    <c:plotArea>
      <c:layout>
        <c:manualLayout>
          <c:layoutTarget val="inner"/>
          <c:xMode val="edge"/>
          <c:yMode val="edge"/>
          <c:x val="0.11148265272112623"/>
          <c:y val="0.27997395013067722"/>
          <c:w val="0.85702283079658392"/>
          <c:h val="0.57746941694263054"/>
        </c:manualLayout>
      </c:layout>
      <c:barChart>
        <c:barDir val="col"/>
        <c:grouping val="clustered"/>
        <c:ser>
          <c:idx val="0"/>
          <c:order val="0"/>
          <c:tx>
            <c:strRef>
              <c:f>Лист1!$B$1</c:f>
              <c:strCache>
                <c:ptCount val="1"/>
                <c:pt idx="0">
                  <c:v>2017</c:v>
                </c:pt>
              </c:strCache>
            </c:strRef>
          </c:tx>
          <c:spPr>
            <a:solidFill>
              <a:schemeClr val="accent1"/>
            </a:solidFill>
            <a:ln>
              <a:noFill/>
            </a:ln>
            <a:effectLst/>
          </c:spPr>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mn-lt"/>
                    <a:ea typeface="+mn-ea"/>
                    <a:cs typeface="+mn-cs"/>
                  </a:defRPr>
                </a:pPr>
                <a:endParaRPr lang="ru-RU"/>
              </a:p>
            </c:txPr>
            <c:showVal val="1"/>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Лист1!$A$2</c:f>
              <c:numCache>
                <c:formatCode>General</c:formatCode>
                <c:ptCount val="1"/>
              </c:numCache>
            </c:numRef>
          </c:cat>
          <c:val>
            <c:numRef>
              <c:f>Лист1!$B$2</c:f>
              <c:numCache>
                <c:formatCode>General</c:formatCode>
                <c:ptCount val="1"/>
                <c:pt idx="0">
                  <c:v>96.6</c:v>
                </c:pt>
              </c:numCache>
            </c:numRef>
          </c:val>
        </c:ser>
        <c:ser>
          <c:idx val="1"/>
          <c:order val="1"/>
          <c:tx>
            <c:strRef>
              <c:f>Лист1!$C$1</c:f>
              <c:strCache>
                <c:ptCount val="1"/>
                <c:pt idx="0">
                  <c:v>2018</c:v>
                </c:pt>
              </c:strCache>
            </c:strRef>
          </c:tx>
          <c:spPr>
            <a:solidFill>
              <a:schemeClr val="accent2"/>
            </a:solidFill>
            <a:ln>
              <a:noFill/>
            </a:ln>
            <a:effectLst/>
          </c:spPr>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mn-lt"/>
                    <a:ea typeface="+mn-ea"/>
                    <a:cs typeface="+mn-cs"/>
                  </a:defRPr>
                </a:pPr>
                <a:endParaRPr lang="ru-RU"/>
              </a:p>
            </c:txPr>
            <c:showVal val="1"/>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Лист1!$A$2</c:f>
              <c:numCache>
                <c:formatCode>General</c:formatCode>
                <c:ptCount val="1"/>
              </c:numCache>
            </c:numRef>
          </c:cat>
          <c:val>
            <c:numRef>
              <c:f>Лист1!$C$2</c:f>
              <c:numCache>
                <c:formatCode>General</c:formatCode>
                <c:ptCount val="1"/>
                <c:pt idx="0">
                  <c:v>97</c:v>
                </c:pt>
              </c:numCache>
            </c:numRef>
          </c:val>
        </c:ser>
        <c:ser>
          <c:idx val="2"/>
          <c:order val="2"/>
          <c:tx>
            <c:strRef>
              <c:f>Лист1!$D$1</c:f>
              <c:strCache>
                <c:ptCount val="1"/>
                <c:pt idx="0">
                  <c:v>2019</c:v>
                </c:pt>
              </c:strCache>
            </c:strRef>
          </c:tx>
          <c:spPr>
            <a:solidFill>
              <a:schemeClr val="accent3"/>
            </a:solidFill>
            <a:ln>
              <a:noFill/>
            </a:ln>
            <a:effectLst/>
          </c:spPr>
          <c:dLbls>
            <c:dLbl>
              <c:idx val="0"/>
              <c:layout>
                <c:manualLayout>
                  <c:x val="3.1139021263783882E-3"/>
                  <c:y val="-3.4896629040589997E-3"/>
                </c:manualLayout>
              </c:layout>
              <c:showVal val="1"/>
              <c:extLst>
                <c:ext xmlns:c15="http://schemas.microsoft.com/office/drawing/2012/chart" uri="{CE6537A1-D6FC-4f65-9D91-7224C49458BB}"/>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mn-lt"/>
                    <a:ea typeface="+mn-ea"/>
                    <a:cs typeface="+mn-cs"/>
                  </a:defRPr>
                </a:pPr>
                <a:endParaRPr lang="ru-RU"/>
              </a:p>
            </c:txPr>
            <c:showVal val="1"/>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Лист1!$A$2</c:f>
              <c:numCache>
                <c:formatCode>General</c:formatCode>
                <c:ptCount val="1"/>
              </c:numCache>
            </c:numRef>
          </c:cat>
          <c:val>
            <c:numRef>
              <c:f>Лист1!$D$2</c:f>
              <c:numCache>
                <c:formatCode>General</c:formatCode>
                <c:ptCount val="1"/>
                <c:pt idx="0">
                  <c:v>97.1</c:v>
                </c:pt>
              </c:numCache>
            </c:numRef>
          </c:val>
        </c:ser>
        <c:ser>
          <c:idx val="3"/>
          <c:order val="3"/>
          <c:tx>
            <c:strRef>
              <c:f>Лист1!$E$1</c:f>
              <c:strCache>
                <c:ptCount val="1"/>
                <c:pt idx="0">
                  <c:v>2020</c:v>
                </c:pt>
              </c:strCache>
            </c:strRef>
          </c:tx>
          <c:dLbls>
            <c:dLbl>
              <c:idx val="0"/>
              <c:tx>
                <c:rich>
                  <a:bodyPr/>
                  <a:lstStyle/>
                  <a:p>
                    <a:r>
                      <a:rPr lang="en-US" dirty="0" smtClean="0">
                        <a:solidFill>
                          <a:schemeClr val="tx1"/>
                        </a:solidFill>
                      </a:rPr>
                      <a:t>97,2</a:t>
                    </a:r>
                    <a:endParaRPr lang="en-US" dirty="0">
                      <a:solidFill>
                        <a:schemeClr val="tx1"/>
                      </a:solidFill>
                    </a:endParaRPr>
                  </a:p>
                </c:rich>
              </c:tx>
              <c:showVal val="1"/>
              <c:extLst>
                <c:ext xmlns:c15="http://schemas.microsoft.com/office/drawing/2012/chart" uri="{CE6537A1-D6FC-4f65-9D91-7224C49458BB}"/>
              </c:extLst>
            </c:dLbl>
            <c:spPr>
              <a:noFill/>
              <a:ln>
                <a:noFill/>
              </a:ln>
              <a:effectLst/>
            </c:spPr>
            <c:txPr>
              <a:bodyPr/>
              <a:lstStyle/>
              <a:p>
                <a:pPr>
                  <a:defRPr>
                    <a:solidFill>
                      <a:schemeClr val="tx1"/>
                    </a:solidFill>
                  </a:defRPr>
                </a:pPr>
                <a:endParaRPr lang="ru-RU"/>
              </a:p>
            </c:txPr>
            <c:showVal val="1"/>
            <c:extLst>
              <c:ext xmlns:c15="http://schemas.microsoft.com/office/drawing/2012/chart" uri="{CE6537A1-D6FC-4f65-9D91-7224C49458BB}">
                <c15:showLeaderLines val="0"/>
              </c:ext>
            </c:extLst>
          </c:dLbls>
          <c:cat>
            <c:numRef>
              <c:f>Лист1!$A$2</c:f>
              <c:numCache>
                <c:formatCode>General</c:formatCode>
                <c:ptCount val="1"/>
              </c:numCache>
            </c:numRef>
          </c:cat>
          <c:val>
            <c:numRef>
              <c:f>Лист1!$E$2</c:f>
              <c:numCache>
                <c:formatCode>General</c:formatCode>
                <c:ptCount val="1"/>
                <c:pt idx="0">
                  <c:v>97.2</c:v>
                </c:pt>
              </c:numCache>
            </c:numRef>
          </c:val>
        </c:ser>
        <c:ser>
          <c:idx val="4"/>
          <c:order val="4"/>
          <c:tx>
            <c:strRef>
              <c:f>Лист1!$F$1</c:f>
              <c:strCache>
                <c:ptCount val="1"/>
                <c:pt idx="0">
                  <c:v>2021</c:v>
                </c:pt>
              </c:strCache>
            </c:strRef>
          </c:tx>
          <c:dLbls>
            <c:spPr>
              <a:noFill/>
              <a:ln>
                <a:noFill/>
              </a:ln>
              <a:effectLst/>
            </c:spPr>
            <c:txPr>
              <a:bodyPr/>
              <a:lstStyle/>
              <a:p>
                <a:pPr>
                  <a:defRPr>
                    <a:solidFill>
                      <a:schemeClr val="tx1"/>
                    </a:solidFill>
                  </a:defRPr>
                </a:pPr>
                <a:endParaRPr lang="ru-RU"/>
              </a:p>
            </c:txPr>
            <c:showVal val="1"/>
            <c:extLst>
              <c:ext xmlns:c15="http://schemas.microsoft.com/office/drawing/2012/chart" uri="{CE6537A1-D6FC-4f65-9D91-7224C49458BB}">
                <c15:showLeaderLines val="0"/>
              </c:ext>
            </c:extLst>
          </c:dLbls>
          <c:cat>
            <c:numRef>
              <c:f>Лист1!$A$2</c:f>
              <c:numCache>
                <c:formatCode>General</c:formatCode>
                <c:ptCount val="1"/>
              </c:numCache>
            </c:numRef>
          </c:cat>
          <c:val>
            <c:numRef>
              <c:f>Лист1!$F$2</c:f>
              <c:numCache>
                <c:formatCode>General</c:formatCode>
                <c:ptCount val="1"/>
                <c:pt idx="0">
                  <c:v>97.4</c:v>
                </c:pt>
              </c:numCache>
            </c:numRef>
          </c:val>
        </c:ser>
        <c:dLbls/>
        <c:gapWidth val="219"/>
        <c:overlap val="-27"/>
        <c:axId val="186671872"/>
        <c:axId val="186673408"/>
      </c:barChart>
      <c:catAx>
        <c:axId val="186671872"/>
        <c:scaling>
          <c:orientation val="minMax"/>
        </c:scaling>
        <c:axPos val="b"/>
        <c:numFmt formatCode="General" sourceLinked="1"/>
        <c:maj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ru-RU"/>
          </a:p>
        </c:txPr>
        <c:crossAx val="186673408"/>
        <c:crosses val="autoZero"/>
        <c:auto val="1"/>
        <c:lblAlgn val="ctr"/>
        <c:lblOffset val="100"/>
      </c:catAx>
      <c:valAx>
        <c:axId val="186673408"/>
        <c:scaling>
          <c:orientation val="minMax"/>
        </c:scaling>
        <c:axPos val="l"/>
        <c:majorGridlines>
          <c:spPr>
            <a:ln w="9525" cap="flat" cmpd="sng" algn="ctr">
              <a:solidFill>
                <a:schemeClr val="tx1">
                  <a:lumMod val="15000"/>
                  <a:lumOff val="85000"/>
                </a:schemeClr>
              </a:solidFill>
              <a:round/>
            </a:ln>
            <a:effectLst/>
          </c:spPr>
        </c:majorGridlines>
        <c:numFmt formatCode="General" sourceLinked="1"/>
        <c:maj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ru-RU"/>
          </a:p>
        </c:txPr>
        <c:crossAx val="186671872"/>
        <c:crosses val="autoZero"/>
        <c:crossBetween val="between"/>
      </c:valAx>
    </c:plotArea>
    <c:legend>
      <c:legendPos val="b"/>
      <c:spPr>
        <a:noFill/>
        <a:ln>
          <a:noFill/>
        </a:ln>
        <a:effectLst/>
      </c:spPr>
      <c:txPr>
        <a:bodyPr rot="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ru-RU"/>
        </a:p>
      </c:txPr>
    </c:legend>
    <c:plotVisOnly val="1"/>
    <c:dispBlanksAs val="gap"/>
  </c:chart>
  <c:spPr>
    <a:noFill/>
    <a:ln>
      <a:noFill/>
    </a:ln>
    <a:effectLst/>
  </c:spPr>
  <c:txPr>
    <a:bodyPr/>
    <a:lstStyle/>
    <a:p>
      <a:pPr>
        <a:defRPr/>
      </a:pPr>
      <a:endParaRPr lang="ru-RU"/>
    </a:p>
  </c:txPr>
  <c:externalData r:id="rId1"/>
</c:chartSpace>
</file>

<file path=ppt/charts/chart14.xml><?xml version="1.0" encoding="utf-8"?>
<c:chartSpace xmlns:c="http://schemas.openxmlformats.org/drawingml/2006/chart" xmlns:a="http://schemas.openxmlformats.org/drawingml/2006/main" xmlns:r="http://schemas.openxmlformats.org/officeDocument/2006/relationships">
  <c:lang val="ru-RU"/>
  <c:chart>
    <c:title>
      <c:tx>
        <c:rich>
          <a:bodyPr rot="0" spcFirstLastPara="1" vertOverflow="ellipsis" vert="horz" wrap="square" anchor="ctr" anchorCtr="1"/>
          <a:lstStyle/>
          <a:p>
            <a:pPr>
              <a:defRPr sz="1862" b="0" i="0" u="none" strike="noStrike" kern="1200" spc="0" baseline="0">
                <a:solidFill>
                  <a:schemeClr val="tx1"/>
                </a:solidFill>
                <a:latin typeface="+mn-lt"/>
                <a:ea typeface="+mn-ea"/>
                <a:cs typeface="+mn-cs"/>
              </a:defRPr>
            </a:pPr>
            <a:r>
              <a:rPr lang="ru-RU" sz="1800" b="1" dirty="0" smtClean="0">
                <a:solidFill>
                  <a:schemeClr val="tx1"/>
                </a:solidFill>
                <a:effectLst/>
              </a:rPr>
              <a:t>Охват двухразовым горячим питанием </a:t>
            </a:r>
            <a:endParaRPr lang="ru-RU" b="1" dirty="0">
              <a:solidFill>
                <a:schemeClr val="tx1"/>
              </a:solidFill>
              <a:effectLst/>
            </a:endParaRPr>
          </a:p>
        </c:rich>
      </c:tx>
      <c:layout>
        <c:manualLayout>
          <c:xMode val="edge"/>
          <c:yMode val="edge"/>
          <c:x val="0.14961163088363041"/>
          <c:y val="0"/>
        </c:manualLayout>
      </c:layout>
      <c:spPr>
        <a:noFill/>
        <a:ln>
          <a:noFill/>
        </a:ln>
        <a:effectLst/>
      </c:spPr>
    </c:title>
    <c:plotArea>
      <c:layout>
        <c:manualLayout>
          <c:layoutTarget val="inner"/>
          <c:xMode val="edge"/>
          <c:yMode val="edge"/>
          <c:x val="0.12063870434424856"/>
          <c:y val="0.18715446819967041"/>
          <c:w val="0.8551715566763769"/>
          <c:h val="0.63384414572270276"/>
        </c:manualLayout>
      </c:layout>
      <c:barChart>
        <c:barDir val="col"/>
        <c:grouping val="clustered"/>
        <c:ser>
          <c:idx val="0"/>
          <c:order val="0"/>
          <c:tx>
            <c:strRef>
              <c:f>Лист1!$B$1</c:f>
              <c:strCache>
                <c:ptCount val="1"/>
                <c:pt idx="0">
                  <c:v>2017</c:v>
                </c:pt>
              </c:strCache>
            </c:strRef>
          </c:tx>
          <c:spPr>
            <a:solidFill>
              <a:schemeClr val="accent1"/>
            </a:solidFill>
            <a:ln>
              <a:noFill/>
            </a:ln>
            <a:effectLst/>
          </c:spPr>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mn-lt"/>
                    <a:ea typeface="+mn-ea"/>
                    <a:cs typeface="+mn-cs"/>
                  </a:defRPr>
                </a:pPr>
                <a:endParaRPr lang="ru-RU"/>
              </a:p>
            </c:txPr>
            <c:showVal val="1"/>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Лист1!$A$2</c:f>
              <c:numCache>
                <c:formatCode>General</c:formatCode>
                <c:ptCount val="1"/>
              </c:numCache>
            </c:numRef>
          </c:cat>
          <c:val>
            <c:numRef>
              <c:f>Лист1!$B$2</c:f>
              <c:numCache>
                <c:formatCode>General</c:formatCode>
                <c:ptCount val="1"/>
                <c:pt idx="0">
                  <c:v>89.1</c:v>
                </c:pt>
              </c:numCache>
            </c:numRef>
          </c:val>
        </c:ser>
        <c:ser>
          <c:idx val="1"/>
          <c:order val="1"/>
          <c:tx>
            <c:strRef>
              <c:f>Лист1!$C$1</c:f>
              <c:strCache>
                <c:ptCount val="1"/>
                <c:pt idx="0">
                  <c:v>2018</c:v>
                </c:pt>
              </c:strCache>
            </c:strRef>
          </c:tx>
          <c:spPr>
            <a:solidFill>
              <a:schemeClr val="accent2"/>
            </a:solidFill>
            <a:ln>
              <a:noFill/>
            </a:ln>
            <a:effectLst/>
          </c:spPr>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mn-lt"/>
                    <a:ea typeface="+mn-ea"/>
                    <a:cs typeface="+mn-cs"/>
                  </a:defRPr>
                </a:pPr>
                <a:endParaRPr lang="ru-RU"/>
              </a:p>
            </c:txPr>
            <c:showVal val="1"/>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Лист1!$A$2</c:f>
              <c:numCache>
                <c:formatCode>General</c:formatCode>
                <c:ptCount val="1"/>
              </c:numCache>
            </c:numRef>
          </c:cat>
          <c:val>
            <c:numRef>
              <c:f>Лист1!$C$2</c:f>
              <c:numCache>
                <c:formatCode>General</c:formatCode>
                <c:ptCount val="1"/>
                <c:pt idx="0">
                  <c:v>92.1</c:v>
                </c:pt>
              </c:numCache>
            </c:numRef>
          </c:val>
        </c:ser>
        <c:ser>
          <c:idx val="2"/>
          <c:order val="2"/>
          <c:tx>
            <c:strRef>
              <c:f>Лист1!$D$1</c:f>
              <c:strCache>
                <c:ptCount val="1"/>
                <c:pt idx="0">
                  <c:v>2019</c:v>
                </c:pt>
              </c:strCache>
            </c:strRef>
          </c:tx>
          <c:spPr>
            <a:solidFill>
              <a:schemeClr val="accent3"/>
            </a:solidFill>
            <a:ln>
              <a:noFill/>
            </a:ln>
            <a:effectLst/>
          </c:spPr>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mn-lt"/>
                    <a:ea typeface="+mn-ea"/>
                    <a:cs typeface="+mn-cs"/>
                  </a:defRPr>
                </a:pPr>
                <a:endParaRPr lang="ru-RU"/>
              </a:p>
            </c:txPr>
            <c:showVal val="1"/>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Лист1!$A$2</c:f>
              <c:numCache>
                <c:formatCode>General</c:formatCode>
                <c:ptCount val="1"/>
              </c:numCache>
            </c:numRef>
          </c:cat>
          <c:val>
            <c:numRef>
              <c:f>Лист1!$D$2</c:f>
              <c:numCache>
                <c:formatCode>General</c:formatCode>
                <c:ptCount val="1"/>
                <c:pt idx="0">
                  <c:v>92.2</c:v>
                </c:pt>
              </c:numCache>
            </c:numRef>
          </c:val>
        </c:ser>
        <c:ser>
          <c:idx val="3"/>
          <c:order val="3"/>
          <c:tx>
            <c:strRef>
              <c:f>Лист1!$E$1</c:f>
              <c:strCache>
                <c:ptCount val="1"/>
                <c:pt idx="0">
                  <c:v>2020</c:v>
                </c:pt>
              </c:strCache>
            </c:strRef>
          </c:tx>
          <c:dLbls>
            <c:spPr>
              <a:noFill/>
              <a:ln>
                <a:noFill/>
              </a:ln>
              <a:effectLst/>
            </c:spPr>
            <c:txPr>
              <a:bodyPr/>
              <a:lstStyle/>
              <a:p>
                <a:pPr>
                  <a:defRPr>
                    <a:solidFill>
                      <a:schemeClr val="tx1"/>
                    </a:solidFill>
                  </a:defRPr>
                </a:pPr>
                <a:endParaRPr lang="ru-RU"/>
              </a:p>
            </c:txPr>
            <c:showVal val="1"/>
            <c:extLst>
              <c:ext xmlns:c15="http://schemas.microsoft.com/office/drawing/2012/chart" uri="{CE6537A1-D6FC-4f65-9D91-7224C49458BB}">
                <c15:showLeaderLines val="0"/>
              </c:ext>
            </c:extLst>
          </c:dLbls>
          <c:cat>
            <c:numRef>
              <c:f>Лист1!$A$2</c:f>
              <c:numCache>
                <c:formatCode>General</c:formatCode>
                <c:ptCount val="1"/>
              </c:numCache>
            </c:numRef>
          </c:cat>
          <c:val>
            <c:numRef>
              <c:f>Лист1!$E$2</c:f>
              <c:numCache>
                <c:formatCode>General</c:formatCode>
                <c:ptCount val="1"/>
                <c:pt idx="0">
                  <c:v>92.3</c:v>
                </c:pt>
              </c:numCache>
            </c:numRef>
          </c:val>
        </c:ser>
        <c:ser>
          <c:idx val="4"/>
          <c:order val="4"/>
          <c:tx>
            <c:strRef>
              <c:f>Лист1!$F$1</c:f>
              <c:strCache>
                <c:ptCount val="1"/>
                <c:pt idx="0">
                  <c:v>2021</c:v>
                </c:pt>
              </c:strCache>
            </c:strRef>
          </c:tx>
          <c:dLbls>
            <c:spPr>
              <a:noFill/>
              <a:ln>
                <a:noFill/>
              </a:ln>
              <a:effectLst/>
            </c:spPr>
            <c:txPr>
              <a:bodyPr/>
              <a:lstStyle/>
              <a:p>
                <a:pPr>
                  <a:defRPr>
                    <a:solidFill>
                      <a:schemeClr val="tx1"/>
                    </a:solidFill>
                  </a:defRPr>
                </a:pPr>
                <a:endParaRPr lang="ru-RU"/>
              </a:p>
            </c:txPr>
            <c:showVal val="1"/>
            <c:extLst>
              <c:ext xmlns:c15="http://schemas.microsoft.com/office/drawing/2012/chart" uri="{CE6537A1-D6FC-4f65-9D91-7224C49458BB}">
                <c15:showLeaderLines val="0"/>
              </c:ext>
            </c:extLst>
          </c:dLbls>
          <c:cat>
            <c:numRef>
              <c:f>Лист1!$A$2</c:f>
              <c:numCache>
                <c:formatCode>General</c:formatCode>
                <c:ptCount val="1"/>
              </c:numCache>
            </c:numRef>
          </c:cat>
          <c:val>
            <c:numRef>
              <c:f>Лист1!$F$2</c:f>
              <c:numCache>
                <c:formatCode>General</c:formatCode>
                <c:ptCount val="1"/>
                <c:pt idx="0">
                  <c:v>96.4</c:v>
                </c:pt>
              </c:numCache>
            </c:numRef>
          </c:val>
        </c:ser>
        <c:dLbls/>
        <c:gapWidth val="219"/>
        <c:overlap val="-27"/>
        <c:axId val="186715136"/>
        <c:axId val="186733312"/>
      </c:barChart>
      <c:catAx>
        <c:axId val="186715136"/>
        <c:scaling>
          <c:orientation val="minMax"/>
        </c:scaling>
        <c:axPos val="b"/>
        <c:numFmt formatCode="General" sourceLinked="1"/>
        <c:maj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ru-RU"/>
          </a:p>
        </c:txPr>
        <c:crossAx val="186733312"/>
        <c:crosses val="autoZero"/>
        <c:auto val="1"/>
        <c:lblAlgn val="ctr"/>
        <c:lblOffset val="100"/>
      </c:catAx>
      <c:valAx>
        <c:axId val="186733312"/>
        <c:scaling>
          <c:orientation val="minMax"/>
        </c:scaling>
        <c:axPos val="l"/>
        <c:majorGridlines>
          <c:spPr>
            <a:ln w="9525" cap="flat" cmpd="sng" algn="ctr">
              <a:solidFill>
                <a:schemeClr val="tx1">
                  <a:lumMod val="15000"/>
                  <a:lumOff val="85000"/>
                </a:schemeClr>
              </a:solidFill>
              <a:round/>
            </a:ln>
            <a:effectLst/>
          </c:spPr>
        </c:majorGridlines>
        <c:numFmt formatCode="General" sourceLinked="1"/>
        <c:maj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ru-RU"/>
          </a:p>
        </c:txPr>
        <c:crossAx val="186715136"/>
        <c:crosses val="autoZero"/>
        <c:crossBetween val="between"/>
      </c:valAx>
      <c:spPr>
        <a:noFill/>
        <a:ln>
          <a:noFill/>
        </a:ln>
        <a:effectLst/>
      </c:spPr>
    </c:plotArea>
    <c:legend>
      <c:legendPos val="b"/>
      <c:spPr>
        <a:noFill/>
        <a:ln>
          <a:noFill/>
        </a:ln>
        <a:effectLst/>
      </c:spPr>
      <c:txPr>
        <a:bodyPr rot="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ru-RU"/>
        </a:p>
      </c:txPr>
    </c:legend>
    <c:plotVisOnly val="1"/>
    <c:dispBlanksAs val="gap"/>
  </c:chart>
  <c:spPr>
    <a:noFill/>
    <a:ln>
      <a:noFill/>
    </a:ln>
    <a:effectLst/>
  </c:spPr>
  <c:txPr>
    <a:bodyPr/>
    <a:lstStyle/>
    <a:p>
      <a:pPr>
        <a:defRPr/>
      </a:pPr>
      <a:endParaRPr lang="ru-RU"/>
    </a:p>
  </c:txPr>
  <c:externalData r:id="rId1"/>
</c:chartSpace>
</file>

<file path=ppt/charts/chart15.xml><?xml version="1.0" encoding="utf-8"?>
<c:chartSpace xmlns:c="http://schemas.openxmlformats.org/drawingml/2006/chart" xmlns:a="http://schemas.openxmlformats.org/drawingml/2006/main" xmlns:r="http://schemas.openxmlformats.org/officeDocument/2006/relationships">
  <c:lang val="ru-RU"/>
  <c:chart>
    <c:title>
      <c:tx>
        <c:rich>
          <a:bodyPr rot="0" spcFirstLastPara="1" vertOverflow="ellipsis" vert="horz" wrap="square" anchor="ctr" anchorCtr="1"/>
          <a:lstStyle/>
          <a:p>
            <a:pPr>
              <a:defRPr sz="2200" b="1" i="0" u="none" strike="noStrike" kern="1200" baseline="0">
                <a:solidFill>
                  <a:schemeClr val="dk1">
                    <a:lumMod val="75000"/>
                    <a:lumOff val="25000"/>
                  </a:schemeClr>
                </a:solidFill>
                <a:latin typeface="+mn-lt"/>
                <a:ea typeface="+mn-ea"/>
                <a:cs typeface="+mn-cs"/>
              </a:defRPr>
            </a:pPr>
            <a:r>
              <a:rPr lang="ru-RU" sz="1400" dirty="0"/>
              <a:t>Организация бесплатного горячего </a:t>
            </a:r>
            <a:r>
              <a:rPr lang="ru-RU" sz="1400" dirty="0" smtClean="0"/>
              <a:t>питания, тыс. рублей</a:t>
            </a:r>
            <a:endParaRPr lang="ru-RU" sz="1400" dirty="0"/>
          </a:p>
        </c:rich>
      </c:tx>
      <c:spPr>
        <a:noFill/>
        <a:ln>
          <a:noFill/>
        </a:ln>
        <a:effectLst/>
      </c:spPr>
    </c:title>
    <c:plotArea>
      <c:layout/>
      <c:barChart>
        <c:barDir val="col"/>
        <c:grouping val="clustered"/>
        <c:ser>
          <c:idx val="0"/>
          <c:order val="0"/>
          <c:tx>
            <c:strRef>
              <c:f>Лист1!$B$1</c:f>
              <c:strCache>
                <c:ptCount val="1"/>
                <c:pt idx="0">
                  <c:v>Продажи</c:v>
                </c:pt>
              </c:strCache>
            </c:strRef>
          </c:tx>
          <c:spPr>
            <a:solidFill>
              <a:schemeClr val="accent1">
                <a:alpha val="85000"/>
              </a:schemeClr>
            </a:solidFill>
            <a:ln w="9525" cap="flat" cmpd="sng" algn="ctr">
              <a:solidFill>
                <a:schemeClr val="lt1">
                  <a:alpha val="50000"/>
                </a:schemeClr>
              </a:solidFill>
              <a:round/>
            </a:ln>
            <a:effectLst/>
          </c:spPr>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mn-lt"/>
                    <a:ea typeface="+mn-ea"/>
                    <a:cs typeface="+mn-cs"/>
                  </a:defRPr>
                </a:pPr>
                <a:endParaRPr lang="ru-RU"/>
              </a:p>
            </c:txPr>
            <c:dLblPos val="inEnd"/>
            <c:showVal val="1"/>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strRef>
              <c:f>Лист1!$A$2:$A$4</c:f>
              <c:strCache>
                <c:ptCount val="3"/>
                <c:pt idx="0">
                  <c:v>Федеральный бюджет</c:v>
                </c:pt>
                <c:pt idx="1">
                  <c:v>Областной бюджет</c:v>
                </c:pt>
                <c:pt idx="2">
                  <c:v>Муниципальный бюджет</c:v>
                </c:pt>
              </c:strCache>
            </c:strRef>
          </c:cat>
          <c:val>
            <c:numRef>
              <c:f>Лист1!$B$2:$B$4</c:f>
              <c:numCache>
                <c:formatCode>General</c:formatCode>
                <c:ptCount val="3"/>
                <c:pt idx="0">
                  <c:v>8887.6</c:v>
                </c:pt>
                <c:pt idx="1">
                  <c:v>1568.4</c:v>
                </c:pt>
                <c:pt idx="2">
                  <c:v>15.9</c:v>
                </c:pt>
              </c:numCache>
            </c:numRef>
          </c:val>
        </c:ser>
        <c:dLbls>
          <c:showVal val="1"/>
        </c:dLbls>
        <c:gapWidth val="65"/>
        <c:axId val="186899456"/>
        <c:axId val="186913536"/>
      </c:barChart>
      <c:catAx>
        <c:axId val="186899456"/>
        <c:scaling>
          <c:orientation val="minMax"/>
        </c:scaling>
        <c:axPos val="b"/>
        <c:numFmt formatCode="General" sourceLinked="1"/>
        <c:majorTickMark val="none"/>
        <c:tickLblPos val="nextTo"/>
        <c:spPr>
          <a:noFill/>
          <a:ln w="19050" cap="flat" cmpd="sng" algn="ctr">
            <a:solidFill>
              <a:schemeClr val="dk1">
                <a:lumMod val="75000"/>
                <a:lumOff val="25000"/>
              </a:schemeClr>
            </a:solidFill>
            <a:round/>
          </a:ln>
          <a:effectLst/>
        </c:spPr>
        <c:txPr>
          <a:bodyPr rot="-60000000" spcFirstLastPara="1" vertOverflow="ellipsis" vert="horz" wrap="square" anchor="ctr" anchorCtr="1"/>
          <a:lstStyle/>
          <a:p>
            <a:pPr>
              <a:defRPr sz="1197" b="0" i="0" u="none" strike="noStrike" kern="1200" cap="all" baseline="0">
                <a:solidFill>
                  <a:schemeClr val="dk1">
                    <a:lumMod val="75000"/>
                    <a:lumOff val="25000"/>
                  </a:schemeClr>
                </a:solidFill>
                <a:latin typeface="+mn-lt"/>
                <a:ea typeface="+mn-ea"/>
                <a:cs typeface="+mn-cs"/>
              </a:defRPr>
            </a:pPr>
            <a:endParaRPr lang="ru-RU"/>
          </a:p>
        </c:txPr>
        <c:crossAx val="186913536"/>
        <c:crosses val="autoZero"/>
        <c:auto val="1"/>
        <c:lblAlgn val="ctr"/>
        <c:lblOffset val="100"/>
      </c:catAx>
      <c:valAx>
        <c:axId val="186913536"/>
        <c:scaling>
          <c:orientation val="minMax"/>
        </c:scaling>
        <c:delete val="1"/>
        <c:axPos val="l"/>
        <c:majorGridlines>
          <c:spPr>
            <a:ln w="9525" cap="flat" cmpd="sng" algn="ctr">
              <a:gradFill>
                <a:gsLst>
                  <a:gs pos="100000">
                    <a:schemeClr val="dk1">
                      <a:lumMod val="95000"/>
                      <a:lumOff val="5000"/>
                      <a:alpha val="42000"/>
                    </a:schemeClr>
                  </a:gs>
                  <a:gs pos="0">
                    <a:schemeClr val="lt1">
                      <a:lumMod val="75000"/>
                      <a:alpha val="36000"/>
                    </a:schemeClr>
                  </a:gs>
                </a:gsLst>
                <a:lin ang="5400000" scaled="0"/>
              </a:gradFill>
              <a:round/>
            </a:ln>
            <a:effectLst/>
          </c:spPr>
        </c:majorGridlines>
        <c:numFmt formatCode="General" sourceLinked="1"/>
        <c:majorTickMark val="none"/>
        <c:tickLblPos val="none"/>
        <c:crossAx val="186899456"/>
        <c:crosses val="autoZero"/>
        <c:crossBetween val="between"/>
      </c:valAx>
      <c:spPr>
        <a:noFill/>
        <a:ln>
          <a:noFill/>
        </a:ln>
        <a:effectLst/>
      </c:spPr>
    </c:plotArea>
    <c:plotVisOnly val="1"/>
    <c:dispBlanksAs val="gap"/>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ru-RU"/>
    </a:p>
  </c:txPr>
  <c:externalData r:id="rId1"/>
</c:chartSpace>
</file>

<file path=ppt/charts/chart16.xml><?xml version="1.0" encoding="utf-8"?>
<c:chartSpace xmlns:c="http://schemas.openxmlformats.org/drawingml/2006/chart" xmlns:a="http://schemas.openxmlformats.org/drawingml/2006/main" xmlns:r="http://schemas.openxmlformats.org/officeDocument/2006/relationships">
  <c:lang val="ru-RU"/>
  <c:chart>
    <c:title>
      <c:tx>
        <c:rich>
          <a:bodyPr rot="0" vert="horz"/>
          <a:lstStyle/>
          <a:p>
            <a:pPr>
              <a:defRPr/>
            </a:pPr>
            <a:r>
              <a:rPr lang="ru-RU"/>
              <a:t>Охват детей летней оздоровительной кампанией</a:t>
            </a:r>
          </a:p>
        </c:rich>
      </c:tx>
      <c:spPr>
        <a:noFill/>
        <a:ln>
          <a:noFill/>
        </a:ln>
        <a:effectLst/>
      </c:spPr>
    </c:title>
    <c:plotArea>
      <c:layout/>
      <c:barChart>
        <c:barDir val="col"/>
        <c:grouping val="clustered"/>
        <c:ser>
          <c:idx val="0"/>
          <c:order val="0"/>
          <c:tx>
            <c:strRef>
              <c:f>Лист1!$B$1</c:f>
              <c:strCache>
                <c:ptCount val="1"/>
                <c:pt idx="0">
                  <c:v>2017</c:v>
                </c:pt>
              </c:strCache>
            </c:strRef>
          </c:tx>
          <c:spPr>
            <a:solidFill>
              <a:schemeClr val="accent1"/>
            </a:solidFill>
            <a:ln>
              <a:noFill/>
            </a:ln>
            <a:effectLst/>
          </c:spPr>
          <c:dLbls>
            <c:spPr>
              <a:noFill/>
              <a:ln>
                <a:noFill/>
              </a:ln>
              <a:effectLst/>
            </c:spPr>
            <c:txPr>
              <a:bodyPr rot="0" vert="horz"/>
              <a:lstStyle/>
              <a:p>
                <a:pPr>
                  <a:defRPr/>
                </a:pPr>
                <a:endParaRPr lang="ru-RU"/>
              </a:p>
            </c:txPr>
            <c:showVal val="1"/>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Лист1!$A$2</c:f>
              <c:numCache>
                <c:formatCode>General</c:formatCode>
                <c:ptCount val="1"/>
              </c:numCache>
            </c:numRef>
          </c:cat>
          <c:val>
            <c:numRef>
              <c:f>Лист1!$B$2</c:f>
              <c:numCache>
                <c:formatCode>General</c:formatCode>
                <c:ptCount val="1"/>
                <c:pt idx="0">
                  <c:v>40.5</c:v>
                </c:pt>
              </c:numCache>
            </c:numRef>
          </c:val>
        </c:ser>
        <c:ser>
          <c:idx val="1"/>
          <c:order val="1"/>
          <c:tx>
            <c:strRef>
              <c:f>Лист1!$C$1</c:f>
              <c:strCache>
                <c:ptCount val="1"/>
                <c:pt idx="0">
                  <c:v>2018</c:v>
                </c:pt>
              </c:strCache>
            </c:strRef>
          </c:tx>
          <c:spPr>
            <a:solidFill>
              <a:schemeClr val="accent2"/>
            </a:solidFill>
            <a:ln>
              <a:noFill/>
            </a:ln>
            <a:effectLst/>
          </c:spPr>
          <c:dLbls>
            <c:spPr>
              <a:noFill/>
              <a:ln>
                <a:noFill/>
              </a:ln>
              <a:effectLst/>
            </c:spPr>
            <c:txPr>
              <a:bodyPr rot="0" vert="horz"/>
              <a:lstStyle/>
              <a:p>
                <a:pPr>
                  <a:defRPr/>
                </a:pPr>
                <a:endParaRPr lang="ru-RU"/>
              </a:p>
            </c:txPr>
            <c:showVal val="1"/>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Лист1!$A$2</c:f>
              <c:numCache>
                <c:formatCode>General</c:formatCode>
                <c:ptCount val="1"/>
              </c:numCache>
            </c:numRef>
          </c:cat>
          <c:val>
            <c:numRef>
              <c:f>Лист1!$C$2</c:f>
              <c:numCache>
                <c:formatCode>General</c:formatCode>
                <c:ptCount val="1"/>
                <c:pt idx="0">
                  <c:v>60</c:v>
                </c:pt>
              </c:numCache>
            </c:numRef>
          </c:val>
        </c:ser>
        <c:ser>
          <c:idx val="2"/>
          <c:order val="2"/>
          <c:tx>
            <c:strRef>
              <c:f>Лист1!$D$1</c:f>
              <c:strCache>
                <c:ptCount val="1"/>
                <c:pt idx="0">
                  <c:v>2019</c:v>
                </c:pt>
              </c:strCache>
            </c:strRef>
          </c:tx>
          <c:spPr>
            <a:solidFill>
              <a:schemeClr val="accent3"/>
            </a:solidFill>
            <a:ln>
              <a:noFill/>
            </a:ln>
            <a:effectLst/>
          </c:spPr>
          <c:dLbls>
            <c:spPr>
              <a:noFill/>
              <a:ln>
                <a:noFill/>
              </a:ln>
              <a:effectLst/>
            </c:spPr>
            <c:txPr>
              <a:bodyPr rot="0" vert="horz"/>
              <a:lstStyle/>
              <a:p>
                <a:pPr>
                  <a:defRPr/>
                </a:pPr>
                <a:endParaRPr lang="ru-RU"/>
              </a:p>
            </c:txPr>
            <c:showVal val="1"/>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Лист1!$A$2</c:f>
              <c:numCache>
                <c:formatCode>General</c:formatCode>
                <c:ptCount val="1"/>
              </c:numCache>
            </c:numRef>
          </c:cat>
          <c:val>
            <c:numRef>
              <c:f>Лист1!$D$2</c:f>
              <c:numCache>
                <c:formatCode>General</c:formatCode>
                <c:ptCount val="1"/>
                <c:pt idx="0">
                  <c:v>67</c:v>
                </c:pt>
              </c:numCache>
            </c:numRef>
          </c:val>
        </c:ser>
        <c:ser>
          <c:idx val="3"/>
          <c:order val="3"/>
          <c:tx>
            <c:strRef>
              <c:f>Лист1!$E$1</c:f>
              <c:strCache>
                <c:ptCount val="1"/>
                <c:pt idx="0">
                  <c:v>2020</c:v>
                </c:pt>
              </c:strCache>
            </c:strRef>
          </c:tx>
          <c:cat>
            <c:numRef>
              <c:f>Лист1!$A$2</c:f>
              <c:numCache>
                <c:formatCode>General</c:formatCode>
                <c:ptCount val="1"/>
              </c:numCache>
            </c:numRef>
          </c:cat>
          <c:val>
            <c:numRef>
              <c:f>Лист1!$E$2</c:f>
              <c:numCache>
                <c:formatCode>General</c:formatCode>
                <c:ptCount val="1"/>
                <c:pt idx="0">
                  <c:v>34</c:v>
                </c:pt>
              </c:numCache>
            </c:numRef>
          </c:val>
        </c:ser>
        <c:ser>
          <c:idx val="4"/>
          <c:order val="4"/>
          <c:tx>
            <c:strRef>
              <c:f>Лист1!$F$1</c:f>
              <c:strCache>
                <c:ptCount val="1"/>
                <c:pt idx="0">
                  <c:v>2021</c:v>
                </c:pt>
              </c:strCache>
            </c:strRef>
          </c:tx>
          <c:dLbls>
            <c:dLbl>
              <c:idx val="0"/>
              <c:layout>
                <c:manualLayout>
                  <c:x val="0"/>
                  <c:y val="1.6537351953263103E-2"/>
                </c:manualLayout>
              </c:layout>
              <c:tx>
                <c:rich>
                  <a:bodyPr/>
                  <a:lstStyle/>
                  <a:p>
                    <a:r>
                      <a:rPr lang="en-US" sz="1200" dirty="0" smtClean="0">
                        <a:latin typeface="Times New Roman" pitchFamily="18" charset="0"/>
                        <a:cs typeface="Times New Roman" pitchFamily="18" charset="0"/>
                      </a:rPr>
                      <a:t>95,7</a:t>
                    </a:r>
                  </a:p>
                  <a:p>
                    <a:endParaRPr lang="en-US" sz="1200" dirty="0">
                      <a:latin typeface="Times New Roman" pitchFamily="18" charset="0"/>
                      <a:cs typeface="Times New Roman" pitchFamily="18" charset="0"/>
                    </a:endParaRPr>
                  </a:p>
                </c:rich>
              </c:tx>
              <c:showVal val="1"/>
              <c:extLst>
                <c:ext xmlns:c15="http://schemas.microsoft.com/office/drawing/2012/chart" uri="{CE6537A1-D6FC-4f65-9D91-7224C49458BB}"/>
              </c:extLst>
            </c:dLbl>
            <c:spPr>
              <a:noFill/>
              <a:ln>
                <a:noFill/>
              </a:ln>
              <a:effectLst/>
            </c:spPr>
            <c:showVal val="1"/>
            <c:extLst>
              <c:ext xmlns:c15="http://schemas.microsoft.com/office/drawing/2012/chart" uri="{CE6537A1-D6FC-4f65-9D91-7224C49458BB}">
                <c15:showLeaderLines val="0"/>
              </c:ext>
            </c:extLst>
          </c:dLbls>
          <c:cat>
            <c:numRef>
              <c:f>Лист1!$A$2</c:f>
              <c:numCache>
                <c:formatCode>General</c:formatCode>
                <c:ptCount val="1"/>
              </c:numCache>
            </c:numRef>
          </c:cat>
          <c:val>
            <c:numRef>
              <c:f>Лист1!$F$2</c:f>
              <c:numCache>
                <c:formatCode>General</c:formatCode>
                <c:ptCount val="1"/>
                <c:pt idx="0">
                  <c:v>95.7</c:v>
                </c:pt>
              </c:numCache>
            </c:numRef>
          </c:val>
        </c:ser>
        <c:dLbls/>
        <c:gapWidth val="219"/>
        <c:overlap val="-27"/>
        <c:axId val="187082240"/>
        <c:axId val="187083776"/>
      </c:barChart>
      <c:catAx>
        <c:axId val="187082240"/>
        <c:scaling>
          <c:orientation val="minMax"/>
        </c:scaling>
        <c:axPos val="b"/>
        <c:numFmt formatCode="General" sourceLinked="1"/>
        <c:majorTickMark val="none"/>
        <c:tickLblPos val="nextTo"/>
        <c:spPr>
          <a:noFill/>
          <a:ln w="9525" cap="flat" cmpd="sng" algn="ctr">
            <a:solidFill>
              <a:schemeClr val="tx1">
                <a:lumMod val="15000"/>
                <a:lumOff val="85000"/>
              </a:schemeClr>
            </a:solidFill>
            <a:round/>
          </a:ln>
          <a:effectLst/>
        </c:spPr>
        <c:txPr>
          <a:bodyPr rot="-60000000" vert="horz"/>
          <a:lstStyle/>
          <a:p>
            <a:pPr>
              <a:defRPr/>
            </a:pPr>
            <a:endParaRPr lang="ru-RU"/>
          </a:p>
        </c:txPr>
        <c:crossAx val="187083776"/>
        <c:crosses val="autoZero"/>
        <c:auto val="1"/>
        <c:lblAlgn val="ctr"/>
        <c:lblOffset val="100"/>
      </c:catAx>
      <c:valAx>
        <c:axId val="187083776"/>
        <c:scaling>
          <c:orientation val="minMax"/>
        </c:scaling>
        <c:axPos val="l"/>
        <c:majorGridlines>
          <c:spPr>
            <a:ln w="9525" cap="flat" cmpd="sng" algn="ctr">
              <a:solidFill>
                <a:schemeClr val="tx1">
                  <a:lumMod val="15000"/>
                  <a:lumOff val="85000"/>
                </a:schemeClr>
              </a:solidFill>
              <a:round/>
            </a:ln>
            <a:effectLst/>
          </c:spPr>
        </c:majorGridlines>
        <c:numFmt formatCode="General" sourceLinked="1"/>
        <c:majorTickMark val="none"/>
        <c:tickLblPos val="nextTo"/>
        <c:spPr>
          <a:noFill/>
          <a:ln>
            <a:noFill/>
          </a:ln>
          <a:effectLst/>
        </c:spPr>
        <c:txPr>
          <a:bodyPr rot="-60000000" vert="horz"/>
          <a:lstStyle/>
          <a:p>
            <a:pPr>
              <a:defRPr/>
            </a:pPr>
            <a:endParaRPr lang="ru-RU"/>
          </a:p>
        </c:txPr>
        <c:crossAx val="187082240"/>
        <c:crosses val="autoZero"/>
        <c:crossBetween val="between"/>
      </c:valAx>
      <c:spPr>
        <a:noFill/>
        <a:ln>
          <a:noFill/>
        </a:ln>
        <a:effectLst/>
      </c:spPr>
    </c:plotArea>
    <c:legend>
      <c:legendPos val="b"/>
      <c:spPr>
        <a:noFill/>
        <a:ln>
          <a:noFill/>
        </a:ln>
        <a:effectLst/>
      </c:spPr>
      <c:txPr>
        <a:bodyPr rot="0" vert="horz"/>
        <a:lstStyle/>
        <a:p>
          <a:pPr>
            <a:defRPr/>
          </a:pPr>
          <a:endParaRPr lang="ru-RU"/>
        </a:p>
      </c:txPr>
    </c:legend>
    <c:plotVisOnly val="1"/>
    <c:dispBlanksAs val="gap"/>
  </c:chart>
  <c:spPr>
    <a:noFill/>
    <a:ln>
      <a:noFill/>
    </a:ln>
    <a:effectLst/>
  </c:spPr>
  <c:txPr>
    <a:bodyPr/>
    <a:lstStyle/>
    <a:p>
      <a:pPr>
        <a:defRPr>
          <a:solidFill>
            <a:schemeClr val="tx1"/>
          </a:solidFill>
        </a:defRPr>
      </a:pPr>
      <a:endParaRPr lang="ru-RU"/>
    </a:p>
  </c:txPr>
  <c:externalData r:id="rId1"/>
  <c:userShapes r:id="rId2"/>
</c:chartSpace>
</file>

<file path=ppt/charts/chart17.xml><?xml version="1.0" encoding="utf-8"?>
<c:chartSpace xmlns:c="http://schemas.openxmlformats.org/drawingml/2006/chart" xmlns:a="http://schemas.openxmlformats.org/drawingml/2006/main" xmlns:r="http://schemas.openxmlformats.org/officeDocument/2006/relationships">
  <c:lang val="ru-RU"/>
  <c:chart>
    <c:title>
      <c:tx>
        <c:rich>
          <a:bodyPr rot="0" vert="horz"/>
          <a:lstStyle/>
          <a:p>
            <a:pPr>
              <a:defRPr/>
            </a:pPr>
            <a:r>
              <a:rPr lang="ru-RU"/>
              <a:t>Оздоровительный эффект </a:t>
            </a:r>
          </a:p>
        </c:rich>
      </c:tx>
      <c:spPr>
        <a:noFill/>
        <a:ln>
          <a:noFill/>
        </a:ln>
        <a:effectLst/>
      </c:spPr>
    </c:title>
    <c:plotArea>
      <c:layout/>
      <c:barChart>
        <c:barDir val="col"/>
        <c:grouping val="clustered"/>
        <c:ser>
          <c:idx val="0"/>
          <c:order val="0"/>
          <c:tx>
            <c:strRef>
              <c:f>Лист1!$B$1</c:f>
              <c:strCache>
                <c:ptCount val="1"/>
                <c:pt idx="0">
                  <c:v>выраженный</c:v>
                </c:pt>
              </c:strCache>
            </c:strRef>
          </c:tx>
          <c:spPr>
            <a:solidFill>
              <a:schemeClr val="accent1"/>
            </a:solidFill>
            <a:ln>
              <a:noFill/>
            </a:ln>
            <a:effectLst/>
          </c:spPr>
          <c:dLbls>
            <c:spPr>
              <a:noFill/>
              <a:ln>
                <a:noFill/>
              </a:ln>
              <a:effectLst/>
            </c:spPr>
            <c:txPr>
              <a:bodyPr rot="0" vert="horz"/>
              <a:lstStyle/>
              <a:p>
                <a:pPr>
                  <a:defRPr/>
                </a:pPr>
                <a:endParaRPr lang="ru-RU"/>
              </a:p>
            </c:txPr>
            <c:showVal val="1"/>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Лист1!$A$2:$A$6</c:f>
              <c:numCache>
                <c:formatCode>General</c:formatCode>
                <c:ptCount val="5"/>
                <c:pt idx="0">
                  <c:v>2017</c:v>
                </c:pt>
                <c:pt idx="1">
                  <c:v>2018</c:v>
                </c:pt>
                <c:pt idx="2">
                  <c:v>2019</c:v>
                </c:pt>
                <c:pt idx="3">
                  <c:v>2020</c:v>
                </c:pt>
                <c:pt idx="4">
                  <c:v>2021</c:v>
                </c:pt>
              </c:numCache>
            </c:numRef>
          </c:cat>
          <c:val>
            <c:numRef>
              <c:f>Лист1!$B$2:$B$6</c:f>
              <c:numCache>
                <c:formatCode>General</c:formatCode>
                <c:ptCount val="5"/>
                <c:pt idx="0">
                  <c:v>98.2</c:v>
                </c:pt>
                <c:pt idx="1">
                  <c:v>98.3</c:v>
                </c:pt>
                <c:pt idx="2">
                  <c:v>98.4</c:v>
                </c:pt>
                <c:pt idx="3">
                  <c:v>94.5</c:v>
                </c:pt>
                <c:pt idx="4">
                  <c:v>95.4</c:v>
                </c:pt>
              </c:numCache>
            </c:numRef>
          </c:val>
        </c:ser>
        <c:ser>
          <c:idx val="1"/>
          <c:order val="1"/>
          <c:tx>
            <c:strRef>
              <c:f>Лист1!$C$1</c:f>
              <c:strCache>
                <c:ptCount val="1"/>
                <c:pt idx="0">
                  <c:v>слабый</c:v>
                </c:pt>
              </c:strCache>
            </c:strRef>
          </c:tx>
          <c:spPr>
            <a:solidFill>
              <a:schemeClr val="accent2"/>
            </a:solidFill>
            <a:ln>
              <a:noFill/>
            </a:ln>
            <a:effectLst/>
          </c:spPr>
          <c:dLbls>
            <c:spPr>
              <a:noFill/>
              <a:ln>
                <a:noFill/>
              </a:ln>
              <a:effectLst/>
            </c:spPr>
            <c:txPr>
              <a:bodyPr rot="0" vert="horz"/>
              <a:lstStyle/>
              <a:p>
                <a:pPr>
                  <a:defRPr/>
                </a:pPr>
                <a:endParaRPr lang="ru-RU"/>
              </a:p>
            </c:txPr>
            <c:showVal val="1"/>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Лист1!$A$2:$A$6</c:f>
              <c:numCache>
                <c:formatCode>General</c:formatCode>
                <c:ptCount val="5"/>
                <c:pt idx="0">
                  <c:v>2017</c:v>
                </c:pt>
                <c:pt idx="1">
                  <c:v>2018</c:v>
                </c:pt>
                <c:pt idx="2">
                  <c:v>2019</c:v>
                </c:pt>
                <c:pt idx="3">
                  <c:v>2020</c:v>
                </c:pt>
                <c:pt idx="4">
                  <c:v>2021</c:v>
                </c:pt>
              </c:numCache>
            </c:numRef>
          </c:cat>
          <c:val>
            <c:numRef>
              <c:f>Лист1!$C$2:$C$6</c:f>
              <c:numCache>
                <c:formatCode>General</c:formatCode>
                <c:ptCount val="5"/>
                <c:pt idx="0">
                  <c:v>1.8</c:v>
                </c:pt>
                <c:pt idx="1">
                  <c:v>1.7</c:v>
                </c:pt>
                <c:pt idx="2">
                  <c:v>1.8</c:v>
                </c:pt>
                <c:pt idx="3">
                  <c:v>4.7</c:v>
                </c:pt>
                <c:pt idx="4">
                  <c:v>4</c:v>
                </c:pt>
              </c:numCache>
            </c:numRef>
          </c:val>
        </c:ser>
        <c:ser>
          <c:idx val="2"/>
          <c:order val="2"/>
          <c:tx>
            <c:strRef>
              <c:f>Лист1!$D$1</c:f>
              <c:strCache>
                <c:ptCount val="1"/>
                <c:pt idx="0">
                  <c:v>эффекта нет</c:v>
                </c:pt>
              </c:strCache>
            </c:strRef>
          </c:tx>
          <c:spPr>
            <a:solidFill>
              <a:schemeClr val="accent3"/>
            </a:solidFill>
            <a:ln>
              <a:noFill/>
            </a:ln>
            <a:effectLst/>
          </c:spPr>
          <c:cat>
            <c:numRef>
              <c:f>Лист1!$A$2:$A$6</c:f>
              <c:numCache>
                <c:formatCode>General</c:formatCode>
                <c:ptCount val="5"/>
                <c:pt idx="0">
                  <c:v>2017</c:v>
                </c:pt>
                <c:pt idx="1">
                  <c:v>2018</c:v>
                </c:pt>
                <c:pt idx="2">
                  <c:v>2019</c:v>
                </c:pt>
                <c:pt idx="3">
                  <c:v>2020</c:v>
                </c:pt>
                <c:pt idx="4">
                  <c:v>2021</c:v>
                </c:pt>
              </c:numCache>
            </c:numRef>
          </c:cat>
          <c:val>
            <c:numRef>
              <c:f>Лист1!$D$2:$D$6</c:f>
              <c:numCache>
                <c:formatCode>General</c:formatCode>
                <c:ptCount val="5"/>
                <c:pt idx="0">
                  <c:v>0</c:v>
                </c:pt>
                <c:pt idx="1">
                  <c:v>0</c:v>
                </c:pt>
                <c:pt idx="2">
                  <c:v>0</c:v>
                </c:pt>
                <c:pt idx="3">
                  <c:v>0.70000000000000062</c:v>
                </c:pt>
                <c:pt idx="4">
                  <c:v>0</c:v>
                </c:pt>
              </c:numCache>
            </c:numRef>
          </c:val>
        </c:ser>
        <c:dLbls/>
        <c:gapWidth val="219"/>
        <c:overlap val="-27"/>
        <c:axId val="187012608"/>
        <c:axId val="187014144"/>
      </c:barChart>
      <c:catAx>
        <c:axId val="187012608"/>
        <c:scaling>
          <c:orientation val="minMax"/>
        </c:scaling>
        <c:axPos val="b"/>
        <c:numFmt formatCode="General" sourceLinked="1"/>
        <c:majorTickMark val="none"/>
        <c:tickLblPos val="nextTo"/>
        <c:spPr>
          <a:noFill/>
          <a:ln w="9525" cap="flat" cmpd="sng" algn="ctr">
            <a:solidFill>
              <a:schemeClr val="tx1">
                <a:lumMod val="15000"/>
                <a:lumOff val="85000"/>
              </a:schemeClr>
            </a:solidFill>
            <a:round/>
          </a:ln>
          <a:effectLst/>
        </c:spPr>
        <c:txPr>
          <a:bodyPr rot="-60000000" vert="horz"/>
          <a:lstStyle/>
          <a:p>
            <a:pPr>
              <a:defRPr/>
            </a:pPr>
            <a:endParaRPr lang="ru-RU"/>
          </a:p>
        </c:txPr>
        <c:crossAx val="187014144"/>
        <c:crosses val="autoZero"/>
        <c:auto val="1"/>
        <c:lblAlgn val="ctr"/>
        <c:lblOffset val="100"/>
      </c:catAx>
      <c:valAx>
        <c:axId val="187014144"/>
        <c:scaling>
          <c:orientation val="minMax"/>
        </c:scaling>
        <c:axPos val="l"/>
        <c:majorGridlines>
          <c:spPr>
            <a:ln w="9525" cap="flat" cmpd="sng" algn="ctr">
              <a:solidFill>
                <a:schemeClr val="tx1">
                  <a:lumMod val="15000"/>
                  <a:lumOff val="85000"/>
                </a:schemeClr>
              </a:solidFill>
              <a:round/>
            </a:ln>
            <a:effectLst/>
          </c:spPr>
        </c:majorGridlines>
        <c:numFmt formatCode="General" sourceLinked="1"/>
        <c:majorTickMark val="none"/>
        <c:tickLblPos val="nextTo"/>
        <c:spPr>
          <a:noFill/>
          <a:ln>
            <a:noFill/>
          </a:ln>
          <a:effectLst/>
        </c:spPr>
        <c:txPr>
          <a:bodyPr rot="-60000000" vert="horz"/>
          <a:lstStyle/>
          <a:p>
            <a:pPr>
              <a:defRPr/>
            </a:pPr>
            <a:endParaRPr lang="ru-RU"/>
          </a:p>
        </c:txPr>
        <c:crossAx val="187012608"/>
        <c:crosses val="autoZero"/>
        <c:crossBetween val="between"/>
      </c:valAx>
      <c:spPr>
        <a:noFill/>
        <a:ln>
          <a:noFill/>
        </a:ln>
        <a:effectLst/>
      </c:spPr>
    </c:plotArea>
    <c:legend>
      <c:legendPos val="b"/>
      <c:spPr>
        <a:noFill/>
        <a:ln>
          <a:noFill/>
        </a:ln>
        <a:effectLst/>
      </c:spPr>
      <c:txPr>
        <a:bodyPr rot="0" vert="horz"/>
        <a:lstStyle/>
        <a:p>
          <a:pPr>
            <a:defRPr/>
          </a:pPr>
          <a:endParaRPr lang="ru-RU"/>
        </a:p>
      </c:txPr>
    </c:legend>
    <c:plotVisOnly val="1"/>
    <c:dispBlanksAs val="gap"/>
  </c:chart>
  <c:spPr>
    <a:noFill/>
    <a:ln>
      <a:noFill/>
    </a:ln>
    <a:effectLst/>
  </c:spPr>
  <c:txPr>
    <a:bodyPr/>
    <a:lstStyle/>
    <a:p>
      <a:pPr>
        <a:defRPr>
          <a:solidFill>
            <a:schemeClr val="tx1"/>
          </a:solidFill>
        </a:defRPr>
      </a:pPr>
      <a:endParaRPr lang="ru-RU"/>
    </a:p>
  </c:txPr>
  <c:externalData r:id="rId1"/>
</c:chartSpace>
</file>

<file path=ppt/charts/chart18.xml><?xml version="1.0" encoding="utf-8"?>
<c:chartSpace xmlns:c="http://schemas.openxmlformats.org/drawingml/2006/chart" xmlns:a="http://schemas.openxmlformats.org/drawingml/2006/main" xmlns:r="http://schemas.openxmlformats.org/officeDocument/2006/relationships">
  <c:lang val="ru-RU"/>
  <c:chart>
    <c:plotArea>
      <c:layout>
        <c:manualLayout>
          <c:layoutTarget val="inner"/>
          <c:xMode val="edge"/>
          <c:yMode val="edge"/>
          <c:x val="0.17097030839895011"/>
          <c:y val="4.3710875984251982E-2"/>
          <c:w val="0.67428494094489033"/>
          <c:h val="0.86347416338582672"/>
        </c:manualLayout>
      </c:layout>
      <c:barChart>
        <c:barDir val="col"/>
        <c:grouping val="clustered"/>
        <c:ser>
          <c:idx val="0"/>
          <c:order val="0"/>
          <c:tx>
            <c:strRef>
              <c:f>Лист1!$B$1</c:f>
              <c:strCache>
                <c:ptCount val="1"/>
                <c:pt idx="0">
                  <c:v>2017</c:v>
                </c:pt>
              </c:strCache>
            </c:strRef>
          </c:tx>
          <c:dLbls>
            <c:spPr>
              <a:noFill/>
              <a:ln>
                <a:noFill/>
              </a:ln>
              <a:effectLst/>
            </c:spPr>
            <c:txPr>
              <a:bodyPr/>
              <a:lstStyle/>
              <a:p>
                <a:pPr>
                  <a:defRPr>
                    <a:solidFill>
                      <a:schemeClr val="bg1"/>
                    </a:solidFill>
                  </a:defRPr>
                </a:pPr>
                <a:endParaRPr lang="ru-RU"/>
              </a:p>
            </c:txPr>
            <c:showVal val="1"/>
            <c:extLst>
              <c:ext xmlns:c15="http://schemas.microsoft.com/office/drawing/2012/chart" uri="{CE6537A1-D6FC-4f65-9D91-7224C49458BB}">
                <c15:showLeaderLines val="0"/>
              </c:ext>
            </c:extLst>
          </c:dLbls>
          <c:cat>
            <c:numRef>
              <c:f>Лист1!$A$2</c:f>
              <c:numCache>
                <c:formatCode>General</c:formatCode>
                <c:ptCount val="1"/>
              </c:numCache>
            </c:numRef>
          </c:cat>
          <c:val>
            <c:numRef>
              <c:f>Лист1!$B$2</c:f>
              <c:numCache>
                <c:formatCode>0.00%</c:formatCode>
                <c:ptCount val="1"/>
                <c:pt idx="0">
                  <c:v>0.90100000000000002</c:v>
                </c:pt>
              </c:numCache>
            </c:numRef>
          </c:val>
        </c:ser>
        <c:ser>
          <c:idx val="1"/>
          <c:order val="1"/>
          <c:tx>
            <c:strRef>
              <c:f>Лист1!$C$1</c:f>
              <c:strCache>
                <c:ptCount val="1"/>
                <c:pt idx="0">
                  <c:v>2019</c:v>
                </c:pt>
              </c:strCache>
            </c:strRef>
          </c:tx>
          <c:dLbls>
            <c:spPr>
              <a:noFill/>
              <a:ln>
                <a:noFill/>
              </a:ln>
              <a:effectLst/>
            </c:spPr>
            <c:txPr>
              <a:bodyPr/>
              <a:lstStyle/>
              <a:p>
                <a:pPr>
                  <a:defRPr>
                    <a:solidFill>
                      <a:schemeClr val="bg1"/>
                    </a:solidFill>
                  </a:defRPr>
                </a:pPr>
                <a:endParaRPr lang="ru-RU"/>
              </a:p>
            </c:txPr>
            <c:showVal val="1"/>
            <c:extLst>
              <c:ext xmlns:c15="http://schemas.microsoft.com/office/drawing/2012/chart" uri="{CE6537A1-D6FC-4f65-9D91-7224C49458BB}">
                <c15:showLeaderLines val="0"/>
              </c:ext>
            </c:extLst>
          </c:dLbls>
          <c:cat>
            <c:numRef>
              <c:f>Лист1!$A$2</c:f>
              <c:numCache>
                <c:formatCode>General</c:formatCode>
                <c:ptCount val="1"/>
              </c:numCache>
            </c:numRef>
          </c:cat>
          <c:val>
            <c:numRef>
              <c:f>Лист1!$C$2</c:f>
              <c:numCache>
                <c:formatCode>0.00%</c:formatCode>
                <c:ptCount val="1"/>
                <c:pt idx="0">
                  <c:v>0.8</c:v>
                </c:pt>
              </c:numCache>
            </c:numRef>
          </c:val>
        </c:ser>
        <c:ser>
          <c:idx val="2"/>
          <c:order val="2"/>
          <c:tx>
            <c:strRef>
              <c:f>Лист1!$D$1</c:f>
              <c:strCache>
                <c:ptCount val="1"/>
                <c:pt idx="0">
                  <c:v>2020</c:v>
                </c:pt>
              </c:strCache>
            </c:strRef>
          </c:tx>
          <c:dLbls>
            <c:spPr>
              <a:noFill/>
              <a:ln>
                <a:noFill/>
              </a:ln>
              <a:effectLst/>
            </c:spPr>
            <c:txPr>
              <a:bodyPr/>
              <a:lstStyle/>
              <a:p>
                <a:pPr>
                  <a:defRPr>
                    <a:solidFill>
                      <a:schemeClr val="bg1"/>
                    </a:solidFill>
                  </a:defRPr>
                </a:pPr>
                <a:endParaRPr lang="ru-RU"/>
              </a:p>
            </c:txPr>
            <c:showVal val="1"/>
            <c:extLst>
              <c:ext xmlns:c15="http://schemas.microsoft.com/office/drawing/2012/chart" uri="{CE6537A1-D6FC-4f65-9D91-7224C49458BB}">
                <c15:showLeaderLines val="0"/>
              </c:ext>
            </c:extLst>
          </c:dLbls>
          <c:cat>
            <c:numRef>
              <c:f>Лист1!$A$2</c:f>
              <c:numCache>
                <c:formatCode>General</c:formatCode>
                <c:ptCount val="1"/>
              </c:numCache>
            </c:numRef>
          </c:cat>
          <c:val>
            <c:numRef>
              <c:f>Лист1!$D$2</c:f>
              <c:numCache>
                <c:formatCode>0.00%</c:formatCode>
                <c:ptCount val="1"/>
                <c:pt idx="0">
                  <c:v>0.96900000000000064</c:v>
                </c:pt>
              </c:numCache>
            </c:numRef>
          </c:val>
        </c:ser>
        <c:ser>
          <c:idx val="3"/>
          <c:order val="3"/>
          <c:tx>
            <c:strRef>
              <c:f>Лист1!$E$1</c:f>
              <c:strCache>
                <c:ptCount val="1"/>
                <c:pt idx="0">
                  <c:v>2021</c:v>
                </c:pt>
              </c:strCache>
            </c:strRef>
          </c:tx>
          <c:dLbls>
            <c:dLbl>
              <c:idx val="0"/>
              <c:tx>
                <c:rich>
                  <a:bodyPr/>
                  <a:lstStyle/>
                  <a:p>
                    <a:r>
                      <a:rPr lang="en-US" smtClean="0"/>
                      <a:t>96,95%</a:t>
                    </a:r>
                    <a:endParaRPr lang="en-US"/>
                  </a:p>
                </c:rich>
              </c:tx>
              <c:showVal val="1"/>
              <c:extLst>
                <c:ext xmlns:c15="http://schemas.microsoft.com/office/drawing/2012/chart" uri="{CE6537A1-D6FC-4f65-9D91-7224C49458BB}"/>
              </c:extLst>
            </c:dLbl>
            <c:spPr>
              <a:noFill/>
              <a:ln>
                <a:noFill/>
              </a:ln>
              <a:effectLst/>
            </c:spPr>
            <c:txPr>
              <a:bodyPr/>
              <a:lstStyle/>
              <a:p>
                <a:pPr>
                  <a:defRPr>
                    <a:solidFill>
                      <a:schemeClr val="bg1"/>
                    </a:solidFill>
                  </a:defRPr>
                </a:pPr>
                <a:endParaRPr lang="ru-RU"/>
              </a:p>
            </c:txPr>
            <c:showVal val="1"/>
            <c:extLst>
              <c:ext xmlns:c15="http://schemas.microsoft.com/office/drawing/2012/chart" uri="{CE6537A1-D6FC-4f65-9D91-7224C49458BB}">
                <c15:showLeaderLines val="0"/>
              </c:ext>
            </c:extLst>
          </c:dLbls>
          <c:cat>
            <c:numRef>
              <c:f>Лист1!$A$2</c:f>
              <c:numCache>
                <c:formatCode>General</c:formatCode>
                <c:ptCount val="1"/>
              </c:numCache>
            </c:numRef>
          </c:cat>
          <c:val>
            <c:numRef>
              <c:f>Лист1!$E$2</c:f>
              <c:numCache>
                <c:formatCode>0.00%</c:formatCode>
                <c:ptCount val="1"/>
                <c:pt idx="0">
                  <c:v>0.96800000000000064</c:v>
                </c:pt>
              </c:numCache>
            </c:numRef>
          </c:val>
        </c:ser>
        <c:dLbls/>
        <c:axId val="188113280"/>
        <c:axId val="188114816"/>
      </c:barChart>
      <c:catAx>
        <c:axId val="188113280"/>
        <c:scaling>
          <c:orientation val="minMax"/>
        </c:scaling>
        <c:axPos val="b"/>
        <c:numFmt formatCode="General" sourceLinked="1"/>
        <c:tickLblPos val="nextTo"/>
        <c:crossAx val="188114816"/>
        <c:crosses val="autoZero"/>
        <c:auto val="1"/>
        <c:lblAlgn val="ctr"/>
        <c:lblOffset val="100"/>
      </c:catAx>
      <c:valAx>
        <c:axId val="188114816"/>
        <c:scaling>
          <c:orientation val="minMax"/>
        </c:scaling>
        <c:axPos val="l"/>
        <c:majorGridlines/>
        <c:numFmt formatCode="0.00%" sourceLinked="1"/>
        <c:tickLblPos val="nextTo"/>
        <c:txPr>
          <a:bodyPr/>
          <a:lstStyle/>
          <a:p>
            <a:pPr>
              <a:defRPr>
                <a:solidFill>
                  <a:schemeClr val="bg1"/>
                </a:solidFill>
              </a:defRPr>
            </a:pPr>
            <a:endParaRPr lang="ru-RU"/>
          </a:p>
        </c:txPr>
        <c:crossAx val="188113280"/>
        <c:crosses val="autoZero"/>
        <c:crossBetween val="between"/>
      </c:valAx>
    </c:plotArea>
    <c:legend>
      <c:legendPos val="r"/>
      <c:txPr>
        <a:bodyPr/>
        <a:lstStyle/>
        <a:p>
          <a:pPr>
            <a:defRPr>
              <a:solidFill>
                <a:schemeClr val="bg1"/>
              </a:solidFill>
            </a:defRPr>
          </a:pPr>
          <a:endParaRPr lang="ru-RU"/>
        </a:p>
      </c:txPr>
    </c:legend>
    <c:plotVisOnly val="1"/>
    <c:dispBlanksAs val="gap"/>
  </c:chart>
  <c:txPr>
    <a:bodyPr/>
    <a:lstStyle/>
    <a:p>
      <a:pPr>
        <a:defRPr sz="1800"/>
      </a:pPr>
      <a:endParaRPr lang="ru-RU"/>
    </a:p>
  </c:txPr>
  <c:externalData r:id="rId1"/>
</c:chartSpace>
</file>

<file path=ppt/charts/chart19.xml><?xml version="1.0" encoding="utf-8"?>
<c:chartSpace xmlns:c="http://schemas.openxmlformats.org/drawingml/2006/chart" xmlns:a="http://schemas.openxmlformats.org/drawingml/2006/main" xmlns:r="http://schemas.openxmlformats.org/officeDocument/2006/relationships">
  <c:lang val="ru-RU"/>
  <c:chart>
    <c:title>
      <c:tx>
        <c:rich>
          <a:bodyPr rot="0" vert="horz"/>
          <a:lstStyle/>
          <a:p>
            <a:pPr>
              <a:defRPr/>
            </a:pPr>
            <a:r>
              <a:rPr lang="ru-RU"/>
              <a:t>Общее число посещений </a:t>
            </a:r>
          </a:p>
        </c:rich>
      </c:tx>
      <c:spPr>
        <a:noFill/>
        <a:ln>
          <a:noFill/>
        </a:ln>
        <a:effectLst/>
      </c:spPr>
    </c:title>
    <c:plotArea>
      <c:layout/>
      <c:barChart>
        <c:barDir val="col"/>
        <c:grouping val="clustered"/>
        <c:ser>
          <c:idx val="0"/>
          <c:order val="0"/>
          <c:tx>
            <c:strRef>
              <c:f>Лист1!$B$1</c:f>
              <c:strCache>
                <c:ptCount val="1"/>
                <c:pt idx="0">
                  <c:v>2017</c:v>
                </c:pt>
              </c:strCache>
            </c:strRef>
          </c:tx>
          <c:spPr>
            <a:solidFill>
              <a:schemeClr val="accent1">
                <a:alpha val="85000"/>
              </a:schemeClr>
            </a:solidFill>
            <a:ln w="9525" cap="flat" cmpd="sng" algn="ctr">
              <a:solidFill>
                <a:schemeClr val="lt1">
                  <a:alpha val="50000"/>
                </a:schemeClr>
              </a:solidFill>
              <a:round/>
            </a:ln>
            <a:effectLst/>
          </c:spPr>
          <c:dLbls>
            <c:spPr>
              <a:noFill/>
              <a:ln>
                <a:noFill/>
              </a:ln>
              <a:effectLst/>
            </c:spPr>
            <c:txPr>
              <a:bodyPr rot="0" vert="horz"/>
              <a:lstStyle/>
              <a:p>
                <a:pPr>
                  <a:defRPr/>
                </a:pPr>
                <a:endParaRPr lang="ru-RU"/>
              </a:p>
            </c:txPr>
            <c:dLblPos val="inEnd"/>
            <c:showVal val="1"/>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strRef>
              <c:f>Лист1!$A$2</c:f>
              <c:strCache>
                <c:ptCount val="1"/>
                <c:pt idx="0">
                  <c:v>число посещений</c:v>
                </c:pt>
              </c:strCache>
            </c:strRef>
          </c:cat>
          <c:val>
            <c:numRef>
              <c:f>Лист1!$B$2</c:f>
              <c:numCache>
                <c:formatCode>General</c:formatCode>
                <c:ptCount val="1"/>
                <c:pt idx="0">
                  <c:v>170114</c:v>
                </c:pt>
              </c:numCache>
            </c:numRef>
          </c:val>
        </c:ser>
        <c:ser>
          <c:idx val="1"/>
          <c:order val="1"/>
          <c:tx>
            <c:strRef>
              <c:f>Лист1!$C$1</c:f>
              <c:strCache>
                <c:ptCount val="1"/>
                <c:pt idx="0">
                  <c:v>2018</c:v>
                </c:pt>
              </c:strCache>
            </c:strRef>
          </c:tx>
          <c:spPr>
            <a:solidFill>
              <a:schemeClr val="accent2">
                <a:alpha val="85000"/>
              </a:schemeClr>
            </a:solidFill>
            <a:ln w="9525" cap="flat" cmpd="sng" algn="ctr">
              <a:solidFill>
                <a:schemeClr val="lt1">
                  <a:alpha val="50000"/>
                </a:schemeClr>
              </a:solidFill>
              <a:round/>
            </a:ln>
            <a:effectLst/>
          </c:spPr>
          <c:dLbls>
            <c:spPr>
              <a:noFill/>
              <a:ln>
                <a:noFill/>
              </a:ln>
              <a:effectLst/>
            </c:spPr>
            <c:txPr>
              <a:bodyPr rot="0" vert="horz"/>
              <a:lstStyle/>
              <a:p>
                <a:pPr>
                  <a:defRPr/>
                </a:pPr>
                <a:endParaRPr lang="ru-RU"/>
              </a:p>
            </c:txPr>
            <c:dLblPos val="inEnd"/>
            <c:showVal val="1"/>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strRef>
              <c:f>Лист1!$A$2</c:f>
              <c:strCache>
                <c:ptCount val="1"/>
                <c:pt idx="0">
                  <c:v>число посещений</c:v>
                </c:pt>
              </c:strCache>
            </c:strRef>
          </c:cat>
          <c:val>
            <c:numRef>
              <c:f>Лист1!$C$2</c:f>
              <c:numCache>
                <c:formatCode>General</c:formatCode>
                <c:ptCount val="1"/>
                <c:pt idx="0">
                  <c:v>172687</c:v>
                </c:pt>
              </c:numCache>
            </c:numRef>
          </c:val>
        </c:ser>
        <c:ser>
          <c:idx val="2"/>
          <c:order val="2"/>
          <c:tx>
            <c:strRef>
              <c:f>Лист1!$D$1</c:f>
              <c:strCache>
                <c:ptCount val="1"/>
                <c:pt idx="0">
                  <c:v>2019</c:v>
                </c:pt>
              </c:strCache>
            </c:strRef>
          </c:tx>
          <c:spPr>
            <a:solidFill>
              <a:schemeClr val="accent3">
                <a:alpha val="85000"/>
              </a:schemeClr>
            </a:solidFill>
            <a:ln w="9525" cap="flat" cmpd="sng" algn="ctr">
              <a:solidFill>
                <a:schemeClr val="lt1">
                  <a:alpha val="50000"/>
                </a:schemeClr>
              </a:solidFill>
              <a:round/>
            </a:ln>
            <a:effectLst/>
          </c:spPr>
          <c:dLbls>
            <c:spPr>
              <a:noFill/>
              <a:ln>
                <a:noFill/>
              </a:ln>
              <a:effectLst/>
            </c:spPr>
            <c:txPr>
              <a:bodyPr rot="0" vert="horz"/>
              <a:lstStyle/>
              <a:p>
                <a:pPr>
                  <a:defRPr/>
                </a:pPr>
                <a:endParaRPr lang="ru-RU"/>
              </a:p>
            </c:txPr>
            <c:dLblPos val="inEnd"/>
            <c:showVal val="1"/>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strRef>
              <c:f>Лист1!$A$2</c:f>
              <c:strCache>
                <c:ptCount val="1"/>
                <c:pt idx="0">
                  <c:v>число посещений</c:v>
                </c:pt>
              </c:strCache>
            </c:strRef>
          </c:cat>
          <c:val>
            <c:numRef>
              <c:f>Лист1!$D$2</c:f>
              <c:numCache>
                <c:formatCode>General</c:formatCode>
                <c:ptCount val="1"/>
                <c:pt idx="0">
                  <c:v>174487</c:v>
                </c:pt>
              </c:numCache>
            </c:numRef>
          </c:val>
        </c:ser>
        <c:ser>
          <c:idx val="3"/>
          <c:order val="3"/>
          <c:tx>
            <c:strRef>
              <c:f>Лист1!$E$1</c:f>
              <c:strCache>
                <c:ptCount val="1"/>
                <c:pt idx="0">
                  <c:v>2020</c:v>
                </c:pt>
              </c:strCache>
            </c:strRef>
          </c:tx>
          <c:dLbls>
            <c:dLbl>
              <c:idx val="0"/>
              <c:layout>
                <c:manualLayout>
                  <c:x val="2.7347067446913753E-3"/>
                  <c:y val="0.1362139667580719"/>
                </c:manualLayout>
              </c:layout>
              <c:showVal val="1"/>
              <c:extLst>
                <c:ext xmlns:c15="http://schemas.microsoft.com/office/drawing/2012/chart" uri="{CE6537A1-D6FC-4f65-9D91-7224C49458BB}"/>
              </c:extLst>
            </c:dLbl>
            <c:spPr>
              <a:noFill/>
              <a:ln>
                <a:noFill/>
              </a:ln>
              <a:effectLst/>
            </c:spPr>
            <c:showVal val="1"/>
            <c:extLst>
              <c:ext xmlns:c15="http://schemas.microsoft.com/office/drawing/2012/chart" uri="{CE6537A1-D6FC-4f65-9D91-7224C49458BB}">
                <c15:showLeaderLines val="0"/>
              </c:ext>
            </c:extLst>
          </c:dLbls>
          <c:cat>
            <c:strRef>
              <c:f>Лист1!$A$2</c:f>
              <c:strCache>
                <c:ptCount val="1"/>
                <c:pt idx="0">
                  <c:v>число посещений</c:v>
                </c:pt>
              </c:strCache>
            </c:strRef>
          </c:cat>
          <c:val>
            <c:numRef>
              <c:f>Лист1!$E$2</c:f>
              <c:numCache>
                <c:formatCode>General</c:formatCode>
                <c:ptCount val="1"/>
                <c:pt idx="0">
                  <c:v>90158</c:v>
                </c:pt>
              </c:numCache>
            </c:numRef>
          </c:val>
        </c:ser>
        <c:ser>
          <c:idx val="4"/>
          <c:order val="4"/>
          <c:tx>
            <c:strRef>
              <c:f>Лист1!$F$1</c:f>
              <c:strCache>
                <c:ptCount val="1"/>
                <c:pt idx="0">
                  <c:v>2021</c:v>
                </c:pt>
              </c:strCache>
            </c:strRef>
          </c:tx>
          <c:dLbls>
            <c:dLbl>
              <c:idx val="0"/>
              <c:tx>
                <c:rich>
                  <a:bodyPr/>
                  <a:lstStyle/>
                  <a:p>
                    <a:r>
                      <a:rPr lang="en-US" b="1" dirty="0" smtClean="0">
                        <a:solidFill>
                          <a:schemeClr val="tx1"/>
                        </a:solidFill>
                      </a:rPr>
                      <a:t>93884</a:t>
                    </a:r>
                    <a:endParaRPr lang="en-US" b="1" dirty="0">
                      <a:solidFill>
                        <a:schemeClr val="tx1"/>
                      </a:solidFill>
                    </a:endParaRPr>
                  </a:p>
                </c:rich>
              </c:tx>
              <c:showVal val="1"/>
              <c:extLst>
                <c:ext xmlns:c15="http://schemas.microsoft.com/office/drawing/2012/chart" uri="{CE6537A1-D6FC-4f65-9D91-7224C49458BB}"/>
              </c:extLst>
            </c:dLbl>
            <c:spPr>
              <a:noFill/>
              <a:ln>
                <a:noFill/>
              </a:ln>
              <a:effectLst/>
            </c:spPr>
            <c:txPr>
              <a:bodyPr/>
              <a:lstStyle/>
              <a:p>
                <a:pPr>
                  <a:defRPr>
                    <a:solidFill>
                      <a:schemeClr val="tx1"/>
                    </a:solidFill>
                  </a:defRPr>
                </a:pPr>
                <a:endParaRPr lang="ru-RU"/>
              </a:p>
            </c:txPr>
            <c:showVal val="1"/>
            <c:extLst>
              <c:ext xmlns:c15="http://schemas.microsoft.com/office/drawing/2012/chart" uri="{CE6537A1-D6FC-4f65-9D91-7224C49458BB}">
                <c15:showLeaderLines val="0"/>
              </c:ext>
            </c:extLst>
          </c:dLbls>
          <c:cat>
            <c:strRef>
              <c:f>Лист1!$A$2</c:f>
              <c:strCache>
                <c:ptCount val="1"/>
                <c:pt idx="0">
                  <c:v>число посещений</c:v>
                </c:pt>
              </c:strCache>
            </c:strRef>
          </c:cat>
          <c:val>
            <c:numRef>
              <c:f>Лист1!$F$2</c:f>
              <c:numCache>
                <c:formatCode>General</c:formatCode>
                <c:ptCount val="1"/>
                <c:pt idx="0">
                  <c:v>93884</c:v>
                </c:pt>
              </c:numCache>
            </c:numRef>
          </c:val>
        </c:ser>
        <c:dLbls>
          <c:showVal val="1"/>
        </c:dLbls>
        <c:gapWidth val="65"/>
        <c:axId val="188513280"/>
        <c:axId val="188523264"/>
      </c:barChart>
      <c:catAx>
        <c:axId val="188513280"/>
        <c:scaling>
          <c:orientation val="minMax"/>
        </c:scaling>
        <c:axPos val="b"/>
        <c:numFmt formatCode="General" sourceLinked="1"/>
        <c:majorTickMark val="none"/>
        <c:tickLblPos val="nextTo"/>
        <c:spPr>
          <a:noFill/>
          <a:ln w="19050" cap="flat" cmpd="sng" algn="ctr">
            <a:solidFill>
              <a:schemeClr val="dk1">
                <a:lumMod val="75000"/>
                <a:lumOff val="25000"/>
              </a:schemeClr>
            </a:solidFill>
            <a:round/>
          </a:ln>
          <a:effectLst/>
        </c:spPr>
        <c:txPr>
          <a:bodyPr rot="-60000000" vert="horz"/>
          <a:lstStyle/>
          <a:p>
            <a:pPr>
              <a:defRPr/>
            </a:pPr>
            <a:endParaRPr lang="ru-RU"/>
          </a:p>
        </c:txPr>
        <c:crossAx val="188523264"/>
        <c:crosses val="autoZero"/>
        <c:auto val="1"/>
        <c:lblAlgn val="ctr"/>
        <c:lblOffset val="100"/>
      </c:catAx>
      <c:valAx>
        <c:axId val="188523264"/>
        <c:scaling>
          <c:orientation val="minMax"/>
        </c:scaling>
        <c:delete val="1"/>
        <c:axPos val="l"/>
        <c:majorGridlines>
          <c:spPr>
            <a:ln w="9525" cap="flat" cmpd="sng" algn="ctr">
              <a:gradFill>
                <a:gsLst>
                  <a:gs pos="100000">
                    <a:schemeClr val="dk1">
                      <a:lumMod val="95000"/>
                      <a:lumOff val="5000"/>
                      <a:alpha val="42000"/>
                    </a:schemeClr>
                  </a:gs>
                  <a:gs pos="0">
                    <a:schemeClr val="lt1">
                      <a:lumMod val="75000"/>
                      <a:alpha val="36000"/>
                    </a:schemeClr>
                  </a:gs>
                </a:gsLst>
                <a:lin ang="5400000" scaled="0"/>
              </a:gradFill>
              <a:round/>
            </a:ln>
            <a:effectLst/>
          </c:spPr>
        </c:majorGridlines>
        <c:numFmt formatCode="General" sourceLinked="1"/>
        <c:majorTickMark val="none"/>
        <c:tickLblPos val="none"/>
        <c:crossAx val="188513280"/>
        <c:crosses val="autoZero"/>
        <c:crossBetween val="between"/>
      </c:valAx>
      <c:spPr>
        <a:noFill/>
        <a:ln>
          <a:noFill/>
        </a:ln>
        <a:effectLst/>
      </c:spPr>
    </c:plotArea>
    <c:legend>
      <c:legendPos val="b"/>
      <c:spPr>
        <a:solidFill>
          <a:schemeClr val="lt1">
            <a:lumMod val="95000"/>
            <a:alpha val="39000"/>
          </a:schemeClr>
        </a:solidFill>
        <a:ln>
          <a:noFill/>
        </a:ln>
        <a:effectLst/>
      </c:spPr>
      <c:txPr>
        <a:bodyPr rot="0" vert="horz"/>
        <a:lstStyle/>
        <a:p>
          <a:pPr>
            <a:defRPr/>
          </a:pPr>
          <a:endParaRPr lang="ru-RU"/>
        </a:p>
      </c:txPr>
    </c:legend>
    <c:plotVisOnly val="1"/>
    <c:dispBlanksAs val="gap"/>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solidFill>
            <a:schemeClr val="tx1"/>
          </a:solidFill>
        </a:defRPr>
      </a:pPr>
      <a:endParaRPr lang="ru-RU"/>
    </a:p>
  </c:txPr>
  <c:externalData r:id="rId1"/>
</c:chartSpace>
</file>

<file path=ppt/charts/chart2.xml><?xml version="1.0" encoding="utf-8"?>
<c:chartSpace xmlns:c="http://schemas.openxmlformats.org/drawingml/2006/chart" xmlns:a="http://schemas.openxmlformats.org/drawingml/2006/main" xmlns:r="http://schemas.openxmlformats.org/officeDocument/2006/relationships">
  <c:lang val="ru-RU"/>
  <c:chart>
    <c:autoTitleDeleted val="1"/>
    <c:plotArea>
      <c:layout>
        <c:manualLayout>
          <c:layoutTarget val="inner"/>
          <c:xMode val="edge"/>
          <c:yMode val="edge"/>
          <c:x val="9.4985467483643268E-2"/>
          <c:y val="6.4378030912911416E-2"/>
          <c:w val="0.89719160104986961"/>
          <c:h val="0.80263743659936226"/>
        </c:manualLayout>
      </c:layout>
      <c:lineChart>
        <c:grouping val="standard"/>
        <c:ser>
          <c:idx val="1"/>
          <c:order val="0"/>
          <c:tx>
            <c:strRef>
              <c:f>Sheet1!$A$2</c:f>
              <c:strCache>
                <c:ptCount val="1"/>
                <c:pt idx="0">
                  <c:v>Налоговые и неналоговые доходы </c:v>
                </c:pt>
              </c:strCache>
            </c:strRef>
          </c:tx>
          <c:spPr>
            <a:ln w="45751">
              <a:solidFill>
                <a:srgbClr val="002060"/>
              </a:solidFill>
              <a:prstDash val="solid"/>
            </a:ln>
          </c:spPr>
          <c:marker>
            <c:symbol val="x"/>
            <c:size val="7"/>
            <c:spPr>
              <a:solidFill>
                <a:srgbClr val="002060"/>
              </a:solidFill>
              <a:ln>
                <a:solidFill>
                  <a:srgbClr val="002060"/>
                </a:solidFill>
                <a:prstDash val="solid"/>
              </a:ln>
            </c:spPr>
          </c:marker>
          <c:dLbls>
            <c:dLbl>
              <c:idx val="0"/>
              <c:layout>
                <c:manualLayout>
                  <c:x val="-2.3929461942256935E-2"/>
                  <c:y val="-5.5305884998287334E-2"/>
                </c:manualLayout>
              </c:layout>
              <c:dLblPos val="r"/>
              <c:showVal val="1"/>
              <c:extLst>
                <c:ext xmlns:c15="http://schemas.microsoft.com/office/drawing/2012/chart" uri="{CE6537A1-D6FC-4f65-9D91-7224C49458BB}"/>
              </c:extLst>
            </c:dLbl>
            <c:dLbl>
              <c:idx val="1"/>
              <c:layout>
                <c:manualLayout>
                  <c:x val="-2.2987532808398992E-2"/>
                  <c:y val="-5.6618227392699907E-2"/>
                </c:manualLayout>
              </c:layout>
              <c:dLblPos val="r"/>
              <c:showVal val="1"/>
              <c:extLst>
                <c:ext xmlns:c15="http://schemas.microsoft.com/office/drawing/2012/chart" uri="{CE6537A1-D6FC-4f65-9D91-7224C49458BB}"/>
              </c:extLst>
            </c:dLbl>
            <c:dLbl>
              <c:idx val="2"/>
              <c:layout>
                <c:manualLayout>
                  <c:x val="-2.4087160979877616E-2"/>
                  <c:y val="-6.6190951194520314E-2"/>
                </c:manualLayout>
              </c:layout>
              <c:dLblPos val="r"/>
              <c:showVal val="1"/>
              <c:extLst>
                <c:ext xmlns:c15="http://schemas.microsoft.com/office/drawing/2012/chart" uri="{CE6537A1-D6FC-4f65-9D91-7224C49458BB}"/>
              </c:extLst>
            </c:dLbl>
            <c:dLbl>
              <c:idx val="3"/>
              <c:layout>
                <c:manualLayout>
                  <c:x val="-4.6497922134733853E-2"/>
                  <c:y val="-6.7611193524192981E-2"/>
                </c:manualLayout>
              </c:layout>
              <c:dLblPos val="r"/>
              <c:showVal val="1"/>
              <c:extLst>
                <c:ext xmlns:c15="http://schemas.microsoft.com/office/drawing/2012/chart" uri="{CE6537A1-D6FC-4f65-9D91-7224C49458BB}"/>
              </c:extLst>
            </c:dLbl>
            <c:dLbl>
              <c:idx val="4"/>
              <c:layout>
                <c:manualLayout>
                  <c:x val="-6.8543255728063565E-2"/>
                  <c:y val="-6.0360243154087931E-2"/>
                </c:manualLayout>
              </c:layout>
              <c:spPr>
                <a:noFill/>
                <a:ln w="30502">
                  <a:noFill/>
                </a:ln>
              </c:spPr>
              <c:txPr>
                <a:bodyPr/>
                <a:lstStyle/>
                <a:p>
                  <a:pPr>
                    <a:defRPr sz="899" b="1" i="0" u="none" strike="noStrike" baseline="0">
                      <a:solidFill>
                        <a:srgbClr val="7030A0"/>
                      </a:solidFill>
                      <a:latin typeface="Times New Roman"/>
                      <a:ea typeface="Times New Roman"/>
                      <a:cs typeface="Times New Roman"/>
                    </a:defRPr>
                  </a:pPr>
                  <a:endParaRPr lang="ru-RU"/>
                </a:p>
              </c:txPr>
              <c:dLblPos val="r"/>
              <c:showVal val="1"/>
              <c:extLst>
                <c:ext xmlns:c15="http://schemas.microsoft.com/office/drawing/2012/chart" uri="{CE6537A1-D6FC-4f65-9D91-7224C49458BB}"/>
              </c:extLst>
            </c:dLbl>
            <c:dLbl>
              <c:idx val="5"/>
              <c:layout>
                <c:manualLayout>
                  <c:x val="-6.5678819415605799E-2"/>
                  <c:y val="-7.8966577663841922E-2"/>
                </c:manualLayout>
              </c:layout>
              <c:spPr>
                <a:noFill/>
                <a:ln w="30502">
                  <a:noFill/>
                </a:ln>
              </c:spPr>
              <c:txPr>
                <a:bodyPr/>
                <a:lstStyle/>
                <a:p>
                  <a:pPr>
                    <a:defRPr sz="899" b="1" i="0" u="none" strike="noStrike" baseline="0">
                      <a:solidFill>
                        <a:srgbClr val="7030A0"/>
                      </a:solidFill>
                      <a:latin typeface="Times New Roman"/>
                      <a:ea typeface="Times New Roman"/>
                      <a:cs typeface="Times New Roman"/>
                    </a:defRPr>
                  </a:pPr>
                  <a:endParaRPr lang="ru-RU"/>
                </a:p>
              </c:txPr>
              <c:dLblPos val="r"/>
              <c:showVal val="1"/>
              <c:extLst>
                <c:ext xmlns:c15="http://schemas.microsoft.com/office/drawing/2012/chart" uri="{CE6537A1-D6FC-4f65-9D91-7224C49458BB}"/>
              </c:extLst>
            </c:dLbl>
            <c:dLbl>
              <c:idx val="6"/>
              <c:layout>
                <c:manualLayout>
                  <c:x val="-7.0399825021872323E-2"/>
                  <c:y val="-3.6811609731216041E-2"/>
                </c:manualLayout>
              </c:layout>
              <c:dLblPos val="r"/>
              <c:showVal val="1"/>
              <c:extLst>
                <c:ext xmlns:c15="http://schemas.microsoft.com/office/drawing/2012/chart" uri="{CE6537A1-D6FC-4f65-9D91-7224C49458BB}"/>
              </c:extLst>
            </c:dLbl>
            <c:dLbl>
              <c:idx val="7"/>
              <c:layout>
                <c:manualLayout>
                  <c:x val="-9.0087579093972747E-2"/>
                  <c:y val="-3.8707497367460611E-2"/>
                </c:manualLayout>
              </c:layout>
              <c:dLblPos val="r"/>
              <c:showVal val="1"/>
              <c:extLst>
                <c:ext xmlns:c15="http://schemas.microsoft.com/office/drawing/2012/chart" uri="{CE6537A1-D6FC-4f65-9D91-7224C49458BB}"/>
              </c:extLst>
            </c:dLbl>
            <c:dLbl>
              <c:idx val="8"/>
              <c:layout>
                <c:manualLayout>
                  <c:x val="-7.2070192711974859E-2"/>
                  <c:y val="-5.8249409315783866E-2"/>
                </c:manualLayout>
              </c:layout>
              <c:dLblPos val="r"/>
              <c:showVal val="1"/>
              <c:extLst>
                <c:ext xmlns:c15="http://schemas.microsoft.com/office/drawing/2012/chart" uri="{CE6537A1-D6FC-4f65-9D91-7224C49458BB}"/>
              </c:extLst>
            </c:dLbl>
            <c:dLbl>
              <c:idx val="9"/>
              <c:layout>
                <c:manualLayout>
                  <c:x val="-5.0624547915762395E-2"/>
                  <c:y val="-5.3683289588801412E-2"/>
                </c:manualLayout>
              </c:layout>
              <c:dLblPos val="r"/>
              <c:showVal val="1"/>
              <c:extLst>
                <c:ext xmlns:c15="http://schemas.microsoft.com/office/drawing/2012/chart" uri="{CE6537A1-D6FC-4f65-9D91-7224C49458BB}"/>
              </c:extLst>
            </c:dLbl>
            <c:dLbl>
              <c:idx val="10"/>
              <c:layout>
                <c:manualLayout>
                  <c:x val="-5.1084588835844394E-2"/>
                  <c:y val="-4.8078463876225996E-2"/>
                </c:manualLayout>
              </c:layout>
              <c:dLblPos val="r"/>
              <c:showVal val="1"/>
              <c:extLst>
                <c:ext xmlns:c15="http://schemas.microsoft.com/office/drawing/2012/chart" uri="{CE6537A1-D6FC-4f65-9D91-7224C49458BB}"/>
              </c:extLst>
            </c:dLbl>
            <c:dLbl>
              <c:idx val="11"/>
              <c:layout>
                <c:manualLayout>
                  <c:x val="-2.526627845694969E-2"/>
                  <c:y val="-0.10301414848046224"/>
                </c:manualLayout>
              </c:layout>
              <c:dLblPos val="r"/>
              <c:showVal val="1"/>
              <c:extLst>
                <c:ext xmlns:c15="http://schemas.microsoft.com/office/drawing/2012/chart" uri="{CE6537A1-D6FC-4f65-9D91-7224C49458BB}"/>
              </c:extLst>
            </c:dLbl>
            <c:dLbl>
              <c:idx val="12"/>
              <c:layout>
                <c:manualLayout>
                  <c:x val="-4.4619422572178477E-2"/>
                  <c:y val="7.7972709551656924E-3"/>
                </c:manualLayout>
              </c:layout>
              <c:showVal val="1"/>
              <c:extLst>
                <c:ext xmlns:c15="http://schemas.microsoft.com/office/drawing/2012/chart" uri="{CE6537A1-D6FC-4f65-9D91-7224C49458BB}"/>
              </c:extLst>
            </c:dLbl>
            <c:spPr>
              <a:noFill/>
              <a:ln w="30502">
                <a:noFill/>
              </a:ln>
            </c:spPr>
            <c:txPr>
              <a:bodyPr/>
              <a:lstStyle/>
              <a:p>
                <a:pPr>
                  <a:defRPr sz="1099" b="1" i="0" u="none" strike="noStrike" baseline="0">
                    <a:solidFill>
                      <a:srgbClr val="7030A0"/>
                    </a:solidFill>
                    <a:latin typeface="Times New Roman"/>
                    <a:ea typeface="Times New Roman"/>
                    <a:cs typeface="Times New Roman"/>
                  </a:defRPr>
                </a:pPr>
                <a:endParaRPr lang="ru-RU"/>
              </a:p>
            </c:txPr>
            <c:showVal val="1"/>
            <c:extLst>
              <c:ext xmlns:c15="http://schemas.microsoft.com/office/drawing/2012/chart" uri="{CE6537A1-D6FC-4f65-9D91-7224C49458BB}">
                <c15:showLeaderLines val="0"/>
              </c:ext>
            </c:extLst>
          </c:dLbls>
          <c:cat>
            <c:numRef>
              <c:f>Sheet1!$B$1:$O$1</c:f>
              <c:numCache>
                <c:formatCode>General</c:formatCode>
                <c:ptCount val="14"/>
                <c:pt idx="0">
                  <c:v>2007</c:v>
                </c:pt>
                <c:pt idx="1">
                  <c:v>2008</c:v>
                </c:pt>
                <c:pt idx="2">
                  <c:v>2009</c:v>
                </c:pt>
                <c:pt idx="3">
                  <c:v>2011</c:v>
                </c:pt>
                <c:pt idx="4">
                  <c:v>2012</c:v>
                </c:pt>
                <c:pt idx="5">
                  <c:v>2013</c:v>
                </c:pt>
                <c:pt idx="6">
                  <c:v>2014</c:v>
                </c:pt>
                <c:pt idx="7">
                  <c:v>2015</c:v>
                </c:pt>
                <c:pt idx="8">
                  <c:v>2016</c:v>
                </c:pt>
                <c:pt idx="9">
                  <c:v>2017</c:v>
                </c:pt>
                <c:pt idx="10">
                  <c:v>2018</c:v>
                </c:pt>
                <c:pt idx="11">
                  <c:v>2019</c:v>
                </c:pt>
                <c:pt idx="12">
                  <c:v>2020</c:v>
                </c:pt>
                <c:pt idx="13">
                  <c:v>2021</c:v>
                </c:pt>
              </c:numCache>
            </c:numRef>
          </c:cat>
          <c:val>
            <c:numRef>
              <c:f>Sheet1!$B$2:$O$2</c:f>
              <c:numCache>
                <c:formatCode>General</c:formatCode>
                <c:ptCount val="14"/>
                <c:pt idx="0">
                  <c:v>70</c:v>
                </c:pt>
                <c:pt idx="1">
                  <c:v>89</c:v>
                </c:pt>
                <c:pt idx="2">
                  <c:v>100</c:v>
                </c:pt>
                <c:pt idx="3">
                  <c:v>138</c:v>
                </c:pt>
                <c:pt idx="4">
                  <c:v>182</c:v>
                </c:pt>
                <c:pt idx="5">
                  <c:v>220</c:v>
                </c:pt>
                <c:pt idx="6">
                  <c:v>242</c:v>
                </c:pt>
                <c:pt idx="7">
                  <c:v>228</c:v>
                </c:pt>
                <c:pt idx="8">
                  <c:v>238</c:v>
                </c:pt>
                <c:pt idx="9">
                  <c:v>244</c:v>
                </c:pt>
                <c:pt idx="10">
                  <c:v>332</c:v>
                </c:pt>
                <c:pt idx="11">
                  <c:v>269</c:v>
                </c:pt>
                <c:pt idx="12">
                  <c:v>276</c:v>
                </c:pt>
                <c:pt idx="13">
                  <c:v>310</c:v>
                </c:pt>
              </c:numCache>
            </c:numRef>
          </c:val>
        </c:ser>
        <c:dLbls>
          <c:showVal val="1"/>
        </c:dLbls>
        <c:marker val="1"/>
        <c:axId val="162976896"/>
        <c:axId val="162978432"/>
      </c:lineChart>
      <c:catAx>
        <c:axId val="162976896"/>
        <c:scaling>
          <c:orientation val="minMax"/>
        </c:scaling>
        <c:axPos val="b"/>
        <c:numFmt formatCode="General" sourceLinked="1"/>
        <c:tickLblPos val="nextTo"/>
        <c:spPr>
          <a:ln w="3811">
            <a:solidFill>
              <a:schemeClr val="tx1"/>
            </a:solidFill>
            <a:prstDash val="solid"/>
          </a:ln>
        </c:spPr>
        <c:txPr>
          <a:bodyPr rot="0" vert="horz"/>
          <a:lstStyle/>
          <a:p>
            <a:pPr>
              <a:defRPr sz="1049" b="1" i="0" u="none" strike="noStrike" baseline="0">
                <a:solidFill>
                  <a:schemeClr val="tx1"/>
                </a:solidFill>
                <a:latin typeface="Times New Roman"/>
                <a:ea typeface="Times New Roman"/>
                <a:cs typeface="Times New Roman"/>
              </a:defRPr>
            </a:pPr>
            <a:endParaRPr lang="ru-RU"/>
          </a:p>
        </c:txPr>
        <c:crossAx val="162978432"/>
        <c:crosses val="autoZero"/>
        <c:auto val="1"/>
        <c:lblAlgn val="ctr"/>
        <c:lblOffset val="100"/>
        <c:tickLblSkip val="1"/>
        <c:tickMarkSkip val="1"/>
      </c:catAx>
      <c:valAx>
        <c:axId val="162978432"/>
        <c:scaling>
          <c:orientation val="minMax"/>
        </c:scaling>
        <c:axPos val="l"/>
        <c:majorGridlines>
          <c:spPr>
            <a:ln w="15249">
              <a:solidFill>
                <a:srgbClr val="008080"/>
              </a:solidFill>
              <a:prstDash val="solid"/>
            </a:ln>
          </c:spPr>
        </c:majorGridlines>
        <c:numFmt formatCode="General" sourceLinked="1"/>
        <c:tickLblPos val="nextTo"/>
        <c:spPr>
          <a:ln w="3811">
            <a:solidFill>
              <a:schemeClr val="tx1"/>
            </a:solidFill>
            <a:prstDash val="solid"/>
          </a:ln>
        </c:spPr>
        <c:txPr>
          <a:bodyPr rot="0" vert="horz"/>
          <a:lstStyle/>
          <a:p>
            <a:pPr>
              <a:defRPr sz="1199" b="1" i="0" u="none" strike="noStrike" baseline="0">
                <a:solidFill>
                  <a:schemeClr val="tx1"/>
                </a:solidFill>
                <a:latin typeface="Times New Roman"/>
                <a:ea typeface="Times New Roman"/>
                <a:cs typeface="Times New Roman"/>
              </a:defRPr>
            </a:pPr>
            <a:endParaRPr lang="ru-RU"/>
          </a:p>
        </c:txPr>
        <c:crossAx val="162976896"/>
        <c:crosses val="autoZero"/>
        <c:crossBetween val="between"/>
      </c:valAx>
      <c:spPr>
        <a:gradFill rotWithShape="0">
          <a:gsLst>
            <a:gs pos="0">
              <a:srgbClr val="FFFFFF"/>
            </a:gs>
            <a:gs pos="7001">
              <a:srgbClr val="E6E6E6"/>
            </a:gs>
            <a:gs pos="32001">
              <a:srgbClr val="7D8496"/>
            </a:gs>
            <a:gs pos="47000">
              <a:srgbClr val="E6E6E6"/>
            </a:gs>
            <a:gs pos="85001">
              <a:srgbClr val="7D8496"/>
            </a:gs>
            <a:gs pos="100000">
              <a:srgbClr val="E6E6E6"/>
            </a:gs>
          </a:gsLst>
          <a:lin ang="0" scaled="0"/>
        </a:gradFill>
        <a:ln w="45751">
          <a:solidFill>
            <a:schemeClr val="tx1"/>
          </a:solidFill>
          <a:prstDash val="solid"/>
        </a:ln>
      </c:spPr>
    </c:plotArea>
    <c:legend>
      <c:legendPos val="b"/>
      <c:txPr>
        <a:bodyPr/>
        <a:lstStyle/>
        <a:p>
          <a:pPr>
            <a:defRPr sz="1398">
              <a:solidFill>
                <a:schemeClr val="bg1"/>
              </a:solidFill>
            </a:defRPr>
          </a:pPr>
          <a:endParaRPr lang="ru-RU"/>
        </a:p>
      </c:txPr>
    </c:legend>
    <c:plotVisOnly val="1"/>
    <c:dispBlanksAs val="gap"/>
  </c:chart>
  <c:spPr>
    <a:noFill/>
    <a:ln>
      <a:noFill/>
    </a:ln>
  </c:spPr>
  <c:txPr>
    <a:bodyPr/>
    <a:lstStyle/>
    <a:p>
      <a:pPr>
        <a:defRPr sz="2041" b="1" i="0" u="none" strike="noStrike" baseline="0">
          <a:solidFill>
            <a:schemeClr val="tx1"/>
          </a:solidFill>
          <a:latin typeface="Times New Roman"/>
          <a:ea typeface="Times New Roman"/>
          <a:cs typeface="Times New Roman"/>
        </a:defRPr>
      </a:pPr>
      <a:endParaRPr lang="ru-RU"/>
    </a:p>
  </c:txPr>
  <c:externalData r:id="rId1"/>
</c:chartSpace>
</file>

<file path=ppt/charts/chart20.xml><?xml version="1.0" encoding="utf-8"?>
<c:chartSpace xmlns:c="http://schemas.openxmlformats.org/drawingml/2006/chart" xmlns:a="http://schemas.openxmlformats.org/drawingml/2006/main" xmlns:r="http://schemas.openxmlformats.org/officeDocument/2006/relationships">
  <c:lang val="ru-RU"/>
  <c:chart>
    <c:autoTitleDeleted val="1"/>
    <c:plotArea>
      <c:layout/>
      <c:barChart>
        <c:barDir val="bar"/>
        <c:grouping val="clustered"/>
        <c:ser>
          <c:idx val="0"/>
          <c:order val="0"/>
          <c:tx>
            <c:strRef>
              <c:f>Лист1!$B$1</c:f>
              <c:strCache>
                <c:ptCount val="1"/>
                <c:pt idx="0">
                  <c:v>дети</c:v>
                </c:pt>
              </c:strCache>
            </c:strRef>
          </c:tx>
          <c:spPr>
            <a:solidFill>
              <a:schemeClr val="accent1">
                <a:alpha val="85000"/>
              </a:schemeClr>
            </a:solidFill>
            <a:ln w="9525" cap="flat" cmpd="sng" algn="ctr">
              <a:solidFill>
                <a:schemeClr val="lt1">
                  <a:alpha val="50000"/>
                </a:schemeClr>
              </a:solidFill>
              <a:round/>
            </a:ln>
            <a:effectLst/>
          </c:spPr>
          <c:dLbls>
            <c:spPr>
              <a:noFill/>
              <a:ln>
                <a:noFill/>
              </a:ln>
              <a:effectLst/>
            </c:spPr>
            <c:txPr>
              <a:bodyPr rot="0" vert="horz"/>
              <a:lstStyle/>
              <a:p>
                <a:pPr>
                  <a:defRPr/>
                </a:pPr>
                <a:endParaRPr lang="ru-RU"/>
              </a:p>
            </c:txPr>
            <c:dLblPos val="inEnd"/>
            <c:showVal val="1"/>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strRef>
              <c:f>Лист1!$A$2</c:f>
              <c:strCache>
                <c:ptCount val="1"/>
                <c:pt idx="0">
                  <c:v>Категория 1</c:v>
                </c:pt>
              </c:strCache>
            </c:strRef>
          </c:cat>
          <c:val>
            <c:numRef>
              <c:f>Лист1!$B$2</c:f>
              <c:numCache>
                <c:formatCode>0%</c:formatCode>
                <c:ptCount val="1"/>
                <c:pt idx="0">
                  <c:v>0.35000000000000031</c:v>
                </c:pt>
              </c:numCache>
            </c:numRef>
          </c:val>
        </c:ser>
        <c:ser>
          <c:idx val="1"/>
          <c:order val="1"/>
          <c:tx>
            <c:strRef>
              <c:f>Лист1!$C$1</c:f>
              <c:strCache>
                <c:ptCount val="1"/>
                <c:pt idx="0">
                  <c:v>женщины</c:v>
                </c:pt>
              </c:strCache>
            </c:strRef>
          </c:tx>
          <c:spPr>
            <a:solidFill>
              <a:schemeClr val="accent2">
                <a:alpha val="85000"/>
              </a:schemeClr>
            </a:solidFill>
            <a:ln w="9525" cap="flat" cmpd="sng" algn="ctr">
              <a:solidFill>
                <a:schemeClr val="lt1">
                  <a:alpha val="50000"/>
                </a:schemeClr>
              </a:solidFill>
              <a:round/>
            </a:ln>
            <a:effectLst/>
          </c:spPr>
          <c:dLbls>
            <c:spPr>
              <a:noFill/>
              <a:ln>
                <a:noFill/>
              </a:ln>
              <a:effectLst/>
            </c:spPr>
            <c:txPr>
              <a:bodyPr rot="0" vert="horz"/>
              <a:lstStyle/>
              <a:p>
                <a:pPr>
                  <a:defRPr/>
                </a:pPr>
                <a:endParaRPr lang="ru-RU"/>
              </a:p>
            </c:txPr>
            <c:dLblPos val="inEnd"/>
            <c:showVal val="1"/>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strRef>
              <c:f>Лист1!$A$2</c:f>
              <c:strCache>
                <c:ptCount val="1"/>
                <c:pt idx="0">
                  <c:v>Категория 1</c:v>
                </c:pt>
              </c:strCache>
            </c:strRef>
          </c:cat>
          <c:val>
            <c:numRef>
              <c:f>Лист1!$C$2</c:f>
              <c:numCache>
                <c:formatCode>0%</c:formatCode>
                <c:ptCount val="1"/>
                <c:pt idx="0">
                  <c:v>0.34</c:v>
                </c:pt>
              </c:numCache>
            </c:numRef>
          </c:val>
        </c:ser>
        <c:ser>
          <c:idx val="2"/>
          <c:order val="2"/>
          <c:tx>
            <c:strRef>
              <c:f>Лист1!$D$1</c:f>
              <c:strCache>
                <c:ptCount val="1"/>
                <c:pt idx="0">
                  <c:v>мужчины</c:v>
                </c:pt>
              </c:strCache>
            </c:strRef>
          </c:tx>
          <c:spPr>
            <a:solidFill>
              <a:schemeClr val="accent3">
                <a:alpha val="85000"/>
              </a:schemeClr>
            </a:solidFill>
            <a:ln w="9525" cap="flat" cmpd="sng" algn="ctr">
              <a:solidFill>
                <a:schemeClr val="lt1">
                  <a:alpha val="50000"/>
                </a:schemeClr>
              </a:solidFill>
              <a:round/>
            </a:ln>
            <a:effectLst/>
          </c:spPr>
          <c:dLbls>
            <c:spPr>
              <a:noFill/>
              <a:ln>
                <a:noFill/>
              </a:ln>
              <a:effectLst/>
            </c:spPr>
            <c:txPr>
              <a:bodyPr rot="0" vert="horz"/>
              <a:lstStyle/>
              <a:p>
                <a:pPr>
                  <a:defRPr/>
                </a:pPr>
                <a:endParaRPr lang="ru-RU"/>
              </a:p>
            </c:txPr>
            <c:dLblPos val="inEnd"/>
            <c:showVal val="1"/>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strRef>
              <c:f>Лист1!$A$2</c:f>
              <c:strCache>
                <c:ptCount val="1"/>
                <c:pt idx="0">
                  <c:v>Категория 1</c:v>
                </c:pt>
              </c:strCache>
            </c:strRef>
          </c:cat>
          <c:val>
            <c:numRef>
              <c:f>Лист1!$D$2</c:f>
              <c:numCache>
                <c:formatCode>0%</c:formatCode>
                <c:ptCount val="1"/>
                <c:pt idx="0">
                  <c:v>0.3100000000000015</c:v>
                </c:pt>
              </c:numCache>
            </c:numRef>
          </c:val>
        </c:ser>
        <c:dLbls>
          <c:showVal val="1"/>
        </c:dLbls>
        <c:gapWidth val="65"/>
        <c:axId val="188451840"/>
        <c:axId val="188457728"/>
      </c:barChart>
      <c:catAx>
        <c:axId val="188451840"/>
        <c:scaling>
          <c:orientation val="minMax"/>
        </c:scaling>
        <c:delete val="1"/>
        <c:axPos val="l"/>
        <c:numFmt formatCode="General" sourceLinked="1"/>
        <c:majorTickMark val="none"/>
        <c:tickLblPos val="none"/>
        <c:crossAx val="188457728"/>
        <c:crosses val="autoZero"/>
        <c:auto val="1"/>
        <c:lblAlgn val="ctr"/>
        <c:lblOffset val="100"/>
      </c:catAx>
      <c:valAx>
        <c:axId val="188457728"/>
        <c:scaling>
          <c:orientation val="minMax"/>
        </c:scaling>
        <c:axPos val="b"/>
        <c:majorGridlines>
          <c:spPr>
            <a:ln w="9525" cap="flat" cmpd="sng" algn="ctr">
              <a:gradFill>
                <a:gsLst>
                  <a:gs pos="100000">
                    <a:schemeClr val="dk1">
                      <a:lumMod val="95000"/>
                      <a:lumOff val="5000"/>
                      <a:alpha val="42000"/>
                    </a:schemeClr>
                  </a:gs>
                  <a:gs pos="0">
                    <a:schemeClr val="lt1">
                      <a:lumMod val="75000"/>
                      <a:alpha val="36000"/>
                    </a:schemeClr>
                  </a:gs>
                </a:gsLst>
                <a:lin ang="5400000" scaled="0"/>
              </a:gradFill>
              <a:round/>
            </a:ln>
            <a:effectLst/>
          </c:spPr>
        </c:majorGridlines>
        <c:numFmt formatCode="0%" sourceLinked="1"/>
        <c:majorTickMark val="none"/>
        <c:tickLblPos val="nextTo"/>
        <c:spPr>
          <a:noFill/>
          <a:ln>
            <a:noFill/>
          </a:ln>
          <a:effectLst/>
        </c:spPr>
        <c:txPr>
          <a:bodyPr rot="-60000000" vert="horz"/>
          <a:lstStyle/>
          <a:p>
            <a:pPr>
              <a:defRPr/>
            </a:pPr>
            <a:endParaRPr lang="ru-RU"/>
          </a:p>
        </c:txPr>
        <c:crossAx val="188451840"/>
        <c:crosses val="autoZero"/>
        <c:crossBetween val="between"/>
      </c:valAx>
      <c:spPr>
        <a:noFill/>
        <a:ln>
          <a:noFill/>
        </a:ln>
        <a:effectLst/>
      </c:spPr>
    </c:plotArea>
    <c:legend>
      <c:legendPos val="b"/>
      <c:spPr>
        <a:solidFill>
          <a:schemeClr val="lt1">
            <a:lumMod val="95000"/>
            <a:alpha val="39000"/>
          </a:schemeClr>
        </a:solidFill>
        <a:ln>
          <a:noFill/>
        </a:ln>
        <a:effectLst/>
      </c:spPr>
      <c:txPr>
        <a:bodyPr rot="0" vert="horz"/>
        <a:lstStyle/>
        <a:p>
          <a:pPr>
            <a:defRPr/>
          </a:pPr>
          <a:endParaRPr lang="ru-RU"/>
        </a:p>
      </c:txPr>
    </c:legend>
    <c:plotVisOnly val="1"/>
    <c:dispBlanksAs val="gap"/>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solidFill>
            <a:schemeClr val="tx1"/>
          </a:solidFill>
        </a:defRPr>
      </a:pPr>
      <a:endParaRPr lang="ru-RU"/>
    </a:p>
  </c:txPr>
  <c:externalData r:id="rId1"/>
</c:chartSpace>
</file>

<file path=ppt/charts/chart21.xml><?xml version="1.0" encoding="utf-8"?>
<c:chartSpace xmlns:c="http://schemas.openxmlformats.org/drawingml/2006/chart" xmlns:a="http://schemas.openxmlformats.org/drawingml/2006/main" xmlns:r="http://schemas.openxmlformats.org/officeDocument/2006/relationships">
  <c:lang val="ru-RU"/>
  <c:style val="27"/>
  <c:chart>
    <c:title>
      <c:tx>
        <c:rich>
          <a:bodyPr rot="0" vert="horz"/>
          <a:lstStyle/>
          <a:p>
            <a:pPr>
              <a:defRPr>
                <a:solidFill>
                  <a:schemeClr val="tx1"/>
                </a:solidFill>
              </a:defRPr>
            </a:pPr>
            <a:r>
              <a:rPr lang="ru-RU" sz="1600" dirty="0">
                <a:solidFill>
                  <a:schemeClr val="tx1"/>
                </a:solidFill>
              </a:rPr>
              <a:t>Доля населения, систематически занимающегося физической культурой и спортом</a:t>
            </a:r>
          </a:p>
        </c:rich>
      </c:tx>
      <c:layout>
        <c:manualLayout>
          <c:xMode val="edge"/>
          <c:yMode val="edge"/>
          <c:x val="0.20226862429715478"/>
          <c:y val="1.4693060802893614E-2"/>
        </c:manualLayout>
      </c:layout>
    </c:title>
    <c:plotArea>
      <c:layout/>
      <c:barChart>
        <c:barDir val="col"/>
        <c:grouping val="clustered"/>
        <c:ser>
          <c:idx val="0"/>
          <c:order val="0"/>
          <c:tx>
            <c:strRef>
              <c:f>Лист1!$B$1</c:f>
              <c:strCache>
                <c:ptCount val="1"/>
                <c:pt idx="0">
                  <c:v>Ряд 1</c:v>
                </c:pt>
              </c:strCache>
            </c:strRef>
          </c:tx>
          <c:dLbls>
            <c:spPr>
              <a:noFill/>
              <a:ln>
                <a:noFill/>
              </a:ln>
              <a:effectLst/>
            </c:spPr>
            <c:txPr>
              <a:bodyPr rot="0" vert="horz"/>
              <a:lstStyle/>
              <a:p>
                <a:pPr>
                  <a:defRPr/>
                </a:pPr>
                <a:endParaRPr lang="ru-RU"/>
              </a:p>
            </c:txPr>
            <c:dLblPos val="inEnd"/>
            <c:showVal val="1"/>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numRef>
              <c:f>Лист1!$A$2:$A$7</c:f>
              <c:numCache>
                <c:formatCode>General</c:formatCode>
                <c:ptCount val="6"/>
                <c:pt idx="0">
                  <c:v>2016</c:v>
                </c:pt>
                <c:pt idx="1">
                  <c:v>2017</c:v>
                </c:pt>
                <c:pt idx="2">
                  <c:v>2018</c:v>
                </c:pt>
                <c:pt idx="3">
                  <c:v>2019</c:v>
                </c:pt>
                <c:pt idx="4">
                  <c:v>2020</c:v>
                </c:pt>
                <c:pt idx="5">
                  <c:v>2021</c:v>
                </c:pt>
              </c:numCache>
            </c:numRef>
          </c:cat>
          <c:val>
            <c:numRef>
              <c:f>Лист1!$B$2:$B$7</c:f>
              <c:numCache>
                <c:formatCode>General</c:formatCode>
                <c:ptCount val="6"/>
                <c:pt idx="0">
                  <c:v>37.9</c:v>
                </c:pt>
                <c:pt idx="1">
                  <c:v>40.4</c:v>
                </c:pt>
                <c:pt idx="2">
                  <c:v>45.07</c:v>
                </c:pt>
                <c:pt idx="3">
                  <c:v>46.3</c:v>
                </c:pt>
                <c:pt idx="4">
                  <c:v>49.7</c:v>
                </c:pt>
                <c:pt idx="5">
                  <c:v>52.7</c:v>
                </c:pt>
              </c:numCache>
            </c:numRef>
          </c:val>
        </c:ser>
        <c:dLbls>
          <c:showVal val="1"/>
        </c:dLbls>
        <c:gapWidth val="100"/>
        <c:overlap val="-24"/>
        <c:axId val="188699392"/>
        <c:axId val="188700928"/>
      </c:barChart>
      <c:catAx>
        <c:axId val="188699392"/>
        <c:scaling>
          <c:orientation val="minMax"/>
        </c:scaling>
        <c:axPos val="b"/>
        <c:numFmt formatCode="General" sourceLinked="1"/>
        <c:majorTickMark val="none"/>
        <c:tickLblPos val="nextTo"/>
        <c:txPr>
          <a:bodyPr rot="-60000000" vert="horz"/>
          <a:lstStyle/>
          <a:p>
            <a:pPr>
              <a:defRPr>
                <a:solidFill>
                  <a:schemeClr val="bg1"/>
                </a:solidFill>
              </a:defRPr>
            </a:pPr>
            <a:endParaRPr lang="ru-RU"/>
          </a:p>
        </c:txPr>
        <c:crossAx val="188700928"/>
        <c:crosses val="autoZero"/>
        <c:auto val="1"/>
        <c:lblAlgn val="ctr"/>
        <c:lblOffset val="100"/>
      </c:catAx>
      <c:valAx>
        <c:axId val="188700928"/>
        <c:scaling>
          <c:orientation val="minMax"/>
        </c:scaling>
        <c:axPos val="l"/>
        <c:majorGridlines/>
        <c:numFmt formatCode="General" sourceLinked="1"/>
        <c:majorTickMark val="none"/>
        <c:tickLblPos val="nextTo"/>
        <c:txPr>
          <a:bodyPr rot="-60000000" vert="horz"/>
          <a:lstStyle/>
          <a:p>
            <a:pPr>
              <a:defRPr>
                <a:solidFill>
                  <a:schemeClr val="bg1"/>
                </a:solidFill>
              </a:defRPr>
            </a:pPr>
            <a:endParaRPr lang="ru-RU"/>
          </a:p>
        </c:txPr>
        <c:crossAx val="188699392"/>
        <c:crosses val="autoZero"/>
        <c:crossBetween val="between"/>
      </c:valAx>
    </c:plotArea>
    <c:plotVisOnly val="1"/>
    <c:dispBlanksAs val="gap"/>
  </c:chart>
  <c:txPr>
    <a:bodyPr/>
    <a:lstStyle/>
    <a:p>
      <a:pPr>
        <a:defRPr sz="1800"/>
      </a:pPr>
      <a:endParaRPr lang="ru-RU"/>
    </a:p>
  </c:txPr>
  <c:externalData r:id="rId1"/>
</c:chartSpace>
</file>

<file path=ppt/charts/chart22.xml><?xml version="1.0" encoding="utf-8"?>
<c:chartSpace xmlns:c="http://schemas.openxmlformats.org/drawingml/2006/chart" xmlns:a="http://schemas.openxmlformats.org/drawingml/2006/main" xmlns:r="http://schemas.openxmlformats.org/officeDocument/2006/relationships">
  <c:lang val="ru-RU"/>
  <c:chart>
    <c:autoTitleDeleted val="1"/>
    <c:view3D>
      <c:rotX val="30"/>
      <c:perspective val="30"/>
    </c:view3D>
    <c:plotArea>
      <c:layout>
        <c:manualLayout>
          <c:layoutTarget val="inner"/>
          <c:xMode val="edge"/>
          <c:yMode val="edge"/>
          <c:x val="1.2848066654099338E-3"/>
          <c:y val="5.3778816089893162E-2"/>
          <c:w val="0.69279228023256867"/>
          <c:h val="0.94622122923252394"/>
        </c:manualLayout>
      </c:layout>
      <c:pie3DChart>
        <c:varyColors val="1"/>
        <c:ser>
          <c:idx val="0"/>
          <c:order val="0"/>
          <c:tx>
            <c:strRef>
              <c:f>Лист1!$B$1</c:f>
              <c:strCache>
                <c:ptCount val="1"/>
                <c:pt idx="0">
                  <c:v>муниципальный этап</c:v>
                </c:pt>
              </c:strCache>
            </c:strRef>
          </c:tx>
          <c:explosion val="25"/>
          <c:dLbls>
            <c:dLbl>
              <c:idx val="0"/>
              <c:tx>
                <c:rich>
                  <a:bodyPr/>
                  <a:lstStyle/>
                  <a:p>
                    <a:r>
                      <a:rPr lang="en-US" smtClean="0"/>
                      <a:t>330</a:t>
                    </a:r>
                    <a:endParaRPr lang="en-US"/>
                  </a:p>
                </c:rich>
              </c:tx>
              <c:showVal val="1"/>
              <c:extLst>
                <c:ext xmlns:c15="http://schemas.microsoft.com/office/drawing/2012/chart" uri="{CE6537A1-D6FC-4f65-9D91-7224C49458BB}"/>
              </c:extLst>
            </c:dLbl>
            <c:dLbl>
              <c:idx val="1"/>
              <c:tx>
                <c:rich>
                  <a:bodyPr/>
                  <a:lstStyle/>
                  <a:p>
                    <a:r>
                      <a:rPr lang="en-US" smtClean="0"/>
                      <a:t>59</a:t>
                    </a:r>
                    <a:endParaRPr lang="en-US"/>
                  </a:p>
                </c:rich>
              </c:tx>
              <c:showVal val="1"/>
              <c:extLst>
                <c:ext xmlns:c15="http://schemas.microsoft.com/office/drawing/2012/chart" uri="{CE6537A1-D6FC-4f65-9D91-7224C49458BB}"/>
              </c:extLst>
            </c:dLbl>
            <c:dLbl>
              <c:idx val="2"/>
              <c:tx>
                <c:rich>
                  <a:bodyPr/>
                  <a:lstStyle/>
                  <a:p>
                    <a:r>
                      <a:rPr lang="en-US" smtClean="0"/>
                      <a:t>389</a:t>
                    </a:r>
                    <a:endParaRPr lang="en-US"/>
                  </a:p>
                </c:rich>
              </c:tx>
              <c:showVal val="1"/>
              <c:extLst>
                <c:ext xmlns:c15="http://schemas.microsoft.com/office/drawing/2012/chart" uri="{CE6537A1-D6FC-4f65-9D91-7224C49458BB}"/>
              </c:extLst>
            </c:dLbl>
            <c:spPr>
              <a:noFill/>
              <a:ln>
                <a:noFill/>
              </a:ln>
              <a:effectLst/>
            </c:spPr>
            <c:showVal val="1"/>
            <c:showLeaderLines val="1"/>
            <c:extLst>
              <c:ext xmlns:c15="http://schemas.microsoft.com/office/drawing/2012/chart" uri="{CE6537A1-D6FC-4f65-9D91-7224C49458BB}"/>
            </c:extLst>
          </c:dLbls>
          <c:cat>
            <c:strRef>
              <c:f>Лист1!$A$2:$A$4</c:f>
              <c:strCache>
                <c:ptCount val="3"/>
                <c:pt idx="0">
                  <c:v>юношеских</c:v>
                </c:pt>
                <c:pt idx="1">
                  <c:v>взрослых</c:v>
                </c:pt>
                <c:pt idx="2">
                  <c:v>всего</c:v>
                </c:pt>
              </c:strCache>
            </c:strRef>
          </c:cat>
          <c:val>
            <c:numRef>
              <c:f>Лист1!$B$2:$B$4</c:f>
              <c:numCache>
                <c:formatCode>General</c:formatCode>
                <c:ptCount val="3"/>
                <c:pt idx="0">
                  <c:v>47</c:v>
                </c:pt>
                <c:pt idx="1">
                  <c:v>52</c:v>
                </c:pt>
                <c:pt idx="2">
                  <c:v>99</c:v>
                </c:pt>
              </c:numCache>
            </c:numRef>
          </c:val>
        </c:ser>
        <c:dLbls/>
      </c:pie3DChart>
    </c:plotArea>
    <c:legend>
      <c:legendPos val="r"/>
      <c:txPr>
        <a:bodyPr/>
        <a:lstStyle/>
        <a:p>
          <a:pPr>
            <a:defRPr>
              <a:solidFill>
                <a:schemeClr val="bg1"/>
              </a:solidFill>
            </a:defRPr>
          </a:pPr>
          <a:endParaRPr lang="ru-RU"/>
        </a:p>
      </c:txPr>
    </c:legend>
    <c:plotVisOnly val="1"/>
    <c:dispBlanksAs val="zero"/>
  </c:chart>
  <c:txPr>
    <a:bodyPr/>
    <a:lstStyle/>
    <a:p>
      <a:pPr>
        <a:defRPr sz="1800"/>
      </a:pPr>
      <a:endParaRPr lang="ru-RU"/>
    </a:p>
  </c:txPr>
  <c:externalData r:id="rId1"/>
</c:chartSpace>
</file>

<file path=ppt/charts/chart23.xml><?xml version="1.0" encoding="utf-8"?>
<c:chartSpace xmlns:c="http://schemas.openxmlformats.org/drawingml/2006/chart" xmlns:a="http://schemas.openxmlformats.org/drawingml/2006/main" xmlns:r="http://schemas.openxmlformats.org/officeDocument/2006/relationships">
  <c:lang val="ru-RU"/>
  <c:chart>
    <c:view3D>
      <c:rAngAx val="1"/>
    </c:view3D>
    <c:plotArea>
      <c:layout>
        <c:manualLayout>
          <c:layoutTarget val="inner"/>
          <c:xMode val="edge"/>
          <c:yMode val="edge"/>
          <c:x val="6.5091863517060427E-4"/>
          <c:y val="1.3903135418883614E-2"/>
          <c:w val="0.8958827646544183"/>
          <c:h val="0.85914751365539455"/>
        </c:manualLayout>
      </c:layout>
      <c:bar3DChart>
        <c:barDir val="col"/>
        <c:grouping val="standard"/>
        <c:ser>
          <c:idx val="0"/>
          <c:order val="0"/>
          <c:tx>
            <c:strRef>
              <c:f>Лист1!$B$1</c:f>
              <c:strCache>
                <c:ptCount val="1"/>
                <c:pt idx="0">
                  <c:v>2017</c:v>
                </c:pt>
              </c:strCache>
            </c:strRef>
          </c:tx>
          <c:dLbls>
            <c:dLbl>
              <c:idx val="0"/>
              <c:layout>
                <c:manualLayout>
                  <c:x val="1.2500000000000025E-2"/>
                  <c:y val="8.1159420289855067E-2"/>
                </c:manualLayout>
              </c:layout>
              <c:showVal val="1"/>
              <c:extLst>
                <c:ext xmlns:c15="http://schemas.microsoft.com/office/drawing/2012/chart" uri="{CE6537A1-D6FC-4f65-9D91-7224C49458BB}"/>
              </c:extLst>
            </c:dLbl>
            <c:dLbl>
              <c:idx val="1"/>
              <c:layout>
                <c:manualLayout>
                  <c:x val="9.7222222222222224E-3"/>
                  <c:y val="7.6521739130434779E-2"/>
                </c:manualLayout>
              </c:layout>
              <c:showVal val="1"/>
              <c:extLst>
                <c:ext xmlns:c15="http://schemas.microsoft.com/office/drawing/2012/chart" uri="{CE6537A1-D6FC-4f65-9D91-7224C49458BB}"/>
              </c:extLst>
            </c:dLbl>
            <c:dLbl>
              <c:idx val="2"/>
              <c:layout>
                <c:manualLayout>
                  <c:x val="1.8055555555555561E-2"/>
                  <c:y val="7.4202898550724733E-2"/>
                </c:manualLayout>
              </c:layout>
              <c:showVal val="1"/>
              <c:extLst>
                <c:ext xmlns:c15="http://schemas.microsoft.com/office/drawing/2012/chart" uri="{CE6537A1-D6FC-4f65-9D91-7224C49458BB}"/>
              </c:extLst>
            </c:dLbl>
            <c:dLbl>
              <c:idx val="3"/>
              <c:layout>
                <c:manualLayout>
                  <c:x val="1.3888888888889024E-3"/>
                  <c:y val="7.6521739130434779E-2"/>
                </c:manualLayout>
              </c:layout>
              <c:showVal val="1"/>
              <c:extLst>
                <c:ext xmlns:c15="http://schemas.microsoft.com/office/drawing/2012/chart" uri="{CE6537A1-D6FC-4f65-9D91-7224C49458BB}"/>
              </c:extLst>
            </c:dLbl>
            <c:spPr>
              <a:noFill/>
              <a:ln>
                <a:noFill/>
              </a:ln>
              <a:effectLst/>
            </c:spPr>
            <c:txPr>
              <a:bodyPr/>
              <a:lstStyle/>
              <a:p>
                <a:pPr>
                  <a:defRPr sz="1600" b="1">
                    <a:solidFill>
                      <a:schemeClr val="bg1"/>
                    </a:solidFill>
                  </a:defRPr>
                </a:pPr>
                <a:endParaRPr lang="ru-RU"/>
              </a:p>
            </c:txPr>
            <c:showVal val="1"/>
            <c:extLst>
              <c:ext xmlns:c15="http://schemas.microsoft.com/office/drawing/2012/chart" uri="{CE6537A1-D6FC-4f65-9D91-7224C49458BB}">
                <c15:showLeaderLines val="0"/>
              </c:ext>
            </c:extLst>
          </c:dLbls>
          <c:cat>
            <c:strRef>
              <c:f>Лист1!$A$2:$A$5</c:f>
              <c:strCache>
                <c:ptCount val="4"/>
                <c:pt idx="0">
                  <c:v>Педагоги общего образования</c:v>
                </c:pt>
                <c:pt idx="1">
                  <c:v>Педагоги дошкольного образования</c:v>
                </c:pt>
                <c:pt idx="2">
                  <c:v>Педагоги дополнительного образования</c:v>
                </c:pt>
                <c:pt idx="3">
                  <c:v>Работники учреждений культуры</c:v>
                </c:pt>
              </c:strCache>
            </c:strRef>
          </c:cat>
          <c:val>
            <c:numRef>
              <c:f>Лист1!$B$2:$B$5</c:f>
              <c:numCache>
                <c:formatCode>General</c:formatCode>
                <c:ptCount val="4"/>
                <c:pt idx="0">
                  <c:v>25276</c:v>
                </c:pt>
                <c:pt idx="1">
                  <c:v>21885</c:v>
                </c:pt>
                <c:pt idx="2">
                  <c:v>24582</c:v>
                </c:pt>
                <c:pt idx="3">
                  <c:v>20336</c:v>
                </c:pt>
              </c:numCache>
            </c:numRef>
          </c:val>
        </c:ser>
        <c:ser>
          <c:idx val="1"/>
          <c:order val="1"/>
          <c:tx>
            <c:strRef>
              <c:f>Лист1!$C$1</c:f>
              <c:strCache>
                <c:ptCount val="1"/>
                <c:pt idx="0">
                  <c:v>2018</c:v>
                </c:pt>
              </c:strCache>
            </c:strRef>
          </c:tx>
          <c:dLbls>
            <c:dLbl>
              <c:idx val="0"/>
              <c:layout>
                <c:manualLayout>
                  <c:x val="0"/>
                  <c:y val="6.0289855072463393E-2"/>
                </c:manualLayout>
              </c:layout>
              <c:showVal val="1"/>
              <c:extLst>
                <c:ext xmlns:c15="http://schemas.microsoft.com/office/drawing/2012/chart" uri="{CE6537A1-D6FC-4f65-9D91-7224C49458BB}"/>
              </c:extLst>
            </c:dLbl>
            <c:dLbl>
              <c:idx val="1"/>
              <c:layout>
                <c:manualLayout>
                  <c:x val="5.5555555555555046E-3"/>
                  <c:y val="6.2608695652173918E-2"/>
                </c:manualLayout>
              </c:layout>
              <c:showVal val="1"/>
              <c:extLst>
                <c:ext xmlns:c15="http://schemas.microsoft.com/office/drawing/2012/chart" uri="{CE6537A1-D6FC-4f65-9D91-7224C49458BB}"/>
              </c:extLst>
            </c:dLbl>
            <c:dLbl>
              <c:idx val="2"/>
              <c:layout>
                <c:manualLayout>
                  <c:x val="1.388888888888901E-2"/>
                  <c:y val="7.4202898550724733E-2"/>
                </c:manualLayout>
              </c:layout>
              <c:showVal val="1"/>
              <c:extLst>
                <c:ext xmlns:c15="http://schemas.microsoft.com/office/drawing/2012/chart" uri="{CE6537A1-D6FC-4f65-9D91-7224C49458BB}"/>
              </c:extLst>
            </c:dLbl>
            <c:dLbl>
              <c:idx val="3"/>
              <c:layout>
                <c:manualLayout>
                  <c:x val="4.1666666666666683E-3"/>
                  <c:y val="8.1159420289855067E-2"/>
                </c:manualLayout>
              </c:layout>
              <c:showVal val="1"/>
              <c:extLst>
                <c:ext xmlns:c15="http://schemas.microsoft.com/office/drawing/2012/chart" uri="{CE6537A1-D6FC-4f65-9D91-7224C49458BB}"/>
              </c:extLst>
            </c:dLbl>
            <c:spPr>
              <a:noFill/>
              <a:ln>
                <a:noFill/>
              </a:ln>
              <a:effectLst/>
            </c:spPr>
            <c:txPr>
              <a:bodyPr/>
              <a:lstStyle/>
              <a:p>
                <a:pPr>
                  <a:defRPr sz="1800" b="1">
                    <a:solidFill>
                      <a:schemeClr val="bg1"/>
                    </a:solidFill>
                  </a:defRPr>
                </a:pPr>
                <a:endParaRPr lang="ru-RU"/>
              </a:p>
            </c:txPr>
            <c:showVal val="1"/>
            <c:extLst>
              <c:ext xmlns:c15="http://schemas.microsoft.com/office/drawing/2012/chart" uri="{CE6537A1-D6FC-4f65-9D91-7224C49458BB}">
                <c15:showLeaderLines val="0"/>
              </c:ext>
            </c:extLst>
          </c:dLbls>
          <c:cat>
            <c:strRef>
              <c:f>Лист1!$A$2:$A$5</c:f>
              <c:strCache>
                <c:ptCount val="4"/>
                <c:pt idx="0">
                  <c:v>Педагоги общего образования</c:v>
                </c:pt>
                <c:pt idx="1">
                  <c:v>Педагоги дошкольного образования</c:v>
                </c:pt>
                <c:pt idx="2">
                  <c:v>Педагоги дополнительного образования</c:v>
                </c:pt>
                <c:pt idx="3">
                  <c:v>Работники учреждений культуры</c:v>
                </c:pt>
              </c:strCache>
            </c:strRef>
          </c:cat>
          <c:val>
            <c:numRef>
              <c:f>Лист1!$C$2:$C$5</c:f>
              <c:numCache>
                <c:formatCode>General</c:formatCode>
                <c:ptCount val="4"/>
                <c:pt idx="0">
                  <c:v>27140</c:v>
                </c:pt>
                <c:pt idx="1">
                  <c:v>23262</c:v>
                </c:pt>
                <c:pt idx="2">
                  <c:v>27286</c:v>
                </c:pt>
                <c:pt idx="3">
                  <c:v>24718</c:v>
                </c:pt>
              </c:numCache>
            </c:numRef>
          </c:val>
        </c:ser>
        <c:ser>
          <c:idx val="2"/>
          <c:order val="2"/>
          <c:tx>
            <c:strRef>
              <c:f>Лист1!$D$1</c:f>
              <c:strCache>
                <c:ptCount val="1"/>
                <c:pt idx="0">
                  <c:v>2019</c:v>
                </c:pt>
              </c:strCache>
            </c:strRef>
          </c:tx>
          <c:dLbls>
            <c:dLbl>
              <c:idx val="0"/>
              <c:layout>
                <c:manualLayout>
                  <c:x val="1.2500000000000001E-2"/>
                  <c:y val="5.3333333333333871E-2"/>
                </c:manualLayout>
              </c:layout>
              <c:showVal val="1"/>
              <c:extLst>
                <c:ext xmlns:c15="http://schemas.microsoft.com/office/drawing/2012/chart" uri="{CE6537A1-D6FC-4f65-9D91-7224C49458BB}"/>
              </c:extLst>
            </c:dLbl>
            <c:dLbl>
              <c:idx val="1"/>
              <c:layout>
                <c:manualLayout>
                  <c:x val="1.3888888888889024E-3"/>
                  <c:y val="3.4782608695652174E-2"/>
                </c:manualLayout>
              </c:layout>
              <c:showVal val="1"/>
              <c:extLst>
                <c:ext xmlns:c15="http://schemas.microsoft.com/office/drawing/2012/chart" uri="{CE6537A1-D6FC-4f65-9D91-7224C49458BB}"/>
              </c:extLst>
            </c:dLbl>
            <c:dLbl>
              <c:idx val="2"/>
              <c:layout>
                <c:manualLayout>
                  <c:x val="9.7222222222222224E-3"/>
                  <c:y val="4.1739130434782556E-2"/>
                </c:manualLayout>
              </c:layout>
              <c:showVal val="1"/>
              <c:extLst>
                <c:ext xmlns:c15="http://schemas.microsoft.com/office/drawing/2012/chart" uri="{CE6537A1-D6FC-4f65-9D91-7224C49458BB}"/>
              </c:extLst>
            </c:dLbl>
            <c:dLbl>
              <c:idx val="3"/>
              <c:layout>
                <c:manualLayout>
                  <c:x val="8.3333333333333367E-3"/>
                  <c:y val="5.3333333333333871E-2"/>
                </c:manualLayout>
              </c:layout>
              <c:showVal val="1"/>
              <c:extLst>
                <c:ext xmlns:c15="http://schemas.microsoft.com/office/drawing/2012/chart" uri="{CE6537A1-D6FC-4f65-9D91-7224C49458BB}"/>
              </c:extLst>
            </c:dLbl>
            <c:spPr>
              <a:noFill/>
              <a:ln>
                <a:noFill/>
              </a:ln>
              <a:effectLst/>
            </c:spPr>
            <c:txPr>
              <a:bodyPr/>
              <a:lstStyle/>
              <a:p>
                <a:pPr>
                  <a:defRPr sz="1800" b="1">
                    <a:solidFill>
                      <a:schemeClr val="bg1"/>
                    </a:solidFill>
                  </a:defRPr>
                </a:pPr>
                <a:endParaRPr lang="ru-RU"/>
              </a:p>
            </c:txPr>
            <c:showVal val="1"/>
            <c:extLst>
              <c:ext xmlns:c15="http://schemas.microsoft.com/office/drawing/2012/chart" uri="{CE6537A1-D6FC-4f65-9D91-7224C49458BB}">
                <c15:showLeaderLines val="0"/>
              </c:ext>
            </c:extLst>
          </c:dLbls>
          <c:cat>
            <c:strRef>
              <c:f>Лист1!$A$2:$A$5</c:f>
              <c:strCache>
                <c:ptCount val="4"/>
                <c:pt idx="0">
                  <c:v>Педагоги общего образования</c:v>
                </c:pt>
                <c:pt idx="1">
                  <c:v>Педагоги дошкольного образования</c:v>
                </c:pt>
                <c:pt idx="2">
                  <c:v>Педагоги дополнительного образования</c:v>
                </c:pt>
                <c:pt idx="3">
                  <c:v>Работники учреждений культуры</c:v>
                </c:pt>
              </c:strCache>
            </c:strRef>
          </c:cat>
          <c:val>
            <c:numRef>
              <c:f>Лист1!$D$2:$D$5</c:f>
              <c:numCache>
                <c:formatCode>General</c:formatCode>
                <c:ptCount val="4"/>
                <c:pt idx="0">
                  <c:v>29009</c:v>
                </c:pt>
                <c:pt idx="1">
                  <c:v>26271</c:v>
                </c:pt>
                <c:pt idx="2">
                  <c:v>29500</c:v>
                </c:pt>
                <c:pt idx="3">
                  <c:v>26206</c:v>
                </c:pt>
              </c:numCache>
            </c:numRef>
          </c:val>
        </c:ser>
        <c:ser>
          <c:idx val="3"/>
          <c:order val="3"/>
          <c:tx>
            <c:strRef>
              <c:f>Лист1!$E$1</c:f>
              <c:strCache>
                <c:ptCount val="1"/>
                <c:pt idx="0">
                  <c:v>2020</c:v>
                </c:pt>
              </c:strCache>
            </c:strRef>
          </c:tx>
          <c:dLbls>
            <c:dLbl>
              <c:idx val="0"/>
              <c:layout>
                <c:manualLayout>
                  <c:x val="-8.3333333333333367E-3"/>
                  <c:y val="-1.391304347826087E-2"/>
                </c:manualLayout>
              </c:layout>
              <c:showVal val="1"/>
              <c:extLst>
                <c:ext xmlns:c15="http://schemas.microsoft.com/office/drawing/2012/chart" uri="{CE6537A1-D6FC-4f65-9D91-7224C49458BB}"/>
              </c:extLst>
            </c:dLbl>
            <c:dLbl>
              <c:idx val="1"/>
              <c:layout>
                <c:manualLayout>
                  <c:x val="-1.3888888888888994E-2"/>
                  <c:y val="-1.8084521529403517E-2"/>
                </c:manualLayout>
              </c:layout>
              <c:showVal val="1"/>
              <c:extLst>
                <c:ext xmlns:c15="http://schemas.microsoft.com/office/drawing/2012/chart" uri="{CE6537A1-D6FC-4f65-9D91-7224C49458BB}"/>
              </c:extLst>
            </c:dLbl>
            <c:dLbl>
              <c:idx val="2"/>
              <c:layout>
                <c:manualLayout>
                  <c:x val="-9.7222222222222224E-3"/>
                  <c:y val="-2.3188405797101387E-2"/>
                </c:manualLayout>
              </c:layout>
              <c:showVal val="1"/>
              <c:extLst>
                <c:ext xmlns:c15="http://schemas.microsoft.com/office/drawing/2012/chart" uri="{CE6537A1-D6FC-4f65-9D91-7224C49458BB}"/>
              </c:extLst>
            </c:dLbl>
            <c:dLbl>
              <c:idx val="3"/>
              <c:layout>
                <c:manualLayout>
                  <c:x val="-4.8611111111111285E-3"/>
                  <c:y val="-3.5575793184488787E-2"/>
                </c:manualLayout>
              </c:layout>
              <c:showVal val="1"/>
              <c:extLst>
                <c:ext xmlns:c15="http://schemas.microsoft.com/office/drawing/2012/chart" uri="{CE6537A1-D6FC-4f65-9D91-7224C49458BB}">
                  <c15:layout>
                    <c:manualLayout>
                      <c:w val="8.4201334208223969E-2"/>
                      <c:h val="3.1475313896573737E-2"/>
                    </c:manualLayout>
                  </c15:layout>
                </c:ext>
              </c:extLst>
            </c:dLbl>
            <c:spPr>
              <a:noFill/>
              <a:ln>
                <a:noFill/>
              </a:ln>
              <a:effectLst/>
            </c:spPr>
            <c:txPr>
              <a:bodyPr/>
              <a:lstStyle/>
              <a:p>
                <a:pPr>
                  <a:defRPr sz="1800" b="1">
                    <a:solidFill>
                      <a:srgbClr val="002060"/>
                    </a:solidFill>
                  </a:defRPr>
                </a:pPr>
                <a:endParaRPr lang="ru-RU"/>
              </a:p>
            </c:txPr>
            <c:showVal val="1"/>
            <c:extLst>
              <c:ext xmlns:c15="http://schemas.microsoft.com/office/drawing/2012/chart" uri="{CE6537A1-D6FC-4f65-9D91-7224C49458BB}">
                <c15:showLeaderLines val="0"/>
              </c:ext>
            </c:extLst>
          </c:dLbls>
          <c:cat>
            <c:strRef>
              <c:f>Лист1!$A$2:$A$5</c:f>
              <c:strCache>
                <c:ptCount val="4"/>
                <c:pt idx="0">
                  <c:v>Педагоги общего образования</c:v>
                </c:pt>
                <c:pt idx="1">
                  <c:v>Педагоги дошкольного образования</c:v>
                </c:pt>
                <c:pt idx="2">
                  <c:v>Педагоги дополнительного образования</c:v>
                </c:pt>
                <c:pt idx="3">
                  <c:v>Работники учреждений культуры</c:v>
                </c:pt>
              </c:strCache>
            </c:strRef>
          </c:cat>
          <c:val>
            <c:numRef>
              <c:f>Лист1!$E$2:$E$5</c:f>
              <c:numCache>
                <c:formatCode>General</c:formatCode>
                <c:ptCount val="4"/>
                <c:pt idx="0">
                  <c:v>32046</c:v>
                </c:pt>
                <c:pt idx="1">
                  <c:v>27952</c:v>
                </c:pt>
                <c:pt idx="2">
                  <c:v>32041</c:v>
                </c:pt>
                <c:pt idx="3">
                  <c:v>27668</c:v>
                </c:pt>
              </c:numCache>
            </c:numRef>
          </c:val>
        </c:ser>
        <c:ser>
          <c:idx val="4"/>
          <c:order val="4"/>
          <c:tx>
            <c:strRef>
              <c:f>Лист1!$F$1</c:f>
              <c:strCache>
                <c:ptCount val="1"/>
                <c:pt idx="0">
                  <c:v>2021</c:v>
                </c:pt>
              </c:strCache>
            </c:strRef>
          </c:tx>
          <c:dLbls>
            <c:dLbl>
              <c:idx val="0"/>
              <c:layout>
                <c:manualLayout>
                  <c:x val="-3.333333333333334E-2"/>
                  <c:y val="2.2522522522522592E-3"/>
                </c:manualLayout>
              </c:layout>
              <c:showVal val="1"/>
              <c:extLst>
                <c:ext xmlns:c15="http://schemas.microsoft.com/office/drawing/2012/chart" uri="{CE6537A1-D6FC-4f65-9D91-7224C49458BB}"/>
              </c:extLst>
            </c:dLbl>
            <c:dLbl>
              <c:idx val="1"/>
              <c:layout>
                <c:manualLayout>
                  <c:x val="-3.888888888888889E-2"/>
                  <c:y val="-1.4245938852238064E-2"/>
                </c:manualLayout>
              </c:layout>
              <c:showVal val="1"/>
              <c:extLst>
                <c:ext xmlns:c15="http://schemas.microsoft.com/office/drawing/2012/chart" uri="{CE6537A1-D6FC-4f65-9D91-7224C49458BB}"/>
              </c:extLst>
            </c:dLbl>
            <c:dLbl>
              <c:idx val="2"/>
              <c:layout>
                <c:manualLayout>
                  <c:x val="-1.1111111111111125E-2"/>
                  <c:y val="-2.0736326878059212E-2"/>
                </c:manualLayout>
              </c:layout>
              <c:showVal val="1"/>
              <c:extLst>
                <c:ext xmlns:c15="http://schemas.microsoft.com/office/drawing/2012/chart" uri="{CE6537A1-D6FC-4f65-9D91-7224C49458BB}"/>
              </c:extLst>
            </c:dLbl>
            <c:dLbl>
              <c:idx val="3"/>
              <c:layout>
                <c:manualLayout>
                  <c:x val="-4.3750109361329829E-2"/>
                  <c:y val="-2.6633237568276947E-2"/>
                </c:manualLayout>
              </c:layout>
              <c:showVal val="1"/>
              <c:extLst>
                <c:ext xmlns:c15="http://schemas.microsoft.com/office/drawing/2012/chart" uri="{CE6537A1-D6FC-4f65-9D91-7224C49458BB}">
                  <c15:layout>
                    <c:manualLayout>
                      <c:w val="0.11197911198600174"/>
                      <c:h val="3.5979818401078244E-2"/>
                    </c:manualLayout>
                  </c15:layout>
                </c:ext>
              </c:extLst>
            </c:dLbl>
            <c:spPr>
              <a:noFill/>
              <a:ln>
                <a:noFill/>
              </a:ln>
              <a:effectLst/>
            </c:spPr>
            <c:txPr>
              <a:bodyPr/>
              <a:lstStyle/>
              <a:p>
                <a:pPr>
                  <a:defRPr sz="1800" b="1">
                    <a:solidFill>
                      <a:srgbClr val="002060"/>
                    </a:solidFill>
                  </a:defRPr>
                </a:pPr>
                <a:endParaRPr lang="ru-RU"/>
              </a:p>
            </c:txPr>
            <c:showVal val="1"/>
            <c:extLst>
              <c:ext xmlns:c15="http://schemas.microsoft.com/office/drawing/2012/chart" uri="{CE6537A1-D6FC-4f65-9D91-7224C49458BB}">
                <c15:showLeaderLines val="0"/>
              </c:ext>
            </c:extLst>
          </c:dLbls>
          <c:cat>
            <c:strRef>
              <c:f>Лист1!$A$2:$A$5</c:f>
              <c:strCache>
                <c:ptCount val="4"/>
                <c:pt idx="0">
                  <c:v>Педагоги общего образования</c:v>
                </c:pt>
                <c:pt idx="1">
                  <c:v>Педагоги дошкольного образования</c:v>
                </c:pt>
                <c:pt idx="2">
                  <c:v>Педагоги дополнительного образования</c:v>
                </c:pt>
                <c:pt idx="3">
                  <c:v>Работники учреждений культуры</c:v>
                </c:pt>
              </c:strCache>
            </c:strRef>
          </c:cat>
          <c:val>
            <c:numRef>
              <c:f>Лист1!$F$2:$F$5</c:f>
              <c:numCache>
                <c:formatCode>General</c:formatCode>
                <c:ptCount val="4"/>
                <c:pt idx="0">
                  <c:v>35858</c:v>
                </c:pt>
                <c:pt idx="1">
                  <c:v>32783</c:v>
                </c:pt>
                <c:pt idx="2">
                  <c:v>35450</c:v>
                </c:pt>
                <c:pt idx="3">
                  <c:v>28895</c:v>
                </c:pt>
              </c:numCache>
            </c:numRef>
          </c:val>
        </c:ser>
        <c:dLbls/>
        <c:shape val="cylinder"/>
        <c:axId val="130675456"/>
        <c:axId val="130676992"/>
        <c:axId val="177048640"/>
      </c:bar3DChart>
      <c:catAx>
        <c:axId val="130675456"/>
        <c:scaling>
          <c:orientation val="minMax"/>
        </c:scaling>
        <c:axPos val="b"/>
        <c:numFmt formatCode="General" sourceLinked="0"/>
        <c:tickLblPos val="nextTo"/>
        <c:txPr>
          <a:bodyPr/>
          <a:lstStyle/>
          <a:p>
            <a:pPr>
              <a:defRPr sz="1100">
                <a:solidFill>
                  <a:srgbClr val="002060"/>
                </a:solidFill>
                <a:latin typeface="Times New Roman" pitchFamily="18" charset="0"/>
                <a:cs typeface="Times New Roman" pitchFamily="18" charset="0"/>
              </a:defRPr>
            </a:pPr>
            <a:endParaRPr lang="ru-RU"/>
          </a:p>
        </c:txPr>
        <c:crossAx val="130676992"/>
        <c:crosses val="autoZero"/>
        <c:auto val="1"/>
        <c:lblAlgn val="ctr"/>
        <c:lblOffset val="100"/>
      </c:catAx>
      <c:valAx>
        <c:axId val="130676992"/>
        <c:scaling>
          <c:orientation val="minMax"/>
        </c:scaling>
        <c:delete val="1"/>
        <c:axPos val="l"/>
        <c:majorGridlines/>
        <c:numFmt formatCode="General" sourceLinked="1"/>
        <c:tickLblPos val="none"/>
        <c:crossAx val="130675456"/>
        <c:crosses val="autoZero"/>
        <c:crossBetween val="between"/>
      </c:valAx>
      <c:serAx>
        <c:axId val="177048640"/>
        <c:scaling>
          <c:orientation val="minMax"/>
        </c:scaling>
        <c:axPos val="b"/>
        <c:tickLblPos val="nextTo"/>
        <c:txPr>
          <a:bodyPr/>
          <a:lstStyle/>
          <a:p>
            <a:pPr>
              <a:defRPr b="1">
                <a:solidFill>
                  <a:srgbClr val="002060"/>
                </a:solidFill>
                <a:latin typeface="Times New Roman" pitchFamily="18" charset="0"/>
                <a:cs typeface="Times New Roman" pitchFamily="18" charset="0"/>
              </a:defRPr>
            </a:pPr>
            <a:endParaRPr lang="ru-RU"/>
          </a:p>
        </c:txPr>
        <c:crossAx val="130676992"/>
        <c:crosses val="autoZero"/>
      </c:serAx>
    </c:plotArea>
    <c:plotVisOnly val="1"/>
    <c:dispBlanksAs val="gap"/>
  </c:chart>
  <c:txPr>
    <a:bodyPr/>
    <a:lstStyle/>
    <a:p>
      <a:pPr>
        <a:defRPr sz="1800"/>
      </a:pPr>
      <a:endParaRPr lang="ru-RU"/>
    </a:p>
  </c:txPr>
  <c:externalData r:id="rId1"/>
</c:chartSpace>
</file>

<file path=ppt/charts/chart24.xml><?xml version="1.0" encoding="utf-8"?>
<c:chartSpace xmlns:c="http://schemas.openxmlformats.org/drawingml/2006/chart" xmlns:a="http://schemas.openxmlformats.org/drawingml/2006/main" xmlns:r="http://schemas.openxmlformats.org/officeDocument/2006/relationships">
  <c:lang val="ru-RU"/>
  <c:chart>
    <c:autoTitleDeleted val="1"/>
    <c:plotArea>
      <c:layout>
        <c:manualLayout>
          <c:layoutTarget val="inner"/>
          <c:xMode val="edge"/>
          <c:yMode val="edge"/>
          <c:x val="0.13099896500277067"/>
          <c:y val="4.3717018925265923E-2"/>
          <c:w val="0.82287388733628164"/>
          <c:h val="0.78626747786463758"/>
        </c:manualLayout>
      </c:layout>
      <c:lineChart>
        <c:grouping val="standard"/>
        <c:ser>
          <c:idx val="0"/>
          <c:order val="0"/>
          <c:tx>
            <c:strRef>
              <c:f>Лист1!$B$1</c:f>
              <c:strCache>
                <c:ptCount val="1"/>
                <c:pt idx="0">
                  <c:v>Столбец2</c:v>
                </c:pt>
              </c:strCache>
            </c:strRef>
          </c:tx>
          <c:dLbls>
            <c:dLbl>
              <c:idx val="0"/>
              <c:layout>
                <c:manualLayout>
                  <c:x val="-7.2496252021436752E-2"/>
                  <c:y val="-0.10838520271731122"/>
                </c:manualLayout>
              </c:layout>
              <c:showVal val="1"/>
              <c:extLst>
                <c:ext xmlns:c15="http://schemas.microsoft.com/office/drawing/2012/chart" uri="{CE6537A1-D6FC-4f65-9D91-7224C49458BB}"/>
              </c:extLst>
            </c:dLbl>
            <c:dLbl>
              <c:idx val="1"/>
              <c:layout>
                <c:manualLayout>
                  <c:x val="-0.11407312495173874"/>
                  <c:y val="-0.11239946948461871"/>
                </c:manualLayout>
              </c:layout>
              <c:showVal val="1"/>
              <c:extLst>
                <c:ext xmlns:c15="http://schemas.microsoft.com/office/drawing/2012/chart" uri="{CE6537A1-D6FC-4f65-9D91-7224C49458BB}"/>
              </c:extLst>
            </c:dLbl>
            <c:dLbl>
              <c:idx val="2"/>
              <c:layout>
                <c:manualLayout>
                  <c:x val="-9.5856033845204205E-2"/>
                  <c:y val="-0.10838520271731122"/>
                </c:manualLayout>
              </c:layout>
              <c:showVal val="1"/>
              <c:extLst>
                <c:ext xmlns:c15="http://schemas.microsoft.com/office/drawing/2012/chart" uri="{CE6537A1-D6FC-4f65-9D91-7224C49458BB}"/>
              </c:extLst>
            </c:dLbl>
            <c:dLbl>
              <c:idx val="3"/>
              <c:layout>
                <c:manualLayout>
                  <c:x val="-6.6923483677419168E-2"/>
                  <c:y val="-5.2185467975001933E-2"/>
                </c:manualLayout>
              </c:layout>
              <c:showVal val="1"/>
              <c:extLst>
                <c:ext xmlns:c15="http://schemas.microsoft.com/office/drawing/2012/chart" uri="{CE6537A1-D6FC-4f65-9D91-7224C49458BB}"/>
              </c:extLst>
            </c:dLbl>
            <c:dLbl>
              <c:idx val="4"/>
              <c:layout>
                <c:manualLayout>
                  <c:x val="-7.7219404243175901E-2"/>
                  <c:y val="9.6342402415387454E-2"/>
                </c:manualLayout>
              </c:layout>
              <c:showVal val="1"/>
              <c:extLst>
                <c:ext xmlns:c15="http://schemas.microsoft.com/office/drawing/2012/chart" uri="{CE6537A1-D6FC-4f65-9D91-7224C49458BB}"/>
              </c:extLst>
            </c:dLbl>
            <c:dLbl>
              <c:idx val="5"/>
              <c:layout>
                <c:manualLayout>
                  <c:x val="-5.6627563111662296E-2"/>
                  <c:y val="-6.0214001509617171E-2"/>
                </c:manualLayout>
              </c:layout>
              <c:showVal val="1"/>
              <c:extLst>
                <c:ext xmlns:c15="http://schemas.microsoft.com/office/drawing/2012/chart" uri="{CE6537A1-D6FC-4f65-9D91-7224C49458BB}"/>
              </c:extLst>
            </c:dLbl>
            <c:spPr>
              <a:noFill/>
              <a:ln>
                <a:noFill/>
              </a:ln>
              <a:effectLst/>
            </c:spPr>
            <c:txPr>
              <a:bodyPr/>
              <a:lstStyle/>
              <a:p>
                <a:pPr>
                  <a:defRPr sz="1400" b="1">
                    <a:solidFill>
                      <a:srgbClr val="002060"/>
                    </a:solidFill>
                    <a:latin typeface="Times New Roman" pitchFamily="18" charset="0"/>
                    <a:cs typeface="Times New Roman" pitchFamily="18" charset="0"/>
                  </a:defRPr>
                </a:pPr>
                <a:endParaRPr lang="ru-RU"/>
              </a:p>
            </c:txPr>
            <c:showVal val="1"/>
            <c:extLst>
              <c:ext xmlns:c15="http://schemas.microsoft.com/office/drawing/2012/chart" uri="{CE6537A1-D6FC-4f65-9D91-7224C49458BB}">
                <c15:showLeaderLines val="0"/>
              </c:ext>
            </c:extLst>
          </c:dLbls>
          <c:cat>
            <c:numRef>
              <c:f>Лист1!$A$2:$A$9</c:f>
              <c:numCache>
                <c:formatCode>General</c:formatCode>
                <c:ptCount val="8"/>
                <c:pt idx="0">
                  <c:v>2014</c:v>
                </c:pt>
                <c:pt idx="1">
                  <c:v>2015</c:v>
                </c:pt>
                <c:pt idx="2">
                  <c:v>2016</c:v>
                </c:pt>
                <c:pt idx="3">
                  <c:v>2017</c:v>
                </c:pt>
                <c:pt idx="4">
                  <c:v>2018</c:v>
                </c:pt>
                <c:pt idx="5">
                  <c:v>2019</c:v>
                </c:pt>
                <c:pt idx="6">
                  <c:v>2020</c:v>
                </c:pt>
                <c:pt idx="7">
                  <c:v>2021</c:v>
                </c:pt>
              </c:numCache>
            </c:numRef>
          </c:cat>
          <c:val>
            <c:numRef>
              <c:f>Лист1!$B$2:$B$9</c:f>
              <c:numCache>
                <c:formatCode>General</c:formatCode>
                <c:ptCount val="8"/>
                <c:pt idx="0">
                  <c:v>2167.9</c:v>
                </c:pt>
                <c:pt idx="1">
                  <c:v>2405.9</c:v>
                </c:pt>
                <c:pt idx="2">
                  <c:v>2807.9</c:v>
                </c:pt>
                <c:pt idx="3">
                  <c:v>2786.3</c:v>
                </c:pt>
                <c:pt idx="4">
                  <c:v>3047.8</c:v>
                </c:pt>
                <c:pt idx="5">
                  <c:v>3495.6</c:v>
                </c:pt>
                <c:pt idx="6">
                  <c:v>4179.6000000000004</c:v>
                </c:pt>
                <c:pt idx="7">
                  <c:v>4341</c:v>
                </c:pt>
              </c:numCache>
            </c:numRef>
          </c:val>
        </c:ser>
        <c:dLbls/>
        <c:marker val="1"/>
        <c:axId val="177941888"/>
        <c:axId val="177718400"/>
      </c:lineChart>
      <c:catAx>
        <c:axId val="177941888"/>
        <c:scaling>
          <c:orientation val="minMax"/>
        </c:scaling>
        <c:axPos val="b"/>
        <c:numFmt formatCode="General" sourceLinked="1"/>
        <c:tickLblPos val="nextTo"/>
        <c:txPr>
          <a:bodyPr/>
          <a:lstStyle/>
          <a:p>
            <a:pPr>
              <a:defRPr b="1">
                <a:solidFill>
                  <a:schemeClr val="bg2">
                    <a:lumMod val="25000"/>
                  </a:schemeClr>
                </a:solidFill>
                <a:latin typeface="Times New Roman" pitchFamily="18" charset="0"/>
                <a:cs typeface="Times New Roman" pitchFamily="18" charset="0"/>
              </a:defRPr>
            </a:pPr>
            <a:endParaRPr lang="ru-RU"/>
          </a:p>
        </c:txPr>
        <c:crossAx val="177718400"/>
        <c:crosses val="autoZero"/>
        <c:auto val="1"/>
        <c:lblAlgn val="ctr"/>
        <c:lblOffset val="100"/>
      </c:catAx>
      <c:valAx>
        <c:axId val="177718400"/>
        <c:scaling>
          <c:orientation val="minMax"/>
        </c:scaling>
        <c:axPos val="l"/>
        <c:majorGridlines/>
        <c:numFmt formatCode="General" sourceLinked="1"/>
        <c:tickLblPos val="nextTo"/>
        <c:txPr>
          <a:bodyPr/>
          <a:lstStyle/>
          <a:p>
            <a:pPr>
              <a:defRPr>
                <a:solidFill>
                  <a:schemeClr val="bg2">
                    <a:lumMod val="50000"/>
                  </a:schemeClr>
                </a:solidFill>
                <a:latin typeface="Times New Roman" pitchFamily="18" charset="0"/>
                <a:cs typeface="Times New Roman" pitchFamily="18" charset="0"/>
              </a:defRPr>
            </a:pPr>
            <a:endParaRPr lang="ru-RU"/>
          </a:p>
        </c:txPr>
        <c:crossAx val="177941888"/>
        <c:crosses val="autoZero"/>
        <c:crossBetween val="between"/>
      </c:valAx>
      <c:spPr>
        <a:solidFill>
          <a:schemeClr val="accent1">
            <a:lumMod val="40000"/>
            <a:lumOff val="60000"/>
          </a:schemeClr>
        </a:solidFill>
      </c:spPr>
    </c:plotArea>
    <c:plotVisOnly val="1"/>
    <c:dispBlanksAs val="gap"/>
  </c:chart>
  <c:txPr>
    <a:bodyPr/>
    <a:lstStyle/>
    <a:p>
      <a:pPr>
        <a:defRPr sz="1800"/>
      </a:pPr>
      <a:endParaRPr lang="ru-RU"/>
    </a:p>
  </c:txPr>
  <c:externalData r:id="rId1"/>
</c:chartSpace>
</file>

<file path=ppt/charts/chart25.xml><?xml version="1.0" encoding="utf-8"?>
<c:chartSpace xmlns:c="http://schemas.openxmlformats.org/drawingml/2006/chart" xmlns:a="http://schemas.openxmlformats.org/drawingml/2006/main" xmlns:r="http://schemas.openxmlformats.org/officeDocument/2006/relationships">
  <c:lang val="ru-RU"/>
  <c:chart>
    <c:title>
      <c:tx>
        <c:rich>
          <a:bodyPr rot="0" spcFirstLastPara="1" vertOverflow="ellipsis" vert="horz" wrap="square" anchor="ctr" anchorCtr="1"/>
          <a:lstStyle/>
          <a:p>
            <a:pPr>
              <a:defRPr sz="1400" b="1" i="0" u="none" strike="noStrike" kern="1200" baseline="0">
                <a:solidFill>
                  <a:schemeClr val="dk1">
                    <a:lumMod val="65000"/>
                    <a:lumOff val="35000"/>
                  </a:schemeClr>
                </a:solidFill>
                <a:latin typeface="Times New Roman" pitchFamily="18" charset="0"/>
                <a:ea typeface="+mn-ea"/>
                <a:cs typeface="Times New Roman" pitchFamily="18" charset="0"/>
              </a:defRPr>
            </a:pPr>
            <a:r>
              <a:rPr lang="ru-RU" sz="1400" dirty="0" smtClean="0">
                <a:solidFill>
                  <a:schemeClr val="tx2">
                    <a:lumMod val="75000"/>
                  </a:schemeClr>
                </a:solidFill>
                <a:latin typeface="Times New Roman" pitchFamily="18" charset="0"/>
                <a:cs typeface="Times New Roman" pitchFamily="18" charset="0"/>
              </a:rPr>
              <a:t>Финансирование</a:t>
            </a:r>
            <a:r>
              <a:rPr lang="ru-RU" sz="1400" baseline="0" dirty="0" smtClean="0">
                <a:solidFill>
                  <a:schemeClr val="tx2">
                    <a:lumMod val="75000"/>
                  </a:schemeClr>
                </a:solidFill>
                <a:latin typeface="Times New Roman" pitchFamily="18" charset="0"/>
                <a:cs typeface="Times New Roman" pitchFamily="18" charset="0"/>
              </a:rPr>
              <a:t> по уровням бюджета</a:t>
            </a:r>
            <a:r>
              <a:rPr lang="ru-RU" sz="1400" dirty="0" smtClean="0">
                <a:solidFill>
                  <a:schemeClr val="tx2">
                    <a:lumMod val="75000"/>
                  </a:schemeClr>
                </a:solidFill>
                <a:latin typeface="Times New Roman" pitchFamily="18" charset="0"/>
                <a:cs typeface="Times New Roman" pitchFamily="18" charset="0"/>
              </a:rPr>
              <a:t>,</a:t>
            </a:r>
          </a:p>
          <a:p>
            <a:pPr>
              <a:defRPr sz="1400" b="1" i="0" u="none" strike="noStrike" kern="1200" baseline="0">
                <a:solidFill>
                  <a:schemeClr val="dk1">
                    <a:lumMod val="65000"/>
                    <a:lumOff val="35000"/>
                  </a:schemeClr>
                </a:solidFill>
                <a:latin typeface="Times New Roman" pitchFamily="18" charset="0"/>
                <a:ea typeface="+mn-ea"/>
                <a:cs typeface="Times New Roman" pitchFamily="18" charset="0"/>
              </a:defRPr>
            </a:pPr>
            <a:r>
              <a:rPr lang="ru-RU" sz="1400" dirty="0" smtClean="0">
                <a:solidFill>
                  <a:schemeClr val="tx2">
                    <a:lumMod val="75000"/>
                  </a:schemeClr>
                </a:solidFill>
                <a:latin typeface="Times New Roman" pitchFamily="18" charset="0"/>
                <a:cs typeface="Times New Roman" pitchFamily="18" charset="0"/>
              </a:rPr>
              <a:t> тыс.</a:t>
            </a:r>
            <a:r>
              <a:rPr lang="ru-RU" sz="1400" baseline="0" dirty="0" smtClean="0">
                <a:solidFill>
                  <a:schemeClr val="tx2">
                    <a:lumMod val="75000"/>
                  </a:schemeClr>
                </a:solidFill>
                <a:latin typeface="Times New Roman" pitchFamily="18" charset="0"/>
                <a:cs typeface="Times New Roman" pitchFamily="18" charset="0"/>
              </a:rPr>
              <a:t> рублей</a:t>
            </a:r>
            <a:endParaRPr lang="ru-RU" sz="1400" dirty="0">
              <a:solidFill>
                <a:schemeClr val="tx2">
                  <a:lumMod val="75000"/>
                </a:schemeClr>
              </a:solidFill>
              <a:latin typeface="Times New Roman" pitchFamily="18" charset="0"/>
              <a:cs typeface="Times New Roman" pitchFamily="18" charset="0"/>
            </a:endParaRPr>
          </a:p>
        </c:rich>
      </c:tx>
      <c:spPr>
        <a:noFill/>
        <a:ln>
          <a:noFill/>
        </a:ln>
        <a:effectLst/>
      </c:spPr>
    </c:title>
    <c:view3D>
      <c:rotX val="50"/>
      <c:rotY val="188"/>
      <c:depthPercent val="100"/>
      <c:perspective val="60"/>
    </c:view3D>
    <c:floor>
      <c:spPr>
        <a:noFill/>
        <a:ln>
          <a:noFill/>
        </a:ln>
        <a:effectLst/>
        <a:sp3d/>
      </c:spPr>
    </c:floor>
    <c:sideWall>
      <c:spPr>
        <a:noFill/>
        <a:ln>
          <a:noFill/>
        </a:ln>
        <a:effectLst/>
        <a:sp3d/>
      </c:spPr>
    </c:sideWall>
    <c:backWall>
      <c:spPr>
        <a:noFill/>
        <a:ln>
          <a:noFill/>
        </a:ln>
        <a:effectLst/>
        <a:sp3d/>
      </c:spPr>
    </c:backWall>
    <c:plotArea>
      <c:layout/>
      <c:pie3DChart>
        <c:varyColors val="1"/>
        <c:ser>
          <c:idx val="0"/>
          <c:order val="0"/>
          <c:tx>
            <c:strRef>
              <c:f>Лист1!$B$1</c:f>
              <c:strCache>
                <c:ptCount val="1"/>
                <c:pt idx="0">
                  <c:v>Специалисты на селе</c:v>
                </c:pt>
              </c:strCache>
            </c:strRef>
          </c:tx>
          <c:dPt>
            <c:idx val="0"/>
            <c:spPr>
              <a:solidFill>
                <a:srgbClr val="3399FF"/>
              </a:solidFill>
              <a:ln>
                <a:noFill/>
              </a:ln>
              <a:effectLst>
                <a:outerShdw blurRad="88900" sx="102000" sy="102000" algn="ctr" rotWithShape="0">
                  <a:prstClr val="black">
                    <a:alpha val="20000"/>
                  </a:prstClr>
                </a:outerShdw>
              </a:effectLst>
              <a:scene3d>
                <a:camera prst="orthographicFront"/>
                <a:lightRig rig="threePt" dir="t"/>
              </a:scene3d>
              <a:sp3d prstMaterial="matte"/>
            </c:spPr>
          </c:dPt>
          <c:dPt>
            <c:idx val="1"/>
            <c:spPr>
              <a:solidFill>
                <a:srgbClr val="FF66CC"/>
              </a:solidFill>
              <a:ln>
                <a:noFill/>
              </a:ln>
              <a:effectLst>
                <a:outerShdw blurRad="88900" sx="102000" sy="102000" algn="ctr" rotWithShape="0">
                  <a:prstClr val="black">
                    <a:alpha val="20000"/>
                  </a:prstClr>
                </a:outerShdw>
              </a:effectLst>
              <a:scene3d>
                <a:camera prst="orthographicFront"/>
                <a:lightRig rig="threePt" dir="t"/>
              </a:scene3d>
              <a:sp3d prstMaterial="matte"/>
            </c:spPr>
          </c:dPt>
          <c:dPt>
            <c:idx val="2"/>
            <c:spPr>
              <a:solidFill>
                <a:srgbClr val="33CC33"/>
              </a:solidFill>
              <a:ln>
                <a:noFill/>
              </a:ln>
              <a:effectLst>
                <a:outerShdw blurRad="88900" sx="102000" sy="102000" algn="ctr" rotWithShape="0">
                  <a:prstClr val="black">
                    <a:alpha val="20000"/>
                  </a:prstClr>
                </a:outerShdw>
              </a:effectLst>
              <a:scene3d>
                <a:camera prst="orthographicFront"/>
                <a:lightRig rig="threePt" dir="t"/>
              </a:scene3d>
              <a:sp3d prstMaterial="matte"/>
            </c:spPr>
          </c:dPt>
          <c:dLbls>
            <c:dLbl>
              <c:idx val="0"/>
              <c:layout>
                <c:manualLayout>
                  <c:x val="-2.2202781618679085E-2"/>
                  <c:y val="-2.398539546064421E-2"/>
                </c:manualLayout>
              </c:layout>
              <c:tx>
                <c:rich>
                  <a:bodyPr/>
                  <a:lstStyle/>
                  <a:p>
                    <a:r>
                      <a:rPr lang="en-US" dirty="0" smtClean="0">
                        <a:solidFill>
                          <a:schemeClr val="tx1"/>
                        </a:solidFill>
                      </a:rPr>
                      <a:t>350,5</a:t>
                    </a:r>
                  </a:p>
                </c:rich>
              </c:tx>
              <c:dLblPos val="bestFit"/>
              <c:showVal val="1"/>
              <c:extLst>
                <c:ext xmlns:c15="http://schemas.microsoft.com/office/drawing/2012/chart" uri="{CE6537A1-D6FC-4f65-9D91-7224C49458BB}"/>
              </c:extLst>
            </c:dLbl>
            <c:dLbl>
              <c:idx val="1"/>
              <c:layout>
                <c:manualLayout>
                  <c:x val="3.7158179944898229E-2"/>
                  <c:y val="-8.0759097343771027E-2"/>
                </c:manualLayout>
              </c:layout>
              <c:dLblPos val="bestFit"/>
              <c:showVal val="1"/>
              <c:extLst>
                <c:ext xmlns:c15="http://schemas.microsoft.com/office/drawing/2012/chart" uri="{CE6537A1-D6FC-4f65-9D91-7224C49458BB}"/>
              </c:extLst>
            </c:dLbl>
            <c:dLbl>
              <c:idx val="2"/>
              <c:layout>
                <c:manualLayout>
                  <c:x val="-1.1020956463873991E-2"/>
                  <c:y val="-7.3688005723000971E-3"/>
                </c:manualLayout>
              </c:layout>
              <c:dLblPos val="bestFit"/>
              <c:showVal val="1"/>
              <c:extLst>
                <c:ext xmlns:c15="http://schemas.microsoft.com/office/drawing/2012/chart" uri="{CE6537A1-D6FC-4f65-9D91-7224C49458BB}"/>
              </c:extLst>
            </c:dLbl>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ru-RU"/>
              </a:p>
            </c:txPr>
            <c:dLblPos val="inEnd"/>
            <c:showVal val="1"/>
            <c:showLeaderLines val="1"/>
            <c:leaderLines>
              <c:spPr>
                <a:ln w="9525" cap="flat" cmpd="sng" algn="ctr">
                  <a:solidFill>
                    <a:schemeClr val="dk1">
                      <a:lumMod val="35000"/>
                      <a:lumOff val="65000"/>
                    </a:schemeClr>
                  </a:solidFill>
                  <a:round/>
                </a:ln>
                <a:effectLst/>
              </c:spPr>
            </c:leaderLines>
            <c:extLst>
              <c:ext xmlns:c15="http://schemas.microsoft.com/office/drawing/2012/chart" uri="{CE6537A1-D6FC-4f65-9D91-7224C49458BB}"/>
            </c:extLst>
          </c:dLbls>
          <c:cat>
            <c:strRef>
              <c:f>Лист1!$A$2:$A$4</c:f>
              <c:strCache>
                <c:ptCount val="3"/>
                <c:pt idx="0">
                  <c:v>Федеральный бюджет</c:v>
                </c:pt>
                <c:pt idx="1">
                  <c:v>Областной бюджет</c:v>
                </c:pt>
                <c:pt idx="2">
                  <c:v>Местный бюджет</c:v>
                </c:pt>
              </c:strCache>
            </c:strRef>
          </c:cat>
          <c:val>
            <c:numRef>
              <c:f>Лист1!$B$2:$B$4</c:f>
              <c:numCache>
                <c:formatCode>General</c:formatCode>
                <c:ptCount val="3"/>
                <c:pt idx="0">
                  <c:v>350.5</c:v>
                </c:pt>
                <c:pt idx="1">
                  <c:v>357.1</c:v>
                </c:pt>
                <c:pt idx="2">
                  <c:v>27.4</c:v>
                </c:pt>
              </c:numCache>
            </c:numRef>
          </c:val>
        </c:ser>
        <c:dLbls>
          <c:showVal val="1"/>
        </c:dLbls>
      </c:pie3DChart>
      <c:spPr>
        <a:noFill/>
        <a:ln>
          <a:noFill/>
        </a:ln>
        <a:effectLst/>
      </c:spPr>
    </c:plotArea>
    <c:legend>
      <c:legendPos val="b"/>
      <c:spPr>
        <a:solidFill>
          <a:schemeClr val="lt1">
            <a:alpha val="78000"/>
          </a:schemeClr>
        </a:solidFill>
        <a:ln>
          <a:noFill/>
        </a:ln>
        <a:effectLst/>
      </c:spPr>
      <c:txPr>
        <a:bodyPr rot="0" spcFirstLastPara="1" vertOverflow="ellipsis" vert="horz" wrap="square" anchor="ctr" anchorCtr="1"/>
        <a:lstStyle/>
        <a:p>
          <a:pPr>
            <a:defRPr sz="1197" b="0" i="0" u="none" strike="noStrike" kern="1200" baseline="0">
              <a:solidFill>
                <a:schemeClr val="dk1">
                  <a:lumMod val="65000"/>
                  <a:lumOff val="35000"/>
                </a:schemeClr>
              </a:solidFill>
              <a:latin typeface="Times New Roman" pitchFamily="18" charset="0"/>
              <a:ea typeface="+mn-ea"/>
              <a:cs typeface="Times New Roman" pitchFamily="18" charset="0"/>
            </a:defRPr>
          </a:pPr>
          <a:endParaRPr lang="ru-RU"/>
        </a:p>
      </c:txPr>
    </c:legend>
    <c:plotVisOnly val="1"/>
    <c:dispBlanksAs val="zero"/>
  </c:chart>
  <c:spPr>
    <a:noFill/>
    <a:ln w="9525" cap="flat" cmpd="sng" algn="ctr">
      <a:noFill/>
      <a:round/>
    </a:ln>
    <a:effectLst/>
  </c:spPr>
  <c:txPr>
    <a:bodyPr/>
    <a:lstStyle/>
    <a:p>
      <a:pPr>
        <a:defRPr/>
      </a:pPr>
      <a:endParaRPr lang="ru-RU"/>
    </a:p>
  </c:txPr>
  <c:externalData r:id="rId1"/>
</c:chartSpace>
</file>

<file path=ppt/charts/chart26.xml><?xml version="1.0" encoding="utf-8"?>
<c:chartSpace xmlns:c="http://schemas.openxmlformats.org/drawingml/2006/chart" xmlns:a="http://schemas.openxmlformats.org/drawingml/2006/main" xmlns:r="http://schemas.openxmlformats.org/officeDocument/2006/relationships">
  <c:lang val="ru-RU"/>
  <c:style val="6"/>
  <c:chart>
    <c:autoTitleDeleted val="1"/>
    <c:view3D>
      <c:rotX val="0"/>
      <c:rotY val="40"/>
      <c:perspective val="30"/>
    </c:view3D>
    <c:plotArea>
      <c:layout>
        <c:manualLayout>
          <c:layoutTarget val="inner"/>
          <c:xMode val="edge"/>
          <c:yMode val="edge"/>
          <c:x val="3.1477064852192555E-3"/>
          <c:y val="4.0152211424345684E-2"/>
          <c:w val="0.99453950123613211"/>
          <c:h val="0.87658594378755683"/>
        </c:manualLayout>
      </c:layout>
      <c:line3DChart>
        <c:grouping val="standard"/>
        <c:ser>
          <c:idx val="0"/>
          <c:order val="0"/>
          <c:tx>
            <c:strRef>
              <c:f>Лист1!$B$1</c:f>
              <c:strCache>
                <c:ptCount val="1"/>
                <c:pt idx="0">
                  <c:v>Столбец1</c:v>
                </c:pt>
              </c:strCache>
            </c:strRef>
          </c:tx>
          <c:spPr>
            <a:solidFill>
              <a:srgbClr val="00B0F0"/>
            </a:solidFill>
          </c:spPr>
          <c:dLbls>
            <c:dLbl>
              <c:idx val="0"/>
              <c:layout>
                <c:manualLayout>
                  <c:x val="-9.3220338983055512E-2"/>
                  <c:y val="-0.11814345991561444"/>
                </c:manualLayout>
              </c:layout>
              <c:showVal val="1"/>
              <c:extLst>
                <c:ext xmlns:c15="http://schemas.microsoft.com/office/drawing/2012/chart" uri="{CE6537A1-D6FC-4f65-9D91-7224C49458BB}"/>
              </c:extLst>
            </c:dLbl>
            <c:dLbl>
              <c:idx val="1"/>
              <c:layout>
                <c:manualLayout>
                  <c:x val="-4.8022598870056499E-2"/>
                  <c:y val="-6.118143459915612E-2"/>
                </c:manualLayout>
              </c:layout>
              <c:showVal val="1"/>
              <c:extLst>
                <c:ext xmlns:c15="http://schemas.microsoft.com/office/drawing/2012/chart" uri="{CE6537A1-D6FC-4f65-9D91-7224C49458BB}"/>
              </c:extLst>
            </c:dLbl>
            <c:dLbl>
              <c:idx val="2"/>
              <c:layout>
                <c:manualLayout>
                  <c:x val="-6.3559322033898302E-2"/>
                  <c:y val="7.1729957805907171E-2"/>
                </c:manualLayout>
              </c:layout>
              <c:showVal val="1"/>
              <c:extLst>
                <c:ext xmlns:c15="http://schemas.microsoft.com/office/drawing/2012/chart" uri="{CE6537A1-D6FC-4f65-9D91-7224C49458BB}"/>
              </c:extLst>
            </c:dLbl>
            <c:dLbl>
              <c:idx val="3"/>
              <c:layout>
                <c:manualLayout>
                  <c:x val="-4.3785310734463283E-2"/>
                  <c:y val="-9.2827004219409398E-2"/>
                </c:manualLayout>
              </c:layout>
              <c:showVal val="1"/>
              <c:extLst>
                <c:ext xmlns:c15="http://schemas.microsoft.com/office/drawing/2012/chart" uri="{CE6537A1-D6FC-4f65-9D91-7224C49458BB}"/>
              </c:extLst>
            </c:dLbl>
            <c:dLbl>
              <c:idx val="4"/>
              <c:layout>
                <c:manualLayout>
                  <c:x val="5.0847457627118814E-2"/>
                  <c:y val="-5.4852320675105502E-2"/>
                </c:manualLayout>
              </c:layout>
              <c:showVal val="1"/>
              <c:extLst>
                <c:ext xmlns:c15="http://schemas.microsoft.com/office/drawing/2012/chart" uri="{CE6537A1-D6FC-4f65-9D91-7224C49458BB}"/>
              </c:extLst>
            </c:dLbl>
            <c:dLbl>
              <c:idx val="5"/>
              <c:layout>
                <c:manualLayout>
                  <c:x val="4.0960420443088924E-2"/>
                  <c:y val="-5.0743384299681414E-2"/>
                </c:manualLayout>
              </c:layout>
              <c:showVal val="1"/>
              <c:extLst>
                <c:ext xmlns:c15="http://schemas.microsoft.com/office/drawing/2012/chart" uri="{CE6537A1-D6FC-4f65-9D91-7224C49458BB}"/>
              </c:extLst>
            </c:dLbl>
            <c:dLbl>
              <c:idx val="6"/>
              <c:layout>
                <c:manualLayout>
                  <c:x val="1.2711864406779662E-2"/>
                  <c:y val="-6.9620419283032683E-2"/>
                </c:manualLayout>
              </c:layout>
              <c:spPr/>
              <c:txPr>
                <a:bodyPr/>
                <a:lstStyle/>
                <a:p>
                  <a:pPr>
                    <a:defRPr sz="1800" b="1">
                      <a:solidFill>
                        <a:srgbClr val="FF0000"/>
                      </a:solidFill>
                      <a:latin typeface="Times New Roman" pitchFamily="18" charset="0"/>
                      <a:cs typeface="Times New Roman" pitchFamily="18" charset="0"/>
                    </a:defRPr>
                  </a:pPr>
                  <a:endParaRPr lang="ru-RU"/>
                </a:p>
              </c:txPr>
              <c:showVal val="1"/>
              <c:extLst>
                <c:ext xmlns:c15="http://schemas.microsoft.com/office/drawing/2012/chart" uri="{CE6537A1-D6FC-4f65-9D91-7224C49458BB}"/>
              </c:extLst>
            </c:dLbl>
            <c:dLbl>
              <c:idx val="7"/>
              <c:layout>
                <c:manualLayout>
                  <c:x val="-1.4124293785309698E-3"/>
                  <c:y val="-0.12236286919831205"/>
                </c:manualLayout>
              </c:layout>
              <c:showVal val="1"/>
              <c:extLst>
                <c:ext xmlns:c15="http://schemas.microsoft.com/office/drawing/2012/chart" uri="{CE6537A1-D6FC-4f65-9D91-7224C49458BB}"/>
              </c:extLst>
            </c:dLbl>
            <c:dLbl>
              <c:idx val="8"/>
              <c:layout>
                <c:manualLayout>
                  <c:x val="1.6949152542372881E-2"/>
                  <c:y val="-6.3291139240506403E-2"/>
                </c:manualLayout>
              </c:layout>
              <c:showVal val="1"/>
              <c:extLst>
                <c:ext xmlns:c15="http://schemas.microsoft.com/office/drawing/2012/chart" uri="{CE6537A1-D6FC-4f65-9D91-7224C49458BB}"/>
              </c:extLst>
            </c:dLbl>
            <c:spPr>
              <a:noFill/>
              <a:ln>
                <a:noFill/>
              </a:ln>
              <a:effectLst/>
            </c:spPr>
            <c:txPr>
              <a:bodyPr/>
              <a:lstStyle/>
              <a:p>
                <a:pPr>
                  <a:defRPr sz="1800" b="1">
                    <a:latin typeface="Times New Roman" pitchFamily="18" charset="0"/>
                    <a:cs typeface="Times New Roman" pitchFamily="18" charset="0"/>
                  </a:defRPr>
                </a:pPr>
                <a:endParaRPr lang="ru-RU"/>
              </a:p>
            </c:txPr>
            <c:showVal val="1"/>
            <c:extLst>
              <c:ext xmlns:c15="http://schemas.microsoft.com/office/drawing/2012/chart" uri="{CE6537A1-D6FC-4f65-9D91-7224C49458BB}">
                <c15:showLeaderLines val="0"/>
              </c:ext>
            </c:extLst>
          </c:dLbls>
          <c:cat>
            <c:numRef>
              <c:f>Лист1!$A$2:$A$10</c:f>
              <c:numCache>
                <c:formatCode>General</c:formatCode>
                <c:ptCount val="9"/>
                <c:pt idx="0">
                  <c:v>2013</c:v>
                </c:pt>
                <c:pt idx="1">
                  <c:v>2014</c:v>
                </c:pt>
                <c:pt idx="2">
                  <c:v>2015</c:v>
                </c:pt>
                <c:pt idx="3">
                  <c:v>2016</c:v>
                </c:pt>
                <c:pt idx="4">
                  <c:v>2017</c:v>
                </c:pt>
                <c:pt idx="5">
                  <c:v>2018</c:v>
                </c:pt>
                <c:pt idx="6">
                  <c:v>2019</c:v>
                </c:pt>
                <c:pt idx="7">
                  <c:v>2020</c:v>
                </c:pt>
                <c:pt idx="8">
                  <c:v>2021</c:v>
                </c:pt>
              </c:numCache>
            </c:numRef>
          </c:cat>
          <c:val>
            <c:numRef>
              <c:f>Лист1!$B$2:$B$10</c:f>
              <c:numCache>
                <c:formatCode>0.0</c:formatCode>
                <c:ptCount val="9"/>
                <c:pt idx="0">
                  <c:v>63.2</c:v>
                </c:pt>
                <c:pt idx="1">
                  <c:v>128.1</c:v>
                </c:pt>
                <c:pt idx="2">
                  <c:v>106.7</c:v>
                </c:pt>
                <c:pt idx="3">
                  <c:v>121.6</c:v>
                </c:pt>
                <c:pt idx="4">
                  <c:v>53</c:v>
                </c:pt>
                <c:pt idx="5">
                  <c:v>11.4</c:v>
                </c:pt>
                <c:pt idx="6">
                  <c:v>0</c:v>
                </c:pt>
                <c:pt idx="7">
                  <c:v>0</c:v>
                </c:pt>
                <c:pt idx="8">
                  <c:v>7</c:v>
                </c:pt>
              </c:numCache>
            </c:numRef>
          </c:val>
        </c:ser>
        <c:dLbls/>
        <c:axId val="179533696"/>
        <c:axId val="179535232"/>
        <c:axId val="179425280"/>
      </c:line3DChart>
      <c:catAx>
        <c:axId val="179533696"/>
        <c:scaling>
          <c:orientation val="minMax"/>
        </c:scaling>
        <c:axPos val="b"/>
        <c:numFmt formatCode="General" sourceLinked="1"/>
        <c:tickLblPos val="nextTo"/>
        <c:txPr>
          <a:bodyPr/>
          <a:lstStyle/>
          <a:p>
            <a:pPr>
              <a:defRPr>
                <a:latin typeface="Times New Roman" pitchFamily="18" charset="0"/>
                <a:cs typeface="Times New Roman" pitchFamily="18" charset="0"/>
              </a:defRPr>
            </a:pPr>
            <a:endParaRPr lang="ru-RU"/>
          </a:p>
        </c:txPr>
        <c:crossAx val="179535232"/>
        <c:crosses val="autoZero"/>
        <c:auto val="1"/>
        <c:lblAlgn val="ctr"/>
        <c:lblOffset val="100"/>
      </c:catAx>
      <c:valAx>
        <c:axId val="179535232"/>
        <c:scaling>
          <c:orientation val="minMax"/>
        </c:scaling>
        <c:delete val="1"/>
        <c:axPos val="l"/>
        <c:majorGridlines/>
        <c:numFmt formatCode="0.0" sourceLinked="1"/>
        <c:tickLblPos val="none"/>
        <c:crossAx val="179533696"/>
        <c:crosses val="autoZero"/>
        <c:crossBetween val="between"/>
      </c:valAx>
      <c:serAx>
        <c:axId val="179425280"/>
        <c:scaling>
          <c:orientation val="minMax"/>
        </c:scaling>
        <c:delete val="1"/>
        <c:axPos val="b"/>
        <c:tickLblPos val="none"/>
        <c:crossAx val="179535232"/>
        <c:crosses val="autoZero"/>
      </c:serAx>
      <c:spPr>
        <a:gradFill>
          <a:gsLst>
            <a:gs pos="0">
              <a:srgbClr val="4F81BD">
                <a:tint val="66000"/>
                <a:satMod val="160000"/>
              </a:srgbClr>
            </a:gs>
            <a:gs pos="50000">
              <a:srgbClr val="4F81BD">
                <a:tint val="44500"/>
                <a:satMod val="160000"/>
              </a:srgbClr>
            </a:gs>
            <a:gs pos="100000">
              <a:srgbClr val="4F81BD">
                <a:tint val="23500"/>
                <a:satMod val="160000"/>
              </a:srgbClr>
            </a:gs>
          </a:gsLst>
          <a:lin ang="5400000" scaled="0"/>
        </a:gradFill>
      </c:spPr>
    </c:plotArea>
    <c:plotVisOnly val="1"/>
    <c:dispBlanksAs val="gap"/>
  </c:chart>
  <c:txPr>
    <a:bodyPr/>
    <a:lstStyle/>
    <a:p>
      <a:pPr>
        <a:defRPr sz="1800"/>
      </a:pPr>
      <a:endParaRPr lang="ru-RU"/>
    </a:p>
  </c:txPr>
  <c:externalData r:id="rId1"/>
</c:chartSpace>
</file>

<file path=ppt/charts/chart3.xml><?xml version="1.0" encoding="utf-8"?>
<c:chartSpace xmlns:c="http://schemas.openxmlformats.org/drawingml/2006/chart" xmlns:a="http://schemas.openxmlformats.org/drawingml/2006/main" xmlns:r="http://schemas.openxmlformats.org/officeDocument/2006/relationships">
  <c:lang val="ru-RU"/>
  <c:chart>
    <c:view3D>
      <c:perspective val="30"/>
    </c:view3D>
    <c:floor>
      <c:spPr>
        <a:gradFill>
          <a:gsLst>
            <a:gs pos="0">
              <a:srgbClr val="FFFFFF"/>
            </a:gs>
            <a:gs pos="16000">
              <a:srgbClr val="1F1F1F"/>
            </a:gs>
            <a:gs pos="17999">
              <a:srgbClr val="FFFFFF"/>
            </a:gs>
            <a:gs pos="42000">
              <a:srgbClr val="636363"/>
            </a:gs>
            <a:gs pos="53000">
              <a:srgbClr val="CFCFCF"/>
            </a:gs>
            <a:gs pos="66000">
              <a:srgbClr val="CFCFCF"/>
            </a:gs>
            <a:gs pos="75999">
              <a:srgbClr val="1F1F1F"/>
            </a:gs>
            <a:gs pos="78999">
              <a:srgbClr val="FFFFFF"/>
            </a:gs>
            <a:gs pos="100000">
              <a:srgbClr val="7F7F7F"/>
            </a:gs>
          </a:gsLst>
          <a:lin ang="5400000" scaled="0"/>
        </a:gradFill>
      </c:spPr>
    </c:floor>
    <c:plotArea>
      <c:layout>
        <c:manualLayout>
          <c:layoutTarget val="inner"/>
          <c:xMode val="edge"/>
          <c:yMode val="edge"/>
          <c:x val="0.12638888888888888"/>
          <c:y val="2.8804033015578292E-2"/>
          <c:w val="0.61025929571303583"/>
          <c:h val="0.89339209682122955"/>
        </c:manualLayout>
      </c:layout>
      <c:bar3DChart>
        <c:barDir val="col"/>
        <c:grouping val="standard"/>
        <c:ser>
          <c:idx val="0"/>
          <c:order val="0"/>
          <c:tx>
            <c:strRef>
              <c:f>Лист1!$B$1</c:f>
              <c:strCache>
                <c:ptCount val="1"/>
                <c:pt idx="0">
                  <c:v>доходы на 1 жителя, руб.</c:v>
                </c:pt>
              </c:strCache>
            </c:strRef>
          </c:tx>
          <c:spPr>
            <a:solidFill>
              <a:schemeClr val="tx2">
                <a:lumMod val="60000"/>
                <a:lumOff val="40000"/>
              </a:schemeClr>
            </a:solidFill>
          </c:spPr>
          <c:dLbls>
            <c:spPr>
              <a:noFill/>
              <a:ln>
                <a:noFill/>
              </a:ln>
              <a:effectLst/>
            </c:spPr>
            <c:txPr>
              <a:bodyPr/>
              <a:lstStyle/>
              <a:p>
                <a:pPr>
                  <a:defRPr b="1">
                    <a:solidFill>
                      <a:srgbClr val="1B1E63"/>
                    </a:solidFill>
                    <a:latin typeface="Times New Roman" pitchFamily="18" charset="0"/>
                    <a:cs typeface="Times New Roman" pitchFamily="18" charset="0"/>
                  </a:defRPr>
                </a:pPr>
                <a:endParaRPr lang="ru-RU"/>
              </a:p>
            </c:txPr>
            <c:showVal val="1"/>
            <c:extLst>
              <c:ext xmlns:c15="http://schemas.microsoft.com/office/drawing/2012/chart" uri="{CE6537A1-D6FC-4f65-9D91-7224C49458BB}">
                <c15:showLeaderLines val="0"/>
              </c:ext>
            </c:extLst>
          </c:dLbls>
          <c:cat>
            <c:numRef>
              <c:f>Лист1!$A$2:$A$11</c:f>
              <c:numCache>
                <c:formatCode>General</c:formatCode>
                <c:ptCount val="10"/>
                <c:pt idx="0">
                  <c:v>2012</c:v>
                </c:pt>
                <c:pt idx="1">
                  <c:v>2013</c:v>
                </c:pt>
                <c:pt idx="2">
                  <c:v>2014</c:v>
                </c:pt>
                <c:pt idx="3">
                  <c:v>2015</c:v>
                </c:pt>
                <c:pt idx="4">
                  <c:v>2016</c:v>
                </c:pt>
                <c:pt idx="5">
                  <c:v>2017</c:v>
                </c:pt>
                <c:pt idx="6">
                  <c:v>2018</c:v>
                </c:pt>
                <c:pt idx="7">
                  <c:v>2019</c:v>
                </c:pt>
                <c:pt idx="8">
                  <c:v>2020</c:v>
                </c:pt>
                <c:pt idx="9">
                  <c:v>2021</c:v>
                </c:pt>
              </c:numCache>
            </c:numRef>
          </c:cat>
          <c:val>
            <c:numRef>
              <c:f>Лист1!$B$2:$B$11</c:f>
              <c:numCache>
                <c:formatCode>0</c:formatCode>
                <c:ptCount val="10"/>
                <c:pt idx="0">
                  <c:v>12295.575280747762</c:v>
                </c:pt>
                <c:pt idx="1">
                  <c:v>17415.520329874606</c:v>
                </c:pt>
                <c:pt idx="2">
                  <c:v>20491.953403811196</c:v>
                </c:pt>
                <c:pt idx="3">
                  <c:v>15177.556244106157</c:v>
                </c:pt>
                <c:pt idx="4">
                  <c:v>19707.571625761713</c:v>
                </c:pt>
                <c:pt idx="5">
                  <c:v>17727</c:v>
                </c:pt>
                <c:pt idx="6">
                  <c:v>21547</c:v>
                </c:pt>
                <c:pt idx="7">
                  <c:v>24348</c:v>
                </c:pt>
                <c:pt idx="8">
                  <c:v>21217</c:v>
                </c:pt>
                <c:pt idx="9">
                  <c:v>26059</c:v>
                </c:pt>
              </c:numCache>
            </c:numRef>
          </c:val>
        </c:ser>
        <c:ser>
          <c:idx val="1"/>
          <c:order val="1"/>
          <c:tx>
            <c:strRef>
              <c:f>Лист1!$C$1</c:f>
              <c:strCache>
                <c:ptCount val="1"/>
                <c:pt idx="0">
                  <c:v>численность населения. </c:v>
                </c:pt>
              </c:strCache>
            </c:strRef>
          </c:tx>
          <c:dLbls>
            <c:spPr>
              <a:noFill/>
              <a:ln>
                <a:noFill/>
              </a:ln>
              <a:effectLst/>
            </c:spPr>
            <c:txPr>
              <a:bodyPr/>
              <a:lstStyle/>
              <a:p>
                <a:pPr>
                  <a:defRPr b="1">
                    <a:solidFill>
                      <a:srgbClr val="1B1E63"/>
                    </a:solidFill>
                    <a:latin typeface="Times New Roman" pitchFamily="18" charset="0"/>
                    <a:cs typeface="Times New Roman" pitchFamily="18" charset="0"/>
                  </a:defRPr>
                </a:pPr>
                <a:endParaRPr lang="ru-RU"/>
              </a:p>
            </c:txPr>
            <c:showVal val="1"/>
            <c:extLst>
              <c:ext xmlns:c15="http://schemas.microsoft.com/office/drawing/2012/chart" uri="{CE6537A1-D6FC-4f65-9D91-7224C49458BB}">
                <c15:showLeaderLines val="0"/>
              </c:ext>
            </c:extLst>
          </c:dLbls>
          <c:cat>
            <c:numRef>
              <c:f>Лист1!$A$2:$A$11</c:f>
              <c:numCache>
                <c:formatCode>General</c:formatCode>
                <c:ptCount val="10"/>
                <c:pt idx="0">
                  <c:v>2012</c:v>
                </c:pt>
                <c:pt idx="1">
                  <c:v>2013</c:v>
                </c:pt>
                <c:pt idx="2">
                  <c:v>2014</c:v>
                </c:pt>
                <c:pt idx="3">
                  <c:v>2015</c:v>
                </c:pt>
                <c:pt idx="4">
                  <c:v>2016</c:v>
                </c:pt>
                <c:pt idx="5">
                  <c:v>2017</c:v>
                </c:pt>
                <c:pt idx="6">
                  <c:v>2018</c:v>
                </c:pt>
                <c:pt idx="7">
                  <c:v>2019</c:v>
                </c:pt>
                <c:pt idx="8">
                  <c:v>2020</c:v>
                </c:pt>
                <c:pt idx="9">
                  <c:v>2021</c:v>
                </c:pt>
              </c:numCache>
            </c:numRef>
          </c:cat>
          <c:val>
            <c:numRef>
              <c:f>Лист1!$C$2:$C$11</c:f>
              <c:numCache>
                <c:formatCode>General</c:formatCode>
                <c:ptCount val="10"/>
                <c:pt idx="0">
                  <c:v>29742</c:v>
                </c:pt>
                <c:pt idx="1">
                  <c:v>29587</c:v>
                </c:pt>
                <c:pt idx="2">
                  <c:v>29702</c:v>
                </c:pt>
                <c:pt idx="3">
                  <c:v>29692</c:v>
                </c:pt>
                <c:pt idx="4">
                  <c:v>29703</c:v>
                </c:pt>
                <c:pt idx="5">
                  <c:v>29766</c:v>
                </c:pt>
                <c:pt idx="6">
                  <c:v>29632</c:v>
                </c:pt>
                <c:pt idx="7">
                  <c:v>29625</c:v>
                </c:pt>
                <c:pt idx="8">
                  <c:v>29630</c:v>
                </c:pt>
                <c:pt idx="9">
                  <c:v>29585</c:v>
                </c:pt>
              </c:numCache>
            </c:numRef>
          </c:val>
        </c:ser>
        <c:dLbls/>
        <c:shape val="pyramid"/>
        <c:axId val="165549184"/>
        <c:axId val="165550720"/>
        <c:axId val="162772288"/>
      </c:bar3DChart>
      <c:catAx>
        <c:axId val="165549184"/>
        <c:scaling>
          <c:orientation val="minMax"/>
        </c:scaling>
        <c:axPos val="b"/>
        <c:numFmt formatCode="General" sourceLinked="1"/>
        <c:tickLblPos val="nextTo"/>
        <c:txPr>
          <a:bodyPr/>
          <a:lstStyle/>
          <a:p>
            <a:pPr>
              <a:defRPr b="1">
                <a:solidFill>
                  <a:srgbClr val="1B1E63"/>
                </a:solidFill>
                <a:latin typeface="Times New Roman" pitchFamily="18" charset="0"/>
                <a:cs typeface="Times New Roman" pitchFamily="18" charset="0"/>
              </a:defRPr>
            </a:pPr>
            <a:endParaRPr lang="ru-RU"/>
          </a:p>
        </c:txPr>
        <c:crossAx val="165550720"/>
        <c:crosses val="autoZero"/>
        <c:auto val="1"/>
        <c:lblAlgn val="ctr"/>
        <c:lblOffset val="100"/>
      </c:catAx>
      <c:valAx>
        <c:axId val="165550720"/>
        <c:scaling>
          <c:orientation val="minMax"/>
        </c:scaling>
        <c:delete val="1"/>
        <c:axPos val="l"/>
        <c:majorGridlines/>
        <c:numFmt formatCode="0" sourceLinked="1"/>
        <c:tickLblPos val="none"/>
        <c:crossAx val="165549184"/>
        <c:crosses val="autoZero"/>
        <c:crossBetween val="between"/>
      </c:valAx>
      <c:serAx>
        <c:axId val="162772288"/>
        <c:scaling>
          <c:orientation val="minMax"/>
        </c:scaling>
        <c:axPos val="b"/>
        <c:tickLblPos val="nextTo"/>
        <c:txPr>
          <a:bodyPr/>
          <a:lstStyle/>
          <a:p>
            <a:pPr>
              <a:defRPr sz="1600">
                <a:solidFill>
                  <a:srgbClr val="1B1E63"/>
                </a:solidFill>
                <a:latin typeface="Times New Roman" pitchFamily="18" charset="0"/>
                <a:cs typeface="Times New Roman" pitchFamily="18" charset="0"/>
              </a:defRPr>
            </a:pPr>
            <a:endParaRPr lang="ru-RU"/>
          </a:p>
        </c:txPr>
        <c:crossAx val="165550720"/>
        <c:crosses val="autoZero"/>
      </c:serAx>
    </c:plotArea>
    <c:plotVisOnly val="1"/>
    <c:dispBlanksAs val="gap"/>
  </c:chart>
  <c:txPr>
    <a:bodyPr/>
    <a:lstStyle/>
    <a:p>
      <a:pPr>
        <a:defRPr sz="1800"/>
      </a:pPr>
      <a:endParaRPr lang="ru-RU"/>
    </a:p>
  </c:txPr>
  <c:externalData r:id="rId1"/>
</c:chartSpace>
</file>

<file path=ppt/charts/chart4.xml><?xml version="1.0" encoding="utf-8"?>
<c:chartSpace xmlns:c="http://schemas.openxmlformats.org/drawingml/2006/chart" xmlns:a="http://schemas.openxmlformats.org/drawingml/2006/main" xmlns:r="http://schemas.openxmlformats.org/officeDocument/2006/relationships">
  <c:lang val="ru-RU"/>
  <c:chart>
    <c:autoTitleDeleted val="1"/>
    <c:view3D>
      <c:rotX val="30"/>
      <c:perspective val="30"/>
    </c:view3D>
    <c:plotArea>
      <c:layout/>
      <c:pie3DChart>
        <c:varyColors val="1"/>
        <c:ser>
          <c:idx val="0"/>
          <c:order val="0"/>
          <c:tx>
            <c:strRef>
              <c:f>Лист1!$B$1</c:f>
              <c:strCache>
                <c:ptCount val="1"/>
                <c:pt idx="0">
                  <c:v>Продажи</c:v>
                </c:pt>
              </c:strCache>
            </c:strRef>
          </c:tx>
          <c:explosion val="31"/>
          <c:dLbls>
            <c:dLbl>
              <c:idx val="0"/>
              <c:layout>
                <c:manualLayout>
                  <c:x val="7.2582141460189278E-2"/>
                  <c:y val="3.333310003079594E-2"/>
                </c:manualLayout>
              </c:layout>
              <c:tx>
                <c:rich>
                  <a:bodyPr/>
                  <a:lstStyle/>
                  <a:p>
                    <a:r>
                      <a:rPr lang="ru-RU" dirty="0" smtClean="0">
                        <a:solidFill>
                          <a:schemeClr val="tx1"/>
                        </a:solidFill>
                        <a:latin typeface="Times New Roman" pitchFamily="18" charset="0"/>
                        <a:cs typeface="Times New Roman" pitchFamily="18" charset="0"/>
                      </a:rPr>
                      <a:t> Налоговые </a:t>
                    </a:r>
                    <a:r>
                      <a:rPr lang="ru-RU" dirty="0">
                        <a:solidFill>
                          <a:schemeClr val="tx1"/>
                        </a:solidFill>
                        <a:latin typeface="Times New Roman" pitchFamily="18" charset="0"/>
                        <a:cs typeface="Times New Roman" pitchFamily="18" charset="0"/>
                      </a:rPr>
                      <a:t>доходы</a:t>
                    </a:r>
                    <a:r>
                      <a:rPr lang="ru-RU" dirty="0" smtClean="0">
                        <a:solidFill>
                          <a:schemeClr val="tx1"/>
                        </a:solidFill>
                        <a:latin typeface="Times New Roman" pitchFamily="18" charset="0"/>
                        <a:cs typeface="Times New Roman" pitchFamily="18" charset="0"/>
                      </a:rPr>
                      <a:t>;</a:t>
                    </a:r>
                  </a:p>
                  <a:p>
                    <a:r>
                      <a:rPr lang="ru-RU" dirty="0" smtClean="0">
                        <a:solidFill>
                          <a:schemeClr val="tx1"/>
                        </a:solidFill>
                        <a:latin typeface="Times New Roman" pitchFamily="18" charset="0"/>
                        <a:cs typeface="Times New Roman" pitchFamily="18" charset="0"/>
                      </a:rPr>
                      <a:t> 156</a:t>
                    </a:r>
                    <a:r>
                      <a:rPr lang="ru-RU" baseline="0" dirty="0" smtClean="0">
                        <a:solidFill>
                          <a:schemeClr val="tx1"/>
                        </a:solidFill>
                        <a:latin typeface="Times New Roman" pitchFamily="18" charset="0"/>
                        <a:cs typeface="Times New Roman" pitchFamily="18" charset="0"/>
                      </a:rPr>
                      <a:t> 991</a:t>
                    </a:r>
                    <a:r>
                      <a:rPr lang="ru-RU" dirty="0" smtClean="0">
                        <a:solidFill>
                          <a:schemeClr val="tx1"/>
                        </a:solidFill>
                        <a:latin typeface="Times New Roman" pitchFamily="18" charset="0"/>
                        <a:cs typeface="Times New Roman" pitchFamily="18" charset="0"/>
                      </a:rPr>
                      <a:t>; 20,4%</a:t>
                    </a:r>
                    <a:endParaRPr lang="ru-RU" dirty="0">
                      <a:solidFill>
                        <a:schemeClr val="tx1"/>
                      </a:solidFill>
                      <a:latin typeface="Times New Roman" pitchFamily="18" charset="0"/>
                      <a:cs typeface="Times New Roman" pitchFamily="18" charset="0"/>
                    </a:endParaRPr>
                  </a:p>
                </c:rich>
              </c:tx>
              <c:showVal val="1"/>
              <c:showCatName val="1"/>
              <c:showPercent val="1"/>
              <c:extLst>
                <c:ext xmlns:c15="http://schemas.microsoft.com/office/drawing/2012/chart" uri="{CE6537A1-D6FC-4f65-9D91-7224C49458BB}">
                  <c15:layout/>
                </c:ext>
              </c:extLst>
            </c:dLbl>
            <c:dLbl>
              <c:idx val="1"/>
              <c:tx>
                <c:rich>
                  <a:bodyPr/>
                  <a:lstStyle/>
                  <a:p>
                    <a:r>
                      <a:rPr lang="ru-RU" dirty="0">
                        <a:solidFill>
                          <a:schemeClr val="tx1"/>
                        </a:solidFill>
                      </a:rPr>
                      <a:t>Неналоговые </a:t>
                    </a:r>
                    <a:r>
                      <a:rPr lang="ru-RU" dirty="0" smtClean="0">
                        <a:solidFill>
                          <a:schemeClr val="tx1"/>
                        </a:solidFill>
                      </a:rPr>
                      <a:t>доходы</a:t>
                    </a:r>
                    <a:r>
                      <a:rPr lang="ru-RU" baseline="0" dirty="0" smtClean="0">
                        <a:solidFill>
                          <a:schemeClr val="tx1"/>
                        </a:solidFill>
                      </a:rPr>
                      <a:t> и </a:t>
                    </a:r>
                    <a:r>
                      <a:rPr lang="ru-RU" dirty="0" smtClean="0">
                        <a:solidFill>
                          <a:schemeClr val="tx1"/>
                        </a:solidFill>
                      </a:rPr>
                      <a:t> 198</a:t>
                    </a:r>
                  </a:p>
                  <a:p>
                    <a:r>
                      <a:rPr lang="ru-RU" dirty="0" smtClean="0">
                        <a:solidFill>
                          <a:schemeClr val="tx1"/>
                        </a:solidFill>
                      </a:rPr>
                      <a:t>64 811; 8,4%</a:t>
                    </a:r>
                    <a:endParaRPr lang="ru-RU" dirty="0">
                      <a:solidFill>
                        <a:schemeClr val="tx1"/>
                      </a:solidFill>
                    </a:endParaRPr>
                  </a:p>
                </c:rich>
              </c:tx>
              <c:showVal val="1"/>
              <c:showCatName val="1"/>
              <c:showPercent val="1"/>
              <c:extLst>
                <c:ext xmlns:c15="http://schemas.microsoft.com/office/drawing/2012/chart" uri="{CE6537A1-D6FC-4f65-9D91-7224C49458BB}">
                  <c15:layout/>
                </c:ext>
              </c:extLst>
            </c:dLbl>
            <c:dLbl>
              <c:idx val="2"/>
              <c:layout>
                <c:manualLayout>
                  <c:x val="-1.589315006471512E-2"/>
                  <c:y val="1.130919468630141E-2"/>
                </c:manualLayout>
              </c:layout>
              <c:tx>
                <c:rich>
                  <a:bodyPr/>
                  <a:lstStyle/>
                  <a:p>
                    <a:r>
                      <a:rPr lang="ru-RU" dirty="0">
                        <a:solidFill>
                          <a:schemeClr val="tx1"/>
                        </a:solidFill>
                      </a:rPr>
                      <a:t>Безвозмездные поступления; </a:t>
                    </a:r>
                    <a:r>
                      <a:rPr lang="ru-RU" dirty="0" smtClean="0">
                        <a:solidFill>
                          <a:schemeClr val="tx1"/>
                        </a:solidFill>
                      </a:rPr>
                      <a:t>549 165 71,2%</a:t>
                    </a:r>
                    <a:endParaRPr lang="ru-RU" dirty="0">
                      <a:solidFill>
                        <a:schemeClr val="tx1"/>
                      </a:solidFill>
                    </a:endParaRPr>
                  </a:p>
                </c:rich>
              </c:tx>
              <c:showVal val="1"/>
              <c:showCatName val="1"/>
              <c:showPercent val="1"/>
              <c:extLst>
                <c:ext xmlns:c15="http://schemas.microsoft.com/office/drawing/2012/chart" uri="{CE6537A1-D6FC-4f65-9D91-7224C49458BB}">
                  <c15:layout/>
                </c:ext>
              </c:extLst>
            </c:dLbl>
            <c:spPr>
              <a:noFill/>
              <a:ln>
                <a:noFill/>
              </a:ln>
              <a:effectLst/>
            </c:spPr>
            <c:txPr>
              <a:bodyPr/>
              <a:lstStyle/>
              <a:p>
                <a:pPr>
                  <a:defRPr>
                    <a:solidFill>
                      <a:schemeClr val="tx1"/>
                    </a:solidFill>
                    <a:latin typeface="Times New Roman" pitchFamily="18" charset="0"/>
                    <a:cs typeface="Times New Roman" pitchFamily="18" charset="0"/>
                  </a:defRPr>
                </a:pPr>
                <a:endParaRPr lang="ru-RU"/>
              </a:p>
            </c:txPr>
            <c:showVal val="1"/>
            <c:showCatName val="1"/>
            <c:showPercent val="1"/>
            <c:showLeaderLines val="1"/>
            <c:extLst>
              <c:ext xmlns:c15="http://schemas.microsoft.com/office/drawing/2012/chart" uri="{CE6537A1-D6FC-4f65-9D91-7224C49458BB}"/>
            </c:extLst>
          </c:dLbls>
          <c:cat>
            <c:strRef>
              <c:f>Лист1!$A$2:$A$4</c:f>
              <c:strCache>
                <c:ptCount val="3"/>
                <c:pt idx="0">
                  <c:v>Налоговые доходы</c:v>
                </c:pt>
                <c:pt idx="1">
                  <c:v>Неналоговые доходы</c:v>
                </c:pt>
                <c:pt idx="2">
                  <c:v>Безвозмездные поступления</c:v>
                </c:pt>
              </c:strCache>
            </c:strRef>
          </c:cat>
          <c:val>
            <c:numRef>
              <c:f>Лист1!$B$2:$B$4</c:f>
              <c:numCache>
                <c:formatCode>#,##0</c:formatCode>
                <c:ptCount val="3"/>
                <c:pt idx="0">
                  <c:v>150310</c:v>
                </c:pt>
                <c:pt idx="1">
                  <c:v>23800</c:v>
                </c:pt>
                <c:pt idx="2">
                  <c:v>454548</c:v>
                </c:pt>
              </c:numCache>
            </c:numRef>
          </c:val>
        </c:ser>
        <c:dLbls/>
      </c:pie3DChart>
    </c:plotArea>
    <c:plotVisOnly val="1"/>
    <c:dispBlanksAs val="zero"/>
  </c:chart>
  <c:txPr>
    <a:bodyPr/>
    <a:lstStyle/>
    <a:p>
      <a:pPr>
        <a:defRPr sz="1800"/>
      </a:pPr>
      <a:endParaRPr lang="ru-RU"/>
    </a:p>
  </c:txPr>
  <c:externalData r:id="rId1"/>
</c:chartSpace>
</file>

<file path=ppt/charts/chart5.xml><?xml version="1.0" encoding="utf-8"?>
<c:chartSpace xmlns:c="http://schemas.openxmlformats.org/drawingml/2006/chart" xmlns:a="http://schemas.openxmlformats.org/drawingml/2006/main" xmlns:r="http://schemas.openxmlformats.org/officeDocument/2006/relationships">
  <c:lang val="ru-RU"/>
  <c:chart>
    <c:autoTitleDeleted val="1"/>
    <c:view3D>
      <c:rotX val="30"/>
      <c:perspective val="30"/>
    </c:view3D>
    <c:plotArea>
      <c:layout>
        <c:manualLayout>
          <c:layoutTarget val="inner"/>
          <c:xMode val="edge"/>
          <c:yMode val="edge"/>
          <c:x val="9.7420444220027769E-2"/>
          <c:y val="0.19703448343700963"/>
          <c:w val="0.80515911155994468"/>
          <c:h val="0.76929473641996871"/>
        </c:manualLayout>
      </c:layout>
      <c:pie3DChart>
        <c:varyColors val="1"/>
        <c:ser>
          <c:idx val="0"/>
          <c:order val="0"/>
          <c:tx>
            <c:strRef>
              <c:f>Лист1!$B$1</c:f>
              <c:strCache>
                <c:ptCount val="1"/>
                <c:pt idx="0">
                  <c:v>Продажи</c:v>
                </c:pt>
              </c:strCache>
            </c:strRef>
          </c:tx>
          <c:explosion val="31"/>
          <c:dPt>
            <c:idx val="4"/>
            <c:explosion val="76"/>
          </c:dPt>
          <c:dLbls>
            <c:dLbl>
              <c:idx val="3"/>
              <c:layout>
                <c:manualLayout>
                  <c:x val="2.3801429573090341E-2"/>
                  <c:y val="0.11488614858908699"/>
                </c:manualLayout>
              </c:layout>
              <c:showCatName val="1"/>
              <c:showPercent val="1"/>
              <c:extLst>
                <c:ext xmlns:c15="http://schemas.microsoft.com/office/drawing/2012/chart" uri="{CE6537A1-D6FC-4f65-9D91-7224C49458BB}">
                  <c15:layout/>
                </c:ext>
              </c:extLst>
            </c:dLbl>
            <c:spPr>
              <a:noFill/>
              <a:ln>
                <a:noFill/>
              </a:ln>
              <a:effectLst/>
            </c:spPr>
            <c:txPr>
              <a:bodyPr/>
              <a:lstStyle/>
              <a:p>
                <a:pPr>
                  <a:defRPr sz="1100">
                    <a:solidFill>
                      <a:srgbClr val="002060"/>
                    </a:solidFill>
                    <a:latin typeface="Times New Roman" pitchFamily="18" charset="0"/>
                    <a:cs typeface="Times New Roman" pitchFamily="18" charset="0"/>
                  </a:defRPr>
                </a:pPr>
                <a:endParaRPr lang="ru-RU"/>
              </a:p>
            </c:txPr>
            <c:showCatName val="1"/>
            <c:showPercent val="1"/>
            <c:showLeaderLines val="1"/>
            <c:extLst>
              <c:ext xmlns:c15="http://schemas.microsoft.com/office/drawing/2012/chart" uri="{CE6537A1-D6FC-4f65-9D91-7224C49458BB}">
                <c15:layout/>
              </c:ext>
            </c:extLst>
          </c:dLbls>
          <c:cat>
            <c:strRef>
              <c:f>Лист1!$A$2:$A$7</c:f>
              <c:strCache>
                <c:ptCount val="6"/>
                <c:pt idx="0">
                  <c:v>Аренда имущества </c:v>
                </c:pt>
                <c:pt idx="1">
                  <c:v>Плата за нвос</c:v>
                </c:pt>
                <c:pt idx="2">
                  <c:v>Продажа  имущества</c:v>
                </c:pt>
                <c:pt idx="3">
                  <c:v>Штрафы</c:v>
                </c:pt>
                <c:pt idx="4">
                  <c:v>платные услуги</c:v>
                </c:pt>
                <c:pt idx="5">
                  <c:v>Прочие НД</c:v>
                </c:pt>
              </c:strCache>
            </c:strRef>
          </c:cat>
          <c:val>
            <c:numRef>
              <c:f>Лист1!$B$2:$B$7</c:f>
              <c:numCache>
                <c:formatCode>#,##0</c:formatCode>
                <c:ptCount val="6"/>
                <c:pt idx="0">
                  <c:v>22881</c:v>
                </c:pt>
                <c:pt idx="1">
                  <c:v>630</c:v>
                </c:pt>
                <c:pt idx="2">
                  <c:v>35568</c:v>
                </c:pt>
                <c:pt idx="3">
                  <c:v>2345</c:v>
                </c:pt>
                <c:pt idx="4">
                  <c:v>2189</c:v>
                </c:pt>
                <c:pt idx="5">
                  <c:v>1199</c:v>
                </c:pt>
              </c:numCache>
            </c:numRef>
          </c:val>
        </c:ser>
        <c:dLbls/>
      </c:pie3DChart>
    </c:plotArea>
    <c:plotVisOnly val="1"/>
    <c:dispBlanksAs val="zero"/>
  </c:chart>
  <c:txPr>
    <a:bodyPr/>
    <a:lstStyle/>
    <a:p>
      <a:pPr>
        <a:defRPr sz="1800"/>
      </a:pPr>
      <a:endParaRPr lang="ru-RU"/>
    </a:p>
  </c:txPr>
  <c:externalData r:id="rId1"/>
</c:chartSpace>
</file>

<file path=ppt/charts/chart6.xml><?xml version="1.0" encoding="utf-8"?>
<c:chartSpace xmlns:c="http://schemas.openxmlformats.org/drawingml/2006/chart" xmlns:a="http://schemas.openxmlformats.org/drawingml/2006/main" xmlns:r="http://schemas.openxmlformats.org/officeDocument/2006/relationships">
  <c:lang val="ru-RU"/>
  <c:chart>
    <c:autoTitleDeleted val="1"/>
    <c:view3D>
      <c:rotX val="30"/>
      <c:perspective val="30"/>
    </c:view3D>
    <c:plotArea>
      <c:layout>
        <c:manualLayout>
          <c:layoutTarget val="inner"/>
          <c:xMode val="edge"/>
          <c:yMode val="edge"/>
          <c:x val="4.7566601741384678E-3"/>
          <c:y val="0"/>
          <c:w val="0.99384081301268745"/>
          <c:h val="0.96732435666319261"/>
        </c:manualLayout>
      </c:layout>
      <c:pie3DChart>
        <c:varyColors val="1"/>
        <c:ser>
          <c:idx val="0"/>
          <c:order val="0"/>
          <c:tx>
            <c:strRef>
              <c:f>Лист1!$B$1</c:f>
              <c:strCache>
                <c:ptCount val="1"/>
              </c:strCache>
            </c:strRef>
          </c:tx>
          <c:explosion val="31"/>
          <c:dLbls>
            <c:dLbl>
              <c:idx val="0"/>
              <c:layout>
                <c:manualLayout>
                  <c:x val="-0.1832212864882988"/>
                  <c:y val="6.8467365992744639E-2"/>
                </c:manualLayout>
              </c:layout>
              <c:showCatName val="1"/>
              <c:showPercent val="1"/>
              <c:extLst>
                <c:ext xmlns:c15="http://schemas.microsoft.com/office/drawing/2012/chart" uri="{CE6537A1-D6FC-4f65-9D91-7224C49458BB}">
                  <c15:layout/>
                </c:ext>
              </c:extLst>
            </c:dLbl>
            <c:dLbl>
              <c:idx val="1"/>
              <c:layout>
                <c:manualLayout>
                  <c:x val="4.620652039147146E-2"/>
                  <c:y val="0.32994478062229265"/>
                </c:manualLayout>
              </c:layout>
              <c:tx>
                <c:rich>
                  <a:bodyPr/>
                  <a:lstStyle/>
                  <a:p>
                    <a:r>
                      <a:rPr lang="ru-RU" dirty="0" smtClean="0">
                        <a:solidFill>
                          <a:srgbClr val="002060"/>
                        </a:solidFill>
                      </a:rPr>
                      <a:t>Акцизы</a:t>
                    </a:r>
                    <a:r>
                      <a:rPr lang="ru-RU" baseline="0" dirty="0">
                        <a:solidFill>
                          <a:srgbClr val="002060"/>
                        </a:solidFill>
                      </a:rPr>
                      <a:t>
</a:t>
                    </a:r>
                    <a:r>
                      <a:rPr lang="ru-RU" baseline="0" dirty="0" smtClean="0">
                        <a:solidFill>
                          <a:srgbClr val="002060"/>
                        </a:solidFill>
                      </a:rPr>
                      <a:t>11%</a:t>
                    </a:r>
                  </a:p>
                </c:rich>
              </c:tx>
              <c:showCatName val="1"/>
              <c:showPercent val="1"/>
              <c:extLst>
                <c:ext xmlns:c15="http://schemas.microsoft.com/office/drawing/2012/chart" uri="{CE6537A1-D6FC-4f65-9D91-7224C49458BB}">
                  <c15:layout/>
                </c:ext>
              </c:extLst>
            </c:dLbl>
            <c:dLbl>
              <c:idx val="2"/>
              <c:layout>
                <c:manualLayout>
                  <c:x val="-7.36259953765733E-2"/>
                  <c:y val="2.1155468347743315E-3"/>
                </c:manualLayout>
              </c:layout>
              <c:showCatName val="1"/>
              <c:showPercent val="1"/>
              <c:extLst>
                <c:ext xmlns:c15="http://schemas.microsoft.com/office/drawing/2012/chart" uri="{CE6537A1-D6FC-4f65-9D91-7224C49458BB}">
                  <c15:layout/>
                </c:ext>
              </c:extLst>
            </c:dLbl>
            <c:dLbl>
              <c:idx val="3"/>
              <c:layout>
                <c:manualLayout>
                  <c:x val="-1.548820446264663E-2"/>
                  <c:y val="8.9070851343275546E-3"/>
                </c:manualLayout>
              </c:layout>
              <c:showCatName val="1"/>
              <c:showPercent val="1"/>
              <c:extLst>
                <c:ext xmlns:c15="http://schemas.microsoft.com/office/drawing/2012/chart" uri="{CE6537A1-D6FC-4f65-9D91-7224C49458BB}">
                  <c15:layout/>
                </c:ext>
              </c:extLst>
            </c:dLbl>
            <c:spPr>
              <a:noFill/>
              <a:ln>
                <a:noFill/>
              </a:ln>
              <a:effectLst/>
            </c:spPr>
            <c:txPr>
              <a:bodyPr/>
              <a:lstStyle/>
              <a:p>
                <a:pPr>
                  <a:defRPr sz="1050">
                    <a:solidFill>
                      <a:srgbClr val="002060"/>
                    </a:solidFill>
                    <a:latin typeface="Times New Roman" pitchFamily="18" charset="0"/>
                    <a:cs typeface="Times New Roman" pitchFamily="18" charset="0"/>
                  </a:defRPr>
                </a:pPr>
                <a:endParaRPr lang="ru-RU"/>
              </a:p>
            </c:txPr>
            <c:showCatName val="1"/>
            <c:showPercent val="1"/>
            <c:showLeaderLines val="1"/>
            <c:extLst>
              <c:ext xmlns:c15="http://schemas.microsoft.com/office/drawing/2012/chart" uri="{CE6537A1-D6FC-4f65-9D91-7224C49458BB}">
                <c15:layout/>
              </c:ext>
            </c:extLst>
          </c:dLbls>
          <c:cat>
            <c:strRef>
              <c:f>Лист1!$A$2:$A$8</c:f>
              <c:strCache>
                <c:ptCount val="7"/>
                <c:pt idx="0">
                  <c:v>НДФЛ</c:v>
                </c:pt>
                <c:pt idx="1">
                  <c:v>Акцизы </c:v>
                </c:pt>
                <c:pt idx="2">
                  <c:v>УСН</c:v>
                </c:pt>
                <c:pt idx="3">
                  <c:v>ЕНВД</c:v>
                </c:pt>
                <c:pt idx="4">
                  <c:v>ЕСХН</c:v>
                </c:pt>
                <c:pt idx="5">
                  <c:v>Госпошлина</c:v>
                </c:pt>
                <c:pt idx="6">
                  <c:v>Патентная СНО</c:v>
                </c:pt>
              </c:strCache>
            </c:strRef>
          </c:cat>
          <c:val>
            <c:numRef>
              <c:f>Лист1!$B$2:$B$8</c:f>
              <c:numCache>
                <c:formatCode>#,##0</c:formatCode>
                <c:ptCount val="7"/>
                <c:pt idx="0">
                  <c:v>121100</c:v>
                </c:pt>
                <c:pt idx="1">
                  <c:v>18033</c:v>
                </c:pt>
                <c:pt idx="2">
                  <c:v>5706</c:v>
                </c:pt>
                <c:pt idx="3">
                  <c:v>1571</c:v>
                </c:pt>
                <c:pt idx="4">
                  <c:v>4333</c:v>
                </c:pt>
                <c:pt idx="5">
                  <c:v>3512</c:v>
                </c:pt>
                <c:pt idx="6">
                  <c:v>2733</c:v>
                </c:pt>
              </c:numCache>
            </c:numRef>
          </c:val>
        </c:ser>
        <c:dLbls/>
      </c:pie3DChart>
    </c:plotArea>
    <c:plotVisOnly val="1"/>
    <c:dispBlanksAs val="zero"/>
  </c:chart>
  <c:txPr>
    <a:bodyPr/>
    <a:lstStyle/>
    <a:p>
      <a:pPr>
        <a:defRPr sz="1800"/>
      </a:pPr>
      <a:endParaRPr lang="ru-RU"/>
    </a:p>
  </c:txPr>
  <c:externalData r:id="rId1"/>
</c:chartSpace>
</file>

<file path=ppt/charts/chart7.xml><?xml version="1.0" encoding="utf-8"?>
<c:chartSpace xmlns:c="http://schemas.openxmlformats.org/drawingml/2006/chart" xmlns:a="http://schemas.openxmlformats.org/drawingml/2006/main" xmlns:r="http://schemas.openxmlformats.org/officeDocument/2006/relationships">
  <c:lang val="ru-RU"/>
  <c:chart>
    <c:autoTitleDeleted val="1"/>
    <c:view3D>
      <c:rotX val="30"/>
      <c:perspective val="30"/>
    </c:view3D>
    <c:plotArea>
      <c:layout>
        <c:manualLayout>
          <c:layoutTarget val="inner"/>
          <c:xMode val="edge"/>
          <c:yMode val="edge"/>
          <c:x val="7.7777777777777779E-2"/>
          <c:y val="0.15654328275875529"/>
          <c:w val="0.84444444444444799"/>
          <c:h val="0.82261761851186765"/>
        </c:manualLayout>
      </c:layout>
      <c:pie3DChart>
        <c:varyColors val="1"/>
        <c:ser>
          <c:idx val="0"/>
          <c:order val="0"/>
          <c:tx>
            <c:strRef>
              <c:f>Лист1!$B$1</c:f>
              <c:strCache>
                <c:ptCount val="1"/>
                <c:pt idx="0">
                  <c:v>Столбец1</c:v>
                </c:pt>
              </c:strCache>
            </c:strRef>
          </c:tx>
          <c:dPt>
            <c:idx val="0"/>
            <c:explosion val="17"/>
          </c:dPt>
          <c:dPt>
            <c:idx val="1"/>
            <c:explosion val="4"/>
          </c:dPt>
          <c:dPt>
            <c:idx val="2"/>
            <c:explosion val="17"/>
          </c:dPt>
          <c:dPt>
            <c:idx val="3"/>
            <c:explosion val="29"/>
          </c:dPt>
          <c:dLbls>
            <c:dLbl>
              <c:idx val="0"/>
              <c:tx>
                <c:rich>
                  <a:bodyPr/>
                  <a:lstStyle/>
                  <a:p>
                    <a:fld id="{083D26BB-5790-495B-AC53-C5AD58D063CC}" type="CATEGORYNAME">
                      <a:rPr lang="ru-RU"/>
                      <a:pPr/>
                      <a:t>[ИМЯ КАТЕГОРИИ]</a:t>
                    </a:fld>
                    <a:r>
                      <a:rPr lang="ru-RU" baseline="0"/>
                      <a:t>; </a:t>
                    </a:r>
                    <a:fld id="{1607D5FC-83D2-4A07-9CB6-7D98706B99F4}" type="VALUE">
                      <a:rPr lang="ru-RU" baseline="0" smtClean="0"/>
                      <a:pPr/>
                      <a:t>[ЗНАЧЕНИЕ]</a:t>
                    </a:fld>
                    <a:r>
                      <a:rPr lang="ru-RU" baseline="0" smtClean="0"/>
                      <a:t>,0; </a:t>
                    </a:r>
                    <a:fld id="{9E36DB20-E13B-447D-8586-F25452821634}" type="PERCENTAGE">
                      <a:rPr lang="ru-RU" baseline="0"/>
                      <a:pPr/>
                      <a:t>[ПРОЦЕНТ]</a:t>
                    </a:fld>
                    <a:endParaRPr lang="ru-RU" baseline="0" smtClean="0"/>
                  </a:p>
                </c:rich>
              </c:tx>
              <c:showVal val="1"/>
              <c:showCatName val="1"/>
              <c:showPercent val="1"/>
              <c:extLst>
                <c:ext xmlns:c15="http://schemas.microsoft.com/office/drawing/2012/chart" uri="{CE6537A1-D6FC-4f65-9D91-7224C49458BB}">
                  <c15:dlblFieldTable/>
                  <c15:showDataLabelsRange val="0"/>
                </c:ext>
              </c:extLst>
            </c:dLbl>
            <c:dLbl>
              <c:idx val="3"/>
              <c:layout>
                <c:manualLayout>
                  <c:x val="-0.16602209098862639"/>
                  <c:y val="1.2500391369583655E-2"/>
                </c:manualLayout>
              </c:layout>
              <c:showVal val="1"/>
              <c:showCatName val="1"/>
              <c:showPercent val="1"/>
              <c:extLst>
                <c:ext xmlns:c15="http://schemas.microsoft.com/office/drawing/2012/chart" uri="{CE6537A1-D6FC-4f65-9D91-7224C49458BB}">
                  <c15:layout>
                    <c:manualLayout>
                      <c:w val="0.2070346675415573"/>
                      <c:h val="0.2261499375777232"/>
                    </c:manualLayout>
                  </c15:layout>
                </c:ext>
              </c:extLst>
            </c:dLbl>
            <c:dLbl>
              <c:idx val="4"/>
              <c:layout>
                <c:manualLayout>
                  <c:x val="-6.7317913385827308E-2"/>
                  <c:y val="0"/>
                </c:manualLayout>
              </c:layout>
              <c:tx>
                <c:rich>
                  <a:bodyPr/>
                  <a:lstStyle/>
                  <a:p>
                    <a:r>
                      <a:rPr lang="ru-RU" dirty="0" smtClean="0">
                        <a:solidFill>
                          <a:srgbClr val="002060"/>
                        </a:solidFill>
                      </a:rPr>
                      <a:t>Прочие </a:t>
                    </a:r>
                    <a:r>
                      <a:rPr lang="ru-RU" b="0" dirty="0" smtClean="0">
                        <a:solidFill>
                          <a:srgbClr val="002060"/>
                        </a:solidFill>
                      </a:rPr>
                      <a:t>безвозмездные</a:t>
                    </a:r>
                    <a:r>
                      <a:rPr lang="ru-RU" dirty="0" smtClean="0">
                        <a:solidFill>
                          <a:srgbClr val="002060"/>
                        </a:solidFill>
                      </a:rPr>
                      <a:t>;</a:t>
                    </a:r>
                    <a:r>
                      <a:rPr lang="ru-RU" baseline="0" dirty="0" smtClean="0">
                        <a:solidFill>
                          <a:srgbClr val="002060"/>
                        </a:solidFill>
                      </a:rPr>
                      <a:t> 3,2; 1%</a:t>
                    </a:r>
                    <a:endParaRPr lang="ru-RU" baseline="0" dirty="0">
                      <a:solidFill>
                        <a:srgbClr val="002060"/>
                      </a:solidFill>
                    </a:endParaRPr>
                  </a:p>
                </c:rich>
              </c:tx>
              <c:showVal val="1"/>
              <c:showCatName val="1"/>
              <c:showPercent val="1"/>
              <c:extLst>
                <c:ext xmlns:c15="http://schemas.microsoft.com/office/drawing/2012/chart" uri="{CE6537A1-D6FC-4f65-9D91-7224C49458BB}"/>
              </c:extLst>
            </c:dLbl>
            <c:spPr>
              <a:noFill/>
              <a:ln>
                <a:noFill/>
              </a:ln>
              <a:effectLst/>
            </c:spPr>
            <c:txPr>
              <a:bodyPr/>
              <a:lstStyle/>
              <a:p>
                <a:pPr>
                  <a:defRPr sz="2000" b="1">
                    <a:solidFill>
                      <a:srgbClr val="002060"/>
                    </a:solidFill>
                    <a:latin typeface="Times New Roman" pitchFamily="18" charset="0"/>
                    <a:cs typeface="Times New Roman" pitchFamily="18" charset="0"/>
                  </a:defRPr>
                </a:pPr>
                <a:endParaRPr lang="ru-RU"/>
              </a:p>
            </c:txPr>
            <c:showVal val="1"/>
            <c:showCatName val="1"/>
            <c:showPercent val="1"/>
            <c:showLeaderLines val="1"/>
            <c:extLst>
              <c:ext xmlns:c15="http://schemas.microsoft.com/office/drawing/2012/chart" uri="{CE6537A1-D6FC-4f65-9D91-7224C49458BB}"/>
            </c:extLst>
          </c:dLbls>
          <c:cat>
            <c:strRef>
              <c:f>Лист1!$A$2:$A$6</c:f>
              <c:strCache>
                <c:ptCount val="5"/>
                <c:pt idx="0">
                  <c:v>Дотации</c:v>
                </c:pt>
                <c:pt idx="1">
                  <c:v>Субсидии</c:v>
                </c:pt>
                <c:pt idx="2">
                  <c:v>Субвенции</c:v>
                </c:pt>
                <c:pt idx="3">
                  <c:v>Иные межбюджетные трансферты</c:v>
                </c:pt>
                <c:pt idx="4">
                  <c:v>Прочие безвозмездные</c:v>
                </c:pt>
              </c:strCache>
            </c:strRef>
          </c:cat>
          <c:val>
            <c:numRef>
              <c:f>Лист1!$B$2:$B$6</c:f>
              <c:numCache>
                <c:formatCode>General</c:formatCode>
                <c:ptCount val="5"/>
                <c:pt idx="0">
                  <c:v>59</c:v>
                </c:pt>
                <c:pt idx="1">
                  <c:v>165.8</c:v>
                </c:pt>
                <c:pt idx="2">
                  <c:v>237.5</c:v>
                </c:pt>
                <c:pt idx="3">
                  <c:v>83.5</c:v>
                </c:pt>
                <c:pt idx="4">
                  <c:v>3.2</c:v>
                </c:pt>
              </c:numCache>
            </c:numRef>
          </c:val>
        </c:ser>
        <c:dLbls/>
      </c:pie3DChart>
    </c:plotArea>
    <c:plotVisOnly val="1"/>
    <c:dispBlanksAs val="zero"/>
  </c:chart>
  <c:txPr>
    <a:bodyPr/>
    <a:lstStyle/>
    <a:p>
      <a:pPr>
        <a:defRPr sz="1800"/>
      </a:pPr>
      <a:endParaRPr lang="ru-RU"/>
    </a:p>
  </c:txPr>
  <c:externalData r:id="rId1"/>
</c:chartSpace>
</file>

<file path=ppt/charts/chart8.xml><?xml version="1.0" encoding="utf-8"?>
<c:chartSpace xmlns:c="http://schemas.openxmlformats.org/drawingml/2006/chart" xmlns:a="http://schemas.openxmlformats.org/drawingml/2006/main" xmlns:r="http://schemas.openxmlformats.org/officeDocument/2006/relationships">
  <c:lang val="ru-RU"/>
  <c:clrMapOvr bg1="lt1" tx1="dk1" bg2="lt2" tx2="dk2" accent1="accent1" accent2="accent2" accent3="accent3" accent4="accent4" accent5="accent5" accent6="accent6" hlink="hlink" folHlink="folHlink"/>
  <c:chart>
    <c:title>
      <c:tx>
        <c:rich>
          <a:bodyPr/>
          <a:lstStyle/>
          <a:p>
            <a:pPr>
              <a:defRPr sz="2800"/>
            </a:pPr>
            <a:r>
              <a:rPr lang="ru-RU" sz="2800"/>
              <a:t>Структура расходов по источникам финансирования, за счет          </a:t>
            </a:r>
          </a:p>
        </c:rich>
      </c:tx>
    </c:title>
    <c:view3D>
      <c:rotX val="30"/>
      <c:rotY val="10"/>
      <c:perspective val="30"/>
    </c:view3D>
    <c:plotArea>
      <c:layout>
        <c:manualLayout>
          <c:layoutTarget val="inner"/>
          <c:xMode val="edge"/>
          <c:yMode val="edge"/>
          <c:x val="9.3837932420609625E-4"/>
          <c:y val="0.25889178762293275"/>
          <c:w val="0.87950462273296859"/>
          <c:h val="0.73400357334851341"/>
        </c:manualLayout>
      </c:layout>
      <c:pie3DChart>
        <c:varyColors val="1"/>
        <c:ser>
          <c:idx val="0"/>
          <c:order val="0"/>
          <c:tx>
            <c:strRef>
              <c:f>Лист1!$B$1</c:f>
              <c:strCache>
                <c:ptCount val="1"/>
                <c:pt idx="0">
                  <c:v>Структура расходов по источникам финансирования, за счет          (млн.руб.,%)</c:v>
                </c:pt>
              </c:strCache>
            </c:strRef>
          </c:tx>
          <c:explosion val="9"/>
          <c:dPt>
            <c:idx val="0"/>
            <c:explosion val="0"/>
            <c:spPr>
              <a:solidFill>
                <a:srgbClr val="3399FF"/>
              </a:solidFill>
            </c:spPr>
          </c:dPt>
          <c:dPt>
            <c:idx val="1"/>
            <c:explosion val="0"/>
            <c:spPr>
              <a:solidFill>
                <a:srgbClr val="FF3300"/>
              </a:solidFill>
            </c:spPr>
          </c:dPt>
          <c:dPt>
            <c:idx val="2"/>
            <c:explosion val="0"/>
            <c:spPr>
              <a:solidFill>
                <a:srgbClr val="33CC33"/>
              </a:solidFill>
            </c:spPr>
          </c:dPt>
          <c:dLbls>
            <c:dLbl>
              <c:idx val="0"/>
              <c:layout>
                <c:manualLayout>
                  <c:x val="-0.18103970111844159"/>
                  <c:y val="-0.24004996363406408"/>
                </c:manualLayout>
              </c:layout>
              <c:tx>
                <c:rich>
                  <a:bodyPr/>
                  <a:lstStyle/>
                  <a:p>
                    <a:r>
                      <a:rPr lang="ru-RU" dirty="0" smtClean="0"/>
                      <a:t>Областной бюджет 56,6 %</a:t>
                    </a:r>
                    <a:endParaRPr lang="ru-RU" dirty="0"/>
                  </a:p>
                </c:rich>
              </c:tx>
              <c:showCatName val="1"/>
              <c:showPercent val="1"/>
              <c:extLst>
                <c:ext xmlns:c15="http://schemas.microsoft.com/office/drawing/2012/chart" uri="{CE6537A1-D6FC-4f65-9D91-7224C49458BB}"/>
              </c:extLst>
            </c:dLbl>
            <c:dLbl>
              <c:idx val="1"/>
              <c:layout>
                <c:manualLayout>
                  <c:x val="-5.8450379513371696E-3"/>
                  <c:y val="-5.5473310565095017E-2"/>
                </c:manualLayout>
              </c:layout>
              <c:tx>
                <c:rich>
                  <a:bodyPr/>
                  <a:lstStyle/>
                  <a:p>
                    <a:r>
                      <a:rPr lang="ru-RU" dirty="0" smtClean="0"/>
                      <a:t>Федеральный бюджет 4,4 %</a:t>
                    </a:r>
                    <a:endParaRPr lang="ru-RU" dirty="0"/>
                  </a:p>
                </c:rich>
              </c:tx>
              <c:showCatName val="1"/>
              <c:showPercent val="1"/>
              <c:extLst>
                <c:ext xmlns:c15="http://schemas.microsoft.com/office/drawing/2012/chart" uri="{CE6537A1-D6FC-4f65-9D91-7224C49458BB}">
                  <c15:layout>
                    <c:manualLayout>
                      <c:w val="0.22346846846846843"/>
                      <c:h val="0.13072289156626504"/>
                    </c:manualLayout>
                  </c15:layout>
                </c:ext>
              </c:extLst>
            </c:dLbl>
            <c:dLbl>
              <c:idx val="2"/>
              <c:layout>
                <c:manualLayout>
                  <c:x val="0.23287744437350738"/>
                  <c:y val="-3.3127786737501188E-3"/>
                </c:manualLayout>
              </c:layout>
              <c:tx>
                <c:rich>
                  <a:bodyPr/>
                  <a:lstStyle/>
                  <a:p>
                    <a:r>
                      <a:rPr lang="ru-RU" dirty="0" smtClean="0"/>
                      <a:t>Собственный бюджет 39,0 %</a:t>
                    </a:r>
                    <a:endParaRPr lang="ru-RU" dirty="0"/>
                  </a:p>
                </c:rich>
              </c:tx>
              <c:showCatName val="1"/>
              <c:showPercent val="1"/>
              <c:extLst>
                <c:ext xmlns:c15="http://schemas.microsoft.com/office/drawing/2012/chart" uri="{CE6537A1-D6FC-4f65-9D91-7224C49458BB}"/>
              </c:extLst>
            </c:dLbl>
            <c:spPr>
              <a:noFill/>
              <a:ln>
                <a:noFill/>
              </a:ln>
              <a:effectLst/>
            </c:spPr>
            <c:showCatName val="1"/>
            <c:showPercent val="1"/>
            <c:showLeaderLines val="1"/>
            <c:extLst>
              <c:ext xmlns:c15="http://schemas.microsoft.com/office/drawing/2012/chart" uri="{CE6537A1-D6FC-4f65-9D91-7224C49458BB}"/>
            </c:extLst>
          </c:dLbls>
          <c:cat>
            <c:strRef>
              <c:f>Лист1!$A$2:$A$4</c:f>
              <c:strCache>
                <c:ptCount val="3"/>
                <c:pt idx="0">
                  <c:v>Областного бюджета</c:v>
                </c:pt>
                <c:pt idx="1">
                  <c:v>Федерального бюджета</c:v>
                </c:pt>
                <c:pt idx="2">
                  <c:v>Собственного бюджета</c:v>
                </c:pt>
              </c:strCache>
            </c:strRef>
          </c:cat>
          <c:val>
            <c:numRef>
              <c:f>Лист1!$B$2:$B$4</c:f>
              <c:numCache>
                <c:formatCode>General</c:formatCode>
                <c:ptCount val="3"/>
                <c:pt idx="0">
                  <c:v>418.3</c:v>
                </c:pt>
                <c:pt idx="1">
                  <c:v>32.4</c:v>
                </c:pt>
                <c:pt idx="2">
                  <c:v>288.10000000000002</c:v>
                </c:pt>
              </c:numCache>
            </c:numRef>
          </c:val>
        </c:ser>
        <c:ser>
          <c:idx val="1"/>
          <c:order val="1"/>
          <c:tx>
            <c:strRef>
              <c:f>Лист1!$C$1</c:f>
              <c:strCache>
                <c:ptCount val="1"/>
                <c:pt idx="0">
                  <c:v>Столбец2</c:v>
                </c:pt>
              </c:strCache>
            </c:strRef>
          </c:tx>
          <c:explosion val="25"/>
          <c:dLbls>
            <c:spPr>
              <a:noFill/>
              <a:ln>
                <a:noFill/>
              </a:ln>
              <a:effectLst/>
            </c:spPr>
            <c:showCatName val="1"/>
            <c:showPercent val="1"/>
            <c:showLeaderLines val="1"/>
            <c:extLst>
              <c:ext xmlns:c15="http://schemas.microsoft.com/office/drawing/2012/chart" uri="{CE6537A1-D6FC-4f65-9D91-7224C49458BB}"/>
            </c:extLst>
          </c:dLbls>
          <c:cat>
            <c:strRef>
              <c:f>Лист1!$A$2:$A$4</c:f>
              <c:strCache>
                <c:ptCount val="3"/>
                <c:pt idx="0">
                  <c:v>Областного бюджета</c:v>
                </c:pt>
                <c:pt idx="1">
                  <c:v>Федерального бюджета</c:v>
                </c:pt>
                <c:pt idx="2">
                  <c:v>Собственного бюджета</c:v>
                </c:pt>
              </c:strCache>
            </c:strRef>
          </c:cat>
          <c:val>
            <c:numRef>
              <c:f>Лист1!$C$2:$C$4</c:f>
              <c:numCache>
                <c:formatCode>General</c:formatCode>
                <c:ptCount val="3"/>
                <c:pt idx="0">
                  <c:v>56.6</c:v>
                </c:pt>
                <c:pt idx="1">
                  <c:v>4.4000000000000004</c:v>
                </c:pt>
                <c:pt idx="2">
                  <c:v>39</c:v>
                </c:pt>
              </c:numCache>
            </c:numRef>
          </c:val>
        </c:ser>
        <c:dLbls>
          <c:showCatName val="1"/>
          <c:showPercent val="1"/>
        </c:dLbls>
      </c:pie3DChart>
    </c:plotArea>
    <c:plotVisOnly val="1"/>
    <c:dispBlanksAs val="zero"/>
  </c:chart>
  <c:txPr>
    <a:bodyPr/>
    <a:lstStyle/>
    <a:p>
      <a:pPr>
        <a:defRPr sz="1800">
          <a:latin typeface="Times New Roman" pitchFamily="18" charset="0"/>
          <a:cs typeface="Times New Roman" pitchFamily="18" charset="0"/>
        </a:defRPr>
      </a:pPr>
      <a:endParaRPr lang="ru-RU"/>
    </a:p>
  </c:txPr>
  <c:externalData r:id="rId2"/>
  <c:userShapes r:id="rId3"/>
</c:chartSpace>
</file>

<file path=ppt/charts/chart9.xml><?xml version="1.0" encoding="utf-8"?>
<c:chartSpace xmlns:c="http://schemas.openxmlformats.org/drawingml/2006/chart" xmlns:a="http://schemas.openxmlformats.org/drawingml/2006/main" xmlns:r="http://schemas.openxmlformats.org/officeDocument/2006/relationships">
  <c:lang val="ru-RU"/>
  <c:chart>
    <c:plotArea>
      <c:layout/>
      <c:pieChart>
        <c:varyColors val="1"/>
        <c:ser>
          <c:idx val="0"/>
          <c:order val="0"/>
          <c:dPt>
            <c:idx val="0"/>
            <c:spPr>
              <a:solidFill>
                <a:schemeClr val="accent1"/>
              </a:solidFill>
              <a:ln w="19050">
                <a:solidFill>
                  <a:schemeClr val="lt1"/>
                </a:solidFill>
              </a:ln>
              <a:effectLst/>
            </c:spPr>
          </c:dPt>
          <c:dPt>
            <c:idx val="1"/>
            <c:spPr>
              <a:solidFill>
                <a:schemeClr val="accent2"/>
              </a:solidFill>
              <a:ln w="19050">
                <a:solidFill>
                  <a:schemeClr val="lt1"/>
                </a:solidFill>
              </a:ln>
              <a:effectLst/>
            </c:spPr>
          </c:dPt>
          <c:dPt>
            <c:idx val="2"/>
            <c:spPr>
              <a:solidFill>
                <a:schemeClr val="accent3"/>
              </a:solidFill>
              <a:ln w="19050">
                <a:solidFill>
                  <a:schemeClr val="lt1"/>
                </a:solidFill>
              </a:ln>
              <a:effectLst/>
            </c:spPr>
          </c:dPt>
          <c:dPt>
            <c:idx val="3"/>
            <c:spPr>
              <a:solidFill>
                <a:schemeClr val="accent4"/>
              </a:solidFill>
              <a:ln w="19050">
                <a:solidFill>
                  <a:schemeClr val="lt1"/>
                </a:solidFill>
              </a:ln>
              <a:effectLst/>
            </c:spPr>
          </c:dPt>
          <c:dPt>
            <c:idx val="4"/>
            <c:spPr>
              <a:solidFill>
                <a:schemeClr val="accent5"/>
              </a:solidFill>
              <a:ln w="19050">
                <a:solidFill>
                  <a:schemeClr val="lt1"/>
                </a:solidFill>
              </a:ln>
              <a:effectLst/>
            </c:spPr>
          </c:dPt>
          <c:dPt>
            <c:idx val="5"/>
            <c:spPr>
              <a:solidFill>
                <a:schemeClr val="accent6"/>
              </a:solidFill>
              <a:ln w="19050">
                <a:solidFill>
                  <a:schemeClr val="lt1"/>
                </a:solidFill>
              </a:ln>
              <a:effectLst/>
            </c:spPr>
          </c:dPt>
          <c:dPt>
            <c:idx val="6"/>
            <c:spPr>
              <a:solidFill>
                <a:schemeClr val="accent1">
                  <a:lumMod val="60000"/>
                </a:schemeClr>
              </a:solidFill>
              <a:ln w="19050">
                <a:solidFill>
                  <a:schemeClr val="lt1"/>
                </a:solidFill>
              </a:ln>
              <a:effectLst/>
            </c:spPr>
          </c:dPt>
          <c:dPt>
            <c:idx val="7"/>
            <c:spPr>
              <a:solidFill>
                <a:schemeClr val="accent2">
                  <a:lumMod val="60000"/>
                </a:schemeClr>
              </a:solidFill>
              <a:ln w="19050">
                <a:solidFill>
                  <a:schemeClr val="lt1"/>
                </a:solidFill>
              </a:ln>
              <a:effectLst/>
            </c:spPr>
          </c:dPt>
          <c:dPt>
            <c:idx val="8"/>
            <c:spPr>
              <a:solidFill>
                <a:schemeClr val="accent3">
                  <a:lumMod val="60000"/>
                </a:schemeClr>
              </a:solidFill>
              <a:ln w="19050">
                <a:solidFill>
                  <a:schemeClr val="lt1"/>
                </a:solidFill>
              </a:ln>
              <a:effectLst/>
            </c:spPr>
          </c:dPt>
          <c:dPt>
            <c:idx val="9"/>
            <c:spPr>
              <a:solidFill>
                <a:schemeClr val="accent4">
                  <a:lumMod val="60000"/>
                </a:schemeClr>
              </a:solidFill>
              <a:ln w="19050">
                <a:solidFill>
                  <a:schemeClr val="lt1"/>
                </a:solidFill>
              </a:ln>
              <a:effectLst/>
            </c:spPr>
          </c:dPt>
          <c:dPt>
            <c:idx val="10"/>
            <c:spPr>
              <a:solidFill>
                <a:schemeClr val="accent5">
                  <a:lumMod val="60000"/>
                </a:schemeClr>
              </a:solidFill>
              <a:ln w="19050">
                <a:solidFill>
                  <a:schemeClr val="lt1"/>
                </a:solidFill>
              </a:ln>
              <a:effectLst/>
            </c:spPr>
          </c:dPt>
          <c:dLbls>
            <c:dLbl>
              <c:idx val="0"/>
              <c:layout>
                <c:manualLayout>
                  <c:x val="0.10746729701733428"/>
                  <c:y val="-2.1633274003478913E-2"/>
                </c:manualLayout>
              </c:layout>
              <c:spPr>
                <a:solidFill>
                  <a:prstClr val="white"/>
                </a:solidFill>
                <a:ln>
                  <a:solidFill>
                    <a:prstClr val="black">
                      <a:lumMod val="25000"/>
                      <a:lumOff val="75000"/>
                    </a:prstClr>
                  </a:solidFill>
                </a:ln>
                <a:effectLst/>
              </c:spPr>
              <c:txPr>
                <a:bodyPr rot="0" spcFirstLastPara="1" vertOverflow="clip" horzOverflow="clip" vert="horz" wrap="square" lIns="38100" tIns="19050" rIns="38100" bIns="19050" anchor="ctr" anchorCtr="1">
                  <a:noAutofit/>
                </a:bodyPr>
                <a:lstStyle/>
                <a:p>
                  <a:pPr>
                    <a:defRPr sz="1197" b="0" i="0" u="none" strike="noStrike" kern="1200" baseline="0">
                      <a:solidFill>
                        <a:schemeClr val="tx1"/>
                      </a:solidFill>
                      <a:latin typeface="+mn-lt"/>
                      <a:ea typeface="+mn-ea"/>
                      <a:cs typeface="+mn-cs"/>
                    </a:defRPr>
                  </a:pPr>
                  <a:endParaRPr lang="ru-RU"/>
                </a:p>
              </c:txPr>
              <c:dLblPos val="bestFit"/>
              <c:showCatName val="1"/>
              <c:showPercent val="1"/>
              <c:extLst>
                <c:ext xmlns:c15="http://schemas.microsoft.com/office/drawing/2012/chart" uri="{CE6537A1-D6FC-4f65-9D91-7224C49458BB}">
                  <c15:spPr xmlns:c15="http://schemas.microsoft.com/office/drawing/2012/chart">
                    <a:prstGeom prst="wedgeRectCallout">
                      <a:avLst/>
                    </a:prstGeom>
                    <a:noFill/>
                    <a:ln>
                      <a:noFill/>
                    </a:ln>
                  </c15:spPr>
                  <c15:layout>
                    <c:manualLayout>
                      <c:w val="0.25105921677004411"/>
                      <c:h val="0.14223038668535049"/>
                    </c:manualLayout>
                  </c15:layout>
                </c:ext>
              </c:extLst>
            </c:dLbl>
            <c:dLbl>
              <c:idx val="1"/>
              <c:layout>
                <c:manualLayout>
                  <c:x val="0.19944082091339854"/>
                  <c:y val="0.12594622750700979"/>
                </c:manualLayout>
              </c:layout>
              <c:dLblPos val="bestFit"/>
              <c:showCatName val="1"/>
              <c:showPercent val="1"/>
              <c:extLst>
                <c:ext xmlns:c15="http://schemas.microsoft.com/office/drawing/2012/chart" uri="{CE6537A1-D6FC-4f65-9D91-7224C49458BB}"/>
              </c:extLst>
            </c:dLbl>
            <c:dLbl>
              <c:idx val="2"/>
              <c:layout>
                <c:manualLayout>
                  <c:x val="0.17549540682414838"/>
                  <c:y val="0.265625"/>
                </c:manualLayout>
              </c:layout>
              <c:dLblPos val="bestFit"/>
              <c:showCatName val="1"/>
              <c:showPercent val="1"/>
              <c:extLst>
                <c:ext xmlns:c15="http://schemas.microsoft.com/office/drawing/2012/chart" uri="{CE6537A1-D6FC-4f65-9D91-7224C49458BB}"/>
              </c:extLst>
            </c:dLbl>
            <c:dLbl>
              <c:idx val="3"/>
              <c:layout>
                <c:manualLayout>
                  <c:x val="-0.14166666666666666"/>
                  <c:y val="0.125"/>
                </c:manualLayout>
              </c:layout>
              <c:dLblPos val="bestFit"/>
              <c:showCatName val="1"/>
              <c:showPercent val="1"/>
              <c:extLst>
                <c:ext xmlns:c15="http://schemas.microsoft.com/office/drawing/2012/chart" uri="{CE6537A1-D6FC-4f65-9D91-7224C49458BB}"/>
              </c:extLst>
            </c:dLbl>
            <c:dLbl>
              <c:idx val="4"/>
              <c:layout>
                <c:manualLayout>
                  <c:x val="6.2500000000000134E-3"/>
                  <c:y val="0.17812487696850268"/>
                </c:manualLayout>
              </c:layout>
              <c:dLblPos val="bestFit"/>
              <c:showCatName val="1"/>
              <c:showPercent val="1"/>
              <c:extLst>
                <c:ext xmlns:c15="http://schemas.microsoft.com/office/drawing/2012/chart" uri="{CE6537A1-D6FC-4f65-9D91-7224C49458BB}">
                  <c15:layout>
                    <c:manualLayout>
                      <c:w val="0.1808005249343832"/>
                      <c:h val="0.18672785433070863"/>
                    </c:manualLayout>
                  </c15:layout>
                </c:ext>
              </c:extLst>
            </c:dLbl>
            <c:dLbl>
              <c:idx val="6"/>
              <c:layout>
                <c:manualLayout>
                  <c:x val="-6.4583333333333867E-2"/>
                  <c:y val="0.31562500000000032"/>
                </c:manualLayout>
              </c:layout>
              <c:dLblPos val="bestFit"/>
              <c:showCatName val="1"/>
              <c:showPercent val="1"/>
              <c:extLst>
                <c:ext xmlns:c15="http://schemas.microsoft.com/office/drawing/2012/chart" uri="{CE6537A1-D6FC-4f65-9D91-7224C49458BB}"/>
              </c:extLst>
            </c:dLbl>
            <c:dLbl>
              <c:idx val="7"/>
              <c:layout>
                <c:manualLayout>
                  <c:x val="-9.7916666666666666E-2"/>
                  <c:y val="0.15625000000000044"/>
                </c:manualLayout>
              </c:layout>
              <c:dLblPos val="bestFit"/>
              <c:showCatName val="1"/>
              <c:showPercent val="1"/>
              <c:extLst>
                <c:ext xmlns:c15="http://schemas.microsoft.com/office/drawing/2012/chart" uri="{CE6537A1-D6FC-4f65-9D91-7224C49458BB}"/>
              </c:extLst>
            </c:dLbl>
            <c:dLbl>
              <c:idx val="8"/>
              <c:layout>
                <c:manualLayout>
                  <c:x val="-0.16458333333333341"/>
                  <c:y val="6.2500000000000134E-3"/>
                </c:manualLayout>
              </c:layout>
              <c:dLblPos val="bestFit"/>
              <c:showCatName val="1"/>
              <c:showPercent val="1"/>
              <c:extLst>
                <c:ext xmlns:c15="http://schemas.microsoft.com/office/drawing/2012/chart" uri="{CE6537A1-D6FC-4f65-9D91-7224C49458BB}"/>
              </c:extLst>
            </c:dLbl>
            <c:dLbl>
              <c:idx val="9"/>
              <c:layout>
                <c:manualLayout>
                  <c:x val="3.2873016384958292E-2"/>
                  <c:y val="0.30324351535708882"/>
                </c:manualLayout>
              </c:layout>
              <c:spPr>
                <a:solidFill>
                  <a:prstClr val="white"/>
                </a:solidFill>
                <a:ln>
                  <a:solidFill>
                    <a:prstClr val="black">
                      <a:lumMod val="25000"/>
                      <a:lumOff val="75000"/>
                    </a:prstClr>
                  </a:solidFill>
                </a:ln>
                <a:effectLst/>
              </c:spPr>
              <c:txPr>
                <a:bodyPr rot="0" spcFirstLastPara="1" vertOverflow="clip" horzOverflow="clip" vert="horz" wrap="square" lIns="38100" tIns="19050" rIns="38100" bIns="19050" anchor="ctr" anchorCtr="1">
                  <a:noAutofit/>
                </a:bodyPr>
                <a:lstStyle/>
                <a:p>
                  <a:pPr>
                    <a:defRPr sz="1197" b="0" i="0" u="none" strike="noStrike" kern="1200" baseline="0">
                      <a:solidFill>
                        <a:schemeClr val="tx1"/>
                      </a:solidFill>
                      <a:latin typeface="+mn-lt"/>
                      <a:ea typeface="+mn-ea"/>
                      <a:cs typeface="+mn-cs"/>
                    </a:defRPr>
                  </a:pPr>
                  <a:endParaRPr lang="ru-RU"/>
                </a:p>
              </c:txPr>
              <c:dLblPos val="bestFit"/>
              <c:showCatName val="1"/>
              <c:showPercent val="1"/>
              <c:extLst>
                <c:ext xmlns:c15="http://schemas.microsoft.com/office/drawing/2012/chart" uri="{CE6537A1-D6FC-4f65-9D91-7224C49458BB}">
                  <c15:spPr xmlns:c15="http://schemas.microsoft.com/office/drawing/2012/chart">
                    <a:prstGeom prst="wedgeRectCallout">
                      <a:avLst/>
                    </a:prstGeom>
                    <a:noFill/>
                    <a:ln>
                      <a:noFill/>
                    </a:ln>
                  </c15:spPr>
                  <c15:layout>
                    <c:manualLayout>
                      <c:w val="0.19417990027568915"/>
                      <c:h val="0.16948708224740294"/>
                    </c:manualLayout>
                  </c15:layout>
                </c:ext>
              </c:extLst>
            </c:dLbl>
            <c:dLbl>
              <c:idx val="10"/>
              <c:layout>
                <c:manualLayout>
                  <c:x val="0.1268207376777912"/>
                  <c:y val="0.1212486997433552"/>
                </c:manualLayout>
              </c:layout>
              <c:spPr>
                <a:solidFill>
                  <a:prstClr val="white"/>
                </a:solidFill>
                <a:ln>
                  <a:solidFill>
                    <a:prstClr val="black">
                      <a:lumMod val="25000"/>
                      <a:lumOff val="75000"/>
                    </a:prstClr>
                  </a:solidFill>
                </a:ln>
                <a:effectLst/>
              </c:spPr>
              <c:txPr>
                <a:bodyPr rot="0" spcFirstLastPara="1" vertOverflow="clip" horzOverflow="clip" vert="horz" wrap="square" lIns="38100" tIns="19050" rIns="38100" bIns="19050" anchor="ctr" anchorCtr="1">
                  <a:noAutofit/>
                </a:bodyPr>
                <a:lstStyle/>
                <a:p>
                  <a:pPr>
                    <a:defRPr sz="1197" b="0" i="0" u="none" strike="noStrike" kern="1200" baseline="0">
                      <a:solidFill>
                        <a:schemeClr val="tx1"/>
                      </a:solidFill>
                      <a:latin typeface="+mn-lt"/>
                      <a:ea typeface="+mn-ea"/>
                      <a:cs typeface="+mn-cs"/>
                    </a:defRPr>
                  </a:pPr>
                  <a:endParaRPr lang="ru-RU"/>
                </a:p>
              </c:txPr>
              <c:dLblPos val="bestFit"/>
              <c:showCatName val="1"/>
              <c:showPercent val="1"/>
              <c:extLst>
                <c:ext xmlns:c15="http://schemas.microsoft.com/office/drawing/2012/chart" uri="{CE6537A1-D6FC-4f65-9D91-7224C49458BB}">
                  <c15:spPr xmlns:c15="http://schemas.microsoft.com/office/drawing/2012/chart">
                    <a:prstGeom prst="wedgeRectCallout">
                      <a:avLst/>
                    </a:prstGeom>
                    <a:noFill/>
                    <a:ln>
                      <a:noFill/>
                    </a:ln>
                  </c15:spPr>
                  <c15:layout>
                    <c:manualLayout>
                      <c:w val="0.18907511390240611"/>
                      <c:h val="0.15811235938938664"/>
                    </c:manualLayout>
                  </c15:layout>
                </c:ext>
              </c:extLst>
            </c:dLbl>
            <c:spPr>
              <a:solidFill>
                <a:prstClr val="white"/>
              </a:solidFill>
              <a:ln>
                <a:solidFill>
                  <a:prstClr val="black">
                    <a:lumMod val="25000"/>
                    <a:lumOff val="75000"/>
                  </a:prstClr>
                </a:solidFill>
              </a:ln>
              <a:effectLst/>
            </c:spPr>
            <c:txPr>
              <a:bodyPr rot="0" spcFirstLastPara="1" vertOverflow="clip" horzOverflow="clip" vert="horz" wrap="square" lIns="38100" tIns="19050" rIns="38100" bIns="19050" anchor="ctr" anchorCtr="1">
                <a:spAutoFit/>
              </a:bodyPr>
              <a:lstStyle/>
              <a:p>
                <a:pPr>
                  <a:defRPr sz="1197" b="0" i="0" u="none" strike="noStrike" kern="1200" baseline="0">
                    <a:solidFill>
                      <a:schemeClr val="tx1"/>
                    </a:solidFill>
                    <a:latin typeface="+mn-lt"/>
                    <a:ea typeface="+mn-ea"/>
                    <a:cs typeface="+mn-cs"/>
                  </a:defRPr>
                </a:pPr>
                <a:endParaRPr lang="ru-RU"/>
              </a:p>
            </c:txPr>
            <c:dLblPos val="outEnd"/>
            <c:showCatName val="1"/>
            <c:showPercent val="1"/>
            <c:extLst>
              <c:ext xmlns:c15="http://schemas.microsoft.com/office/drawing/2012/chart" uri="{CE6537A1-D6FC-4f65-9D91-7224C49458BB}">
                <c15:spPr xmlns:c15="http://schemas.microsoft.com/office/drawing/2012/chart">
                  <a:prstGeom prst="wedgeRectCallout">
                    <a:avLst/>
                  </a:prstGeom>
                  <a:noFill/>
                  <a:ln>
                    <a:noFill/>
                  </a:ln>
                </c15:spPr>
              </c:ext>
            </c:extLst>
          </c:dLbls>
          <c:cat>
            <c:strRef>
              <c:f>Лист1!$A$3:$A$13</c:f>
              <c:strCache>
                <c:ptCount val="11"/>
                <c:pt idx="0">
                  <c:v>Общегосударственные вопросы 
</c:v>
                </c:pt>
                <c:pt idx="1">
                  <c:v>Национальная оборона</c:v>
                </c:pt>
                <c:pt idx="2">
                  <c:v>Национальная безопасность и павоохранительная деятельность</c:v>
                </c:pt>
                <c:pt idx="3">
                  <c:v>Национальная экономика</c:v>
                </c:pt>
                <c:pt idx="4">
                  <c:v>Жилищно-коммунальное хозяйство</c:v>
                </c:pt>
                <c:pt idx="5">
                  <c:v>Образование</c:v>
                </c:pt>
                <c:pt idx="6">
                  <c:v>Культура и кинематография</c:v>
                </c:pt>
                <c:pt idx="7">
                  <c:v>Социальная политика</c:v>
                </c:pt>
                <c:pt idx="8">
                  <c:v>Физическая культура и спорт</c:v>
                </c:pt>
                <c:pt idx="9">
                  <c:v>Обслуживание государственного и муниципального долга</c:v>
                </c:pt>
                <c:pt idx="10">
                  <c:v>Межбюджетные трансферты</c:v>
                </c:pt>
              </c:strCache>
            </c:strRef>
          </c:cat>
          <c:val>
            <c:numRef>
              <c:f>Лист1!$B$3:$B$13</c:f>
              <c:numCache>
                <c:formatCode>General</c:formatCode>
                <c:ptCount val="11"/>
                <c:pt idx="0">
                  <c:v>47.7</c:v>
                </c:pt>
                <c:pt idx="1">
                  <c:v>0.30000000000000004</c:v>
                </c:pt>
                <c:pt idx="2">
                  <c:v>3.1</c:v>
                </c:pt>
                <c:pt idx="3">
                  <c:v>130.5</c:v>
                </c:pt>
                <c:pt idx="4">
                  <c:v>25.8</c:v>
                </c:pt>
                <c:pt idx="5">
                  <c:v>414.2</c:v>
                </c:pt>
                <c:pt idx="6">
                  <c:v>44.7</c:v>
                </c:pt>
                <c:pt idx="7">
                  <c:v>17.600000000000001</c:v>
                </c:pt>
                <c:pt idx="8">
                  <c:v>25.3</c:v>
                </c:pt>
                <c:pt idx="9">
                  <c:v>5.000000000000001E-3</c:v>
                </c:pt>
                <c:pt idx="10">
                  <c:v>29.6</c:v>
                </c:pt>
              </c:numCache>
            </c:numRef>
          </c:val>
        </c:ser>
        <c:dLbls/>
        <c:firstSliceAng val="0"/>
      </c:pieChart>
      <c:spPr>
        <a:noFill/>
        <a:ln>
          <a:noFill/>
        </a:ln>
        <a:effectLst/>
      </c:spPr>
    </c:plotArea>
    <c:plotVisOnly val="1"/>
    <c:dispBlanksAs val="zero"/>
  </c:chart>
  <c:spPr>
    <a:noFill/>
    <a:ln>
      <a:noFill/>
    </a:ln>
    <a:effectLst/>
  </c:spPr>
  <c:txPr>
    <a:bodyPr/>
    <a:lstStyle/>
    <a:p>
      <a:pPr>
        <a:defRPr/>
      </a:pPr>
      <a:endParaRPr lang="ru-RU"/>
    </a:p>
  </c:txPr>
  <c:externalData r:id="rId1"/>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01583D5-2C71-4FC3-AD13-4A2CE9E7A069}" type="doc">
      <dgm:prSet loTypeId="urn:microsoft.com/office/officeart/2005/8/layout/chevron2" loCatId="list" qsTypeId="urn:microsoft.com/office/officeart/2005/8/quickstyle/3d1" qsCatId="3D" csTypeId="urn:microsoft.com/office/officeart/2005/8/colors/accent1_2" csCatId="accent1" phldr="1"/>
      <dgm:spPr/>
      <dgm:t>
        <a:bodyPr/>
        <a:lstStyle/>
        <a:p>
          <a:endParaRPr lang="ru-RU"/>
        </a:p>
      </dgm:t>
    </dgm:pt>
    <dgm:pt modelId="{6EBE3A8E-7DC4-401C-8CCB-17D3F6F1CB23}">
      <dgm:prSet phldrT="[Текст]"/>
      <dgm:spPr/>
      <dgm:t>
        <a:bodyPr/>
        <a:lstStyle/>
        <a:p>
          <a:r>
            <a:rPr lang="ru-RU" dirty="0" smtClean="0">
              <a:solidFill>
                <a:schemeClr val="tx1"/>
              </a:solidFill>
              <a:latin typeface="Times New Roman" pitchFamily="18" charset="0"/>
              <a:cs typeface="Times New Roman" pitchFamily="18" charset="0"/>
            </a:rPr>
            <a:t>1</a:t>
          </a:r>
          <a:endParaRPr lang="ru-RU" dirty="0">
            <a:solidFill>
              <a:schemeClr val="tx1"/>
            </a:solidFill>
            <a:latin typeface="Times New Roman" pitchFamily="18" charset="0"/>
            <a:cs typeface="Times New Roman" pitchFamily="18" charset="0"/>
          </a:endParaRPr>
        </a:p>
      </dgm:t>
    </dgm:pt>
    <dgm:pt modelId="{186BF883-022D-4008-AC0B-9961CC96F011}" type="parTrans" cxnId="{1432BA69-E27E-468E-B397-73EE2AF0DCCC}">
      <dgm:prSet/>
      <dgm:spPr/>
      <dgm:t>
        <a:bodyPr/>
        <a:lstStyle/>
        <a:p>
          <a:endParaRPr lang="ru-RU"/>
        </a:p>
      </dgm:t>
    </dgm:pt>
    <dgm:pt modelId="{A7D2C9E6-5D4A-4E25-BAB1-E2C086A25770}" type="sibTrans" cxnId="{1432BA69-E27E-468E-B397-73EE2AF0DCCC}">
      <dgm:prSet/>
      <dgm:spPr/>
      <dgm:t>
        <a:bodyPr/>
        <a:lstStyle/>
        <a:p>
          <a:endParaRPr lang="ru-RU"/>
        </a:p>
      </dgm:t>
    </dgm:pt>
    <dgm:pt modelId="{E7A01CC4-0000-4DFA-9742-61873248DDD0}">
      <dgm:prSet phldrT="[Текст]" custT="1"/>
      <dgm:spPr/>
      <dgm:t>
        <a:bodyPr/>
        <a:lstStyle/>
        <a:p>
          <a:r>
            <a:rPr lang="ru-RU" sz="1000" dirty="0" smtClean="0">
              <a:latin typeface="Times New Roman" pitchFamily="18" charset="0"/>
              <a:cs typeface="Times New Roman" pitchFamily="18" charset="0"/>
            </a:rPr>
            <a:t>Публичные обсуждения целевых программ муниципального образования Хохольский район (размещаются на сайте администрации Хохольского района)</a:t>
          </a:r>
          <a:endParaRPr lang="ru-RU" sz="1000" dirty="0">
            <a:latin typeface="Times New Roman" pitchFamily="18" charset="0"/>
            <a:cs typeface="Times New Roman" pitchFamily="18" charset="0"/>
          </a:endParaRPr>
        </a:p>
      </dgm:t>
    </dgm:pt>
    <dgm:pt modelId="{96BADA8D-50F5-4606-AE5D-086D904D6613}" type="parTrans" cxnId="{5F88E4D0-1C6F-4069-B90B-1555C94627AF}">
      <dgm:prSet/>
      <dgm:spPr/>
      <dgm:t>
        <a:bodyPr/>
        <a:lstStyle/>
        <a:p>
          <a:endParaRPr lang="ru-RU"/>
        </a:p>
      </dgm:t>
    </dgm:pt>
    <dgm:pt modelId="{3B57DD59-AE54-488A-97AC-DD7C63E96C91}" type="sibTrans" cxnId="{5F88E4D0-1C6F-4069-B90B-1555C94627AF}">
      <dgm:prSet/>
      <dgm:spPr/>
      <dgm:t>
        <a:bodyPr/>
        <a:lstStyle/>
        <a:p>
          <a:endParaRPr lang="ru-RU"/>
        </a:p>
      </dgm:t>
    </dgm:pt>
    <dgm:pt modelId="{553C9D56-22F1-4234-8560-C06475F2DC16}">
      <dgm:prSet phldrT="[Текст]"/>
      <dgm:spPr/>
      <dgm:t>
        <a:bodyPr/>
        <a:lstStyle/>
        <a:p>
          <a:r>
            <a:rPr lang="ru-RU" dirty="0" smtClean="0">
              <a:solidFill>
                <a:schemeClr val="tx1"/>
              </a:solidFill>
              <a:latin typeface="Times New Roman" pitchFamily="18" charset="0"/>
              <a:cs typeface="Times New Roman" pitchFamily="18" charset="0"/>
            </a:rPr>
            <a:t>2</a:t>
          </a:r>
          <a:endParaRPr lang="ru-RU" dirty="0">
            <a:solidFill>
              <a:schemeClr val="tx1"/>
            </a:solidFill>
            <a:latin typeface="Times New Roman" pitchFamily="18" charset="0"/>
            <a:cs typeface="Times New Roman" pitchFamily="18" charset="0"/>
          </a:endParaRPr>
        </a:p>
      </dgm:t>
    </dgm:pt>
    <dgm:pt modelId="{75EAF561-05F7-458F-A3E8-6CCF2DF0388B}" type="parTrans" cxnId="{878582C5-754A-407A-A99A-820AE37C0118}">
      <dgm:prSet/>
      <dgm:spPr/>
      <dgm:t>
        <a:bodyPr/>
        <a:lstStyle/>
        <a:p>
          <a:endParaRPr lang="ru-RU"/>
        </a:p>
      </dgm:t>
    </dgm:pt>
    <dgm:pt modelId="{9E58407C-98FA-4782-A1B9-AF7FA837A31C}" type="sibTrans" cxnId="{878582C5-754A-407A-A99A-820AE37C0118}">
      <dgm:prSet/>
      <dgm:spPr/>
      <dgm:t>
        <a:bodyPr/>
        <a:lstStyle/>
        <a:p>
          <a:endParaRPr lang="ru-RU"/>
        </a:p>
      </dgm:t>
    </dgm:pt>
    <dgm:pt modelId="{D0749F29-0E43-41DF-87C7-2665AAED688B}">
      <dgm:prSet phldrT="[Текст]" custT="1"/>
      <dgm:spPr/>
      <dgm:t>
        <a:bodyPr/>
        <a:lstStyle/>
        <a:p>
          <a:r>
            <a:rPr lang="ru-RU" sz="900" dirty="0" smtClean="0">
              <a:latin typeface="Times New Roman" pitchFamily="18" charset="0"/>
              <a:cs typeface="Times New Roman" pitchFamily="18" charset="0"/>
            </a:rPr>
            <a:t>Публичные слушания проекта Решения Совета депутатов Хохольский  района об  бюджете на очередной финансовый год (проходят в Совете депутатов Хохольского района </a:t>
          </a:r>
          <a:r>
            <a:rPr lang="ru-RU" sz="1050" dirty="0" smtClean="0">
              <a:latin typeface="Times New Roman" pitchFamily="18" charset="0"/>
              <a:cs typeface="Times New Roman" pitchFamily="18" charset="0"/>
            </a:rPr>
            <a:t>ежегодно в декабре)</a:t>
          </a:r>
          <a:endParaRPr lang="ru-RU" sz="1050" dirty="0">
            <a:latin typeface="Times New Roman" pitchFamily="18" charset="0"/>
            <a:cs typeface="Times New Roman" pitchFamily="18" charset="0"/>
          </a:endParaRPr>
        </a:p>
      </dgm:t>
    </dgm:pt>
    <dgm:pt modelId="{66B1D1A7-B0D8-40BA-8C16-B4E929A16CE4}" type="parTrans" cxnId="{E7D42586-044A-40DB-8619-FA9317528FF6}">
      <dgm:prSet/>
      <dgm:spPr/>
      <dgm:t>
        <a:bodyPr/>
        <a:lstStyle/>
        <a:p>
          <a:endParaRPr lang="ru-RU"/>
        </a:p>
      </dgm:t>
    </dgm:pt>
    <dgm:pt modelId="{265E8B7A-E50B-4146-B130-FE6591A75B30}" type="sibTrans" cxnId="{E7D42586-044A-40DB-8619-FA9317528FF6}">
      <dgm:prSet/>
      <dgm:spPr/>
      <dgm:t>
        <a:bodyPr/>
        <a:lstStyle/>
        <a:p>
          <a:endParaRPr lang="ru-RU"/>
        </a:p>
      </dgm:t>
    </dgm:pt>
    <dgm:pt modelId="{073F0A14-F148-4DDF-BA54-0110D22E4B4C}">
      <dgm:prSet phldrT="[Текст]"/>
      <dgm:spPr/>
      <dgm:t>
        <a:bodyPr/>
        <a:lstStyle/>
        <a:p>
          <a:r>
            <a:rPr lang="ru-RU" dirty="0" smtClean="0">
              <a:solidFill>
                <a:schemeClr val="tx1"/>
              </a:solidFill>
              <a:latin typeface="Times New Roman" pitchFamily="18" charset="0"/>
              <a:cs typeface="Times New Roman" pitchFamily="18" charset="0"/>
            </a:rPr>
            <a:t>3</a:t>
          </a:r>
          <a:endParaRPr lang="ru-RU" dirty="0">
            <a:solidFill>
              <a:schemeClr val="tx1"/>
            </a:solidFill>
            <a:latin typeface="Times New Roman" pitchFamily="18" charset="0"/>
            <a:cs typeface="Times New Roman" pitchFamily="18" charset="0"/>
          </a:endParaRPr>
        </a:p>
      </dgm:t>
    </dgm:pt>
    <dgm:pt modelId="{FA8C9CA2-F27F-4A4D-8A8E-30BF919F5F66}" type="parTrans" cxnId="{22848C02-7729-4595-B832-9B11C1329665}">
      <dgm:prSet/>
      <dgm:spPr/>
      <dgm:t>
        <a:bodyPr/>
        <a:lstStyle/>
        <a:p>
          <a:endParaRPr lang="ru-RU"/>
        </a:p>
      </dgm:t>
    </dgm:pt>
    <dgm:pt modelId="{AF9E4C43-DD33-4F44-A3B1-8E0D811D61D8}" type="sibTrans" cxnId="{22848C02-7729-4595-B832-9B11C1329665}">
      <dgm:prSet/>
      <dgm:spPr/>
      <dgm:t>
        <a:bodyPr/>
        <a:lstStyle/>
        <a:p>
          <a:endParaRPr lang="ru-RU"/>
        </a:p>
      </dgm:t>
    </dgm:pt>
    <dgm:pt modelId="{A4BF0159-A92C-4E1A-95F4-F49F496B32B8}">
      <dgm:prSet phldrT="[Текст]" custT="1"/>
      <dgm:spPr/>
      <dgm:t>
        <a:bodyPr/>
        <a:lstStyle/>
        <a:p>
          <a:r>
            <a:rPr lang="ru-RU" sz="1200" dirty="0" smtClean="0">
              <a:latin typeface="Times New Roman" pitchFamily="18" charset="0"/>
              <a:cs typeface="Times New Roman" pitchFamily="18" charset="0"/>
            </a:rPr>
            <a:t>П</a:t>
          </a:r>
          <a:r>
            <a:rPr lang="ru-RU" sz="1050" dirty="0" smtClean="0">
              <a:latin typeface="Times New Roman" pitchFamily="18" charset="0"/>
              <a:cs typeface="Times New Roman" pitchFamily="18" charset="0"/>
            </a:rPr>
            <a:t>убличные слушания по проекту решения Совета депутатов об исполнении бюджета (проходят в Совете депутатов Хохольского района ежегодно в марте)</a:t>
          </a:r>
          <a:endParaRPr lang="ru-RU" sz="1050" dirty="0">
            <a:latin typeface="Times New Roman" pitchFamily="18" charset="0"/>
            <a:cs typeface="Times New Roman" pitchFamily="18" charset="0"/>
          </a:endParaRPr>
        </a:p>
      </dgm:t>
    </dgm:pt>
    <dgm:pt modelId="{DD7F94AD-A9D0-4C56-9BA6-2D9D65CF5E01}" type="parTrans" cxnId="{39C73F1A-474F-4986-B4C2-A79CE269ED2B}">
      <dgm:prSet/>
      <dgm:spPr/>
      <dgm:t>
        <a:bodyPr/>
        <a:lstStyle/>
        <a:p>
          <a:endParaRPr lang="ru-RU"/>
        </a:p>
      </dgm:t>
    </dgm:pt>
    <dgm:pt modelId="{1E016E47-B79F-4657-8D28-FC3B0B5B740E}" type="sibTrans" cxnId="{39C73F1A-474F-4986-B4C2-A79CE269ED2B}">
      <dgm:prSet/>
      <dgm:spPr/>
      <dgm:t>
        <a:bodyPr/>
        <a:lstStyle/>
        <a:p>
          <a:endParaRPr lang="ru-RU"/>
        </a:p>
      </dgm:t>
    </dgm:pt>
    <dgm:pt modelId="{984811E3-3A71-4135-B6F6-BE83D9DC43AF}" type="pres">
      <dgm:prSet presAssocID="{101583D5-2C71-4FC3-AD13-4A2CE9E7A069}" presName="linearFlow" presStyleCnt="0">
        <dgm:presLayoutVars>
          <dgm:dir/>
          <dgm:animLvl val="lvl"/>
          <dgm:resizeHandles val="exact"/>
        </dgm:presLayoutVars>
      </dgm:prSet>
      <dgm:spPr/>
      <dgm:t>
        <a:bodyPr/>
        <a:lstStyle/>
        <a:p>
          <a:endParaRPr lang="ru-RU"/>
        </a:p>
      </dgm:t>
    </dgm:pt>
    <dgm:pt modelId="{292EAB50-CE00-492C-A352-4BD913E2676E}" type="pres">
      <dgm:prSet presAssocID="{6EBE3A8E-7DC4-401C-8CCB-17D3F6F1CB23}" presName="composite" presStyleCnt="0"/>
      <dgm:spPr/>
    </dgm:pt>
    <dgm:pt modelId="{7B75A694-BAB1-4099-B47F-09E87B48074F}" type="pres">
      <dgm:prSet presAssocID="{6EBE3A8E-7DC4-401C-8CCB-17D3F6F1CB23}" presName="parentText" presStyleLbl="alignNode1" presStyleIdx="0" presStyleCnt="3">
        <dgm:presLayoutVars>
          <dgm:chMax val="1"/>
          <dgm:bulletEnabled val="1"/>
        </dgm:presLayoutVars>
      </dgm:prSet>
      <dgm:spPr/>
      <dgm:t>
        <a:bodyPr/>
        <a:lstStyle/>
        <a:p>
          <a:endParaRPr lang="ru-RU"/>
        </a:p>
      </dgm:t>
    </dgm:pt>
    <dgm:pt modelId="{7A4ED3DB-93E4-404C-803F-A18D568AA704}" type="pres">
      <dgm:prSet presAssocID="{6EBE3A8E-7DC4-401C-8CCB-17D3F6F1CB23}" presName="descendantText" presStyleLbl="alignAcc1" presStyleIdx="0" presStyleCnt="3">
        <dgm:presLayoutVars>
          <dgm:bulletEnabled val="1"/>
        </dgm:presLayoutVars>
      </dgm:prSet>
      <dgm:spPr/>
      <dgm:t>
        <a:bodyPr/>
        <a:lstStyle/>
        <a:p>
          <a:endParaRPr lang="ru-RU"/>
        </a:p>
      </dgm:t>
    </dgm:pt>
    <dgm:pt modelId="{E7BFF0C5-5C07-4C4B-886F-8849815FAB1A}" type="pres">
      <dgm:prSet presAssocID="{A7D2C9E6-5D4A-4E25-BAB1-E2C086A25770}" presName="sp" presStyleCnt="0"/>
      <dgm:spPr/>
    </dgm:pt>
    <dgm:pt modelId="{826F9832-AC71-4161-A713-0FCFE25CC8E8}" type="pres">
      <dgm:prSet presAssocID="{553C9D56-22F1-4234-8560-C06475F2DC16}" presName="composite" presStyleCnt="0"/>
      <dgm:spPr/>
    </dgm:pt>
    <dgm:pt modelId="{47CD549A-034C-4C5D-8732-083B190F40F6}" type="pres">
      <dgm:prSet presAssocID="{553C9D56-22F1-4234-8560-C06475F2DC16}" presName="parentText" presStyleLbl="alignNode1" presStyleIdx="1" presStyleCnt="3">
        <dgm:presLayoutVars>
          <dgm:chMax val="1"/>
          <dgm:bulletEnabled val="1"/>
        </dgm:presLayoutVars>
      </dgm:prSet>
      <dgm:spPr/>
      <dgm:t>
        <a:bodyPr/>
        <a:lstStyle/>
        <a:p>
          <a:endParaRPr lang="ru-RU"/>
        </a:p>
      </dgm:t>
    </dgm:pt>
    <dgm:pt modelId="{41B15AB1-9DB6-44FC-B49E-8FF7D75B1B9F}" type="pres">
      <dgm:prSet presAssocID="{553C9D56-22F1-4234-8560-C06475F2DC16}" presName="descendantText" presStyleLbl="alignAcc1" presStyleIdx="1" presStyleCnt="3">
        <dgm:presLayoutVars>
          <dgm:bulletEnabled val="1"/>
        </dgm:presLayoutVars>
      </dgm:prSet>
      <dgm:spPr/>
      <dgm:t>
        <a:bodyPr/>
        <a:lstStyle/>
        <a:p>
          <a:endParaRPr lang="ru-RU"/>
        </a:p>
      </dgm:t>
    </dgm:pt>
    <dgm:pt modelId="{73A11E9E-DA1E-4F47-A00E-172E7A099315}" type="pres">
      <dgm:prSet presAssocID="{9E58407C-98FA-4782-A1B9-AF7FA837A31C}" presName="sp" presStyleCnt="0"/>
      <dgm:spPr/>
    </dgm:pt>
    <dgm:pt modelId="{08C3C820-5E5F-47CF-9811-F39B9DAEB5AD}" type="pres">
      <dgm:prSet presAssocID="{073F0A14-F148-4DDF-BA54-0110D22E4B4C}" presName="composite" presStyleCnt="0"/>
      <dgm:spPr/>
    </dgm:pt>
    <dgm:pt modelId="{7BB7958F-2FB5-4677-9831-A28968175930}" type="pres">
      <dgm:prSet presAssocID="{073F0A14-F148-4DDF-BA54-0110D22E4B4C}" presName="parentText" presStyleLbl="alignNode1" presStyleIdx="2" presStyleCnt="3">
        <dgm:presLayoutVars>
          <dgm:chMax val="1"/>
          <dgm:bulletEnabled val="1"/>
        </dgm:presLayoutVars>
      </dgm:prSet>
      <dgm:spPr/>
      <dgm:t>
        <a:bodyPr/>
        <a:lstStyle/>
        <a:p>
          <a:endParaRPr lang="ru-RU"/>
        </a:p>
      </dgm:t>
    </dgm:pt>
    <dgm:pt modelId="{AEBFDA2D-0B85-463D-BBB3-4CA6B9FD160B}" type="pres">
      <dgm:prSet presAssocID="{073F0A14-F148-4DDF-BA54-0110D22E4B4C}" presName="descendantText" presStyleLbl="alignAcc1" presStyleIdx="2" presStyleCnt="3">
        <dgm:presLayoutVars>
          <dgm:bulletEnabled val="1"/>
        </dgm:presLayoutVars>
      </dgm:prSet>
      <dgm:spPr/>
      <dgm:t>
        <a:bodyPr/>
        <a:lstStyle/>
        <a:p>
          <a:endParaRPr lang="ru-RU"/>
        </a:p>
      </dgm:t>
    </dgm:pt>
  </dgm:ptLst>
  <dgm:cxnLst>
    <dgm:cxn modelId="{9086647E-0DCE-4DA2-98A6-28F01D1629D3}" type="presOf" srcId="{A4BF0159-A92C-4E1A-95F4-F49F496B32B8}" destId="{AEBFDA2D-0B85-463D-BBB3-4CA6B9FD160B}" srcOrd="0" destOrd="0" presId="urn:microsoft.com/office/officeart/2005/8/layout/chevron2"/>
    <dgm:cxn modelId="{DC15A335-24FF-4C9C-8075-ECE41C0B30C9}" type="presOf" srcId="{6EBE3A8E-7DC4-401C-8CCB-17D3F6F1CB23}" destId="{7B75A694-BAB1-4099-B47F-09E87B48074F}" srcOrd="0" destOrd="0" presId="urn:microsoft.com/office/officeart/2005/8/layout/chevron2"/>
    <dgm:cxn modelId="{878582C5-754A-407A-A99A-820AE37C0118}" srcId="{101583D5-2C71-4FC3-AD13-4A2CE9E7A069}" destId="{553C9D56-22F1-4234-8560-C06475F2DC16}" srcOrd="1" destOrd="0" parTransId="{75EAF561-05F7-458F-A3E8-6CCF2DF0388B}" sibTransId="{9E58407C-98FA-4782-A1B9-AF7FA837A31C}"/>
    <dgm:cxn modelId="{775847C9-59D0-442B-ACEE-00219ECAE868}" type="presOf" srcId="{101583D5-2C71-4FC3-AD13-4A2CE9E7A069}" destId="{984811E3-3A71-4135-B6F6-BE83D9DC43AF}" srcOrd="0" destOrd="0" presId="urn:microsoft.com/office/officeart/2005/8/layout/chevron2"/>
    <dgm:cxn modelId="{39C73F1A-474F-4986-B4C2-A79CE269ED2B}" srcId="{073F0A14-F148-4DDF-BA54-0110D22E4B4C}" destId="{A4BF0159-A92C-4E1A-95F4-F49F496B32B8}" srcOrd="0" destOrd="0" parTransId="{DD7F94AD-A9D0-4C56-9BA6-2D9D65CF5E01}" sibTransId="{1E016E47-B79F-4657-8D28-FC3B0B5B740E}"/>
    <dgm:cxn modelId="{44DE2CE5-2422-46BA-9E10-2E31FB5F7614}" type="presOf" srcId="{073F0A14-F148-4DDF-BA54-0110D22E4B4C}" destId="{7BB7958F-2FB5-4677-9831-A28968175930}" srcOrd="0" destOrd="0" presId="urn:microsoft.com/office/officeart/2005/8/layout/chevron2"/>
    <dgm:cxn modelId="{43733137-2287-4FD3-B2FA-3367AA6672D8}" type="presOf" srcId="{D0749F29-0E43-41DF-87C7-2665AAED688B}" destId="{41B15AB1-9DB6-44FC-B49E-8FF7D75B1B9F}" srcOrd="0" destOrd="0" presId="urn:microsoft.com/office/officeart/2005/8/layout/chevron2"/>
    <dgm:cxn modelId="{5F88E4D0-1C6F-4069-B90B-1555C94627AF}" srcId="{6EBE3A8E-7DC4-401C-8CCB-17D3F6F1CB23}" destId="{E7A01CC4-0000-4DFA-9742-61873248DDD0}" srcOrd="0" destOrd="0" parTransId="{96BADA8D-50F5-4606-AE5D-086D904D6613}" sibTransId="{3B57DD59-AE54-488A-97AC-DD7C63E96C91}"/>
    <dgm:cxn modelId="{E38F5199-7483-4B6A-93B1-0E55A18DB327}" type="presOf" srcId="{E7A01CC4-0000-4DFA-9742-61873248DDD0}" destId="{7A4ED3DB-93E4-404C-803F-A18D568AA704}" srcOrd="0" destOrd="0" presId="urn:microsoft.com/office/officeart/2005/8/layout/chevron2"/>
    <dgm:cxn modelId="{C8E48187-8CAA-4F2E-B00E-7B617BE34798}" type="presOf" srcId="{553C9D56-22F1-4234-8560-C06475F2DC16}" destId="{47CD549A-034C-4C5D-8732-083B190F40F6}" srcOrd="0" destOrd="0" presId="urn:microsoft.com/office/officeart/2005/8/layout/chevron2"/>
    <dgm:cxn modelId="{E7D42586-044A-40DB-8619-FA9317528FF6}" srcId="{553C9D56-22F1-4234-8560-C06475F2DC16}" destId="{D0749F29-0E43-41DF-87C7-2665AAED688B}" srcOrd="0" destOrd="0" parTransId="{66B1D1A7-B0D8-40BA-8C16-B4E929A16CE4}" sibTransId="{265E8B7A-E50B-4146-B130-FE6591A75B30}"/>
    <dgm:cxn modelId="{1432BA69-E27E-468E-B397-73EE2AF0DCCC}" srcId="{101583D5-2C71-4FC3-AD13-4A2CE9E7A069}" destId="{6EBE3A8E-7DC4-401C-8CCB-17D3F6F1CB23}" srcOrd="0" destOrd="0" parTransId="{186BF883-022D-4008-AC0B-9961CC96F011}" sibTransId="{A7D2C9E6-5D4A-4E25-BAB1-E2C086A25770}"/>
    <dgm:cxn modelId="{22848C02-7729-4595-B832-9B11C1329665}" srcId="{101583D5-2C71-4FC3-AD13-4A2CE9E7A069}" destId="{073F0A14-F148-4DDF-BA54-0110D22E4B4C}" srcOrd="2" destOrd="0" parTransId="{FA8C9CA2-F27F-4A4D-8A8E-30BF919F5F66}" sibTransId="{AF9E4C43-DD33-4F44-A3B1-8E0D811D61D8}"/>
    <dgm:cxn modelId="{EF71C7E2-E5A7-4BA0-A244-19181FD81CA4}" type="presParOf" srcId="{984811E3-3A71-4135-B6F6-BE83D9DC43AF}" destId="{292EAB50-CE00-492C-A352-4BD913E2676E}" srcOrd="0" destOrd="0" presId="urn:microsoft.com/office/officeart/2005/8/layout/chevron2"/>
    <dgm:cxn modelId="{728DA970-EEDA-42EA-9A5B-EB6868C31B0F}" type="presParOf" srcId="{292EAB50-CE00-492C-A352-4BD913E2676E}" destId="{7B75A694-BAB1-4099-B47F-09E87B48074F}" srcOrd="0" destOrd="0" presId="urn:microsoft.com/office/officeart/2005/8/layout/chevron2"/>
    <dgm:cxn modelId="{3C329F5B-DA8B-4CED-A7FD-B1EB41983A84}" type="presParOf" srcId="{292EAB50-CE00-492C-A352-4BD913E2676E}" destId="{7A4ED3DB-93E4-404C-803F-A18D568AA704}" srcOrd="1" destOrd="0" presId="urn:microsoft.com/office/officeart/2005/8/layout/chevron2"/>
    <dgm:cxn modelId="{E554A28C-6855-4E26-860D-B8B118F99987}" type="presParOf" srcId="{984811E3-3A71-4135-B6F6-BE83D9DC43AF}" destId="{E7BFF0C5-5C07-4C4B-886F-8849815FAB1A}" srcOrd="1" destOrd="0" presId="urn:microsoft.com/office/officeart/2005/8/layout/chevron2"/>
    <dgm:cxn modelId="{8CCDC541-B560-4066-ACEA-E8A852AE1DA6}" type="presParOf" srcId="{984811E3-3A71-4135-B6F6-BE83D9DC43AF}" destId="{826F9832-AC71-4161-A713-0FCFE25CC8E8}" srcOrd="2" destOrd="0" presId="urn:microsoft.com/office/officeart/2005/8/layout/chevron2"/>
    <dgm:cxn modelId="{F5F8D228-60C2-4965-BF76-CCB28A8228C0}" type="presParOf" srcId="{826F9832-AC71-4161-A713-0FCFE25CC8E8}" destId="{47CD549A-034C-4C5D-8732-083B190F40F6}" srcOrd="0" destOrd="0" presId="urn:microsoft.com/office/officeart/2005/8/layout/chevron2"/>
    <dgm:cxn modelId="{35908EC0-156E-48C4-8D03-2E547FC0C792}" type="presParOf" srcId="{826F9832-AC71-4161-A713-0FCFE25CC8E8}" destId="{41B15AB1-9DB6-44FC-B49E-8FF7D75B1B9F}" srcOrd="1" destOrd="0" presId="urn:microsoft.com/office/officeart/2005/8/layout/chevron2"/>
    <dgm:cxn modelId="{684B3540-AC7D-4CE6-9FDA-45769A096E93}" type="presParOf" srcId="{984811E3-3A71-4135-B6F6-BE83D9DC43AF}" destId="{73A11E9E-DA1E-4F47-A00E-172E7A099315}" srcOrd="3" destOrd="0" presId="urn:microsoft.com/office/officeart/2005/8/layout/chevron2"/>
    <dgm:cxn modelId="{BC761FD8-6881-4719-AB2A-DCBC097A7A3C}" type="presParOf" srcId="{984811E3-3A71-4135-B6F6-BE83D9DC43AF}" destId="{08C3C820-5E5F-47CF-9811-F39B9DAEB5AD}" srcOrd="4" destOrd="0" presId="urn:microsoft.com/office/officeart/2005/8/layout/chevron2"/>
    <dgm:cxn modelId="{F11B21AE-2A1A-44EF-960D-DC70D9EC2E6A}" type="presParOf" srcId="{08C3C820-5E5F-47CF-9811-F39B9DAEB5AD}" destId="{7BB7958F-2FB5-4677-9831-A28968175930}" srcOrd="0" destOrd="0" presId="urn:microsoft.com/office/officeart/2005/8/layout/chevron2"/>
    <dgm:cxn modelId="{EB075759-ED65-49AC-958B-19C5517DF38B}" type="presParOf" srcId="{08C3C820-5E5F-47CF-9811-F39B9DAEB5AD}" destId="{AEBFDA2D-0B85-463D-BBB3-4CA6B9FD160B}" srcOrd="1" destOrd="0" presId="urn:microsoft.com/office/officeart/2005/8/layout/chevron2"/>
  </dgm:cxnLst>
  <dgm:bg/>
  <dgm:whole/>
  <dgm:extLst>
    <a:ext uri="http://schemas.microsoft.com/office/drawing/2008/diagram">
      <dsp:dataModelExt xmlns:dsp="http://schemas.microsoft.com/office/drawing/2008/diagram" xmlns="" relId="rId9"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56D0CE2-18D0-42A1-B8B1-C8B64D4F0882}" type="doc">
      <dgm:prSet loTypeId="urn:microsoft.com/office/officeart/2005/8/layout/cycle7" loCatId="cycle" qsTypeId="urn:microsoft.com/office/officeart/2005/8/quickstyle/3d4" qsCatId="3D" csTypeId="urn:microsoft.com/office/officeart/2005/8/colors/accent1_2" csCatId="accent1" phldr="1"/>
      <dgm:spPr/>
      <dgm:t>
        <a:bodyPr/>
        <a:lstStyle/>
        <a:p>
          <a:endParaRPr lang="ru-RU"/>
        </a:p>
      </dgm:t>
    </dgm:pt>
    <dgm:pt modelId="{1C2A4169-3EFC-4AC0-903C-E626E86AE200}">
      <dgm:prSet phldrT="[Текст]"/>
      <dgm:spPr/>
      <dgm:t>
        <a:bodyPr/>
        <a:lstStyle/>
        <a:p>
          <a:endParaRPr lang="ru-RU" b="0" dirty="0" smtClean="0">
            <a:solidFill>
              <a:schemeClr val="tx1">
                <a:lumMod val="85000"/>
                <a:lumOff val="15000"/>
              </a:schemeClr>
            </a:solidFill>
            <a:cs typeface="Aharoni" pitchFamily="2" charset="-79"/>
          </a:endParaRPr>
        </a:p>
        <a:p>
          <a:r>
            <a:rPr lang="ru-RU" b="0" dirty="0" smtClean="0">
              <a:solidFill>
                <a:schemeClr val="tx1">
                  <a:lumMod val="85000"/>
                  <a:lumOff val="15000"/>
                </a:schemeClr>
              </a:solidFill>
              <a:cs typeface="Aharoni" pitchFamily="2" charset="-79"/>
            </a:rPr>
            <a:t>6 033 199 рублей</a:t>
          </a:r>
          <a:endParaRPr lang="ru-RU" b="0" dirty="0">
            <a:solidFill>
              <a:schemeClr val="tx1">
                <a:lumMod val="85000"/>
                <a:lumOff val="15000"/>
              </a:schemeClr>
            </a:solidFill>
            <a:cs typeface="Aharoni" pitchFamily="2" charset="-79"/>
          </a:endParaRPr>
        </a:p>
      </dgm:t>
    </dgm:pt>
    <dgm:pt modelId="{E2E805B9-463D-4683-A078-6345878BDB24}" type="parTrans" cxnId="{73C92ECF-42F3-407A-A74E-4BB8D0D8AAF8}">
      <dgm:prSet/>
      <dgm:spPr/>
      <dgm:t>
        <a:bodyPr/>
        <a:lstStyle/>
        <a:p>
          <a:endParaRPr lang="ru-RU" b="0">
            <a:solidFill>
              <a:schemeClr val="tx1">
                <a:lumMod val="85000"/>
                <a:lumOff val="15000"/>
              </a:schemeClr>
            </a:solidFill>
            <a:cs typeface="Aharoni" pitchFamily="2" charset="-79"/>
          </a:endParaRPr>
        </a:p>
      </dgm:t>
    </dgm:pt>
    <dgm:pt modelId="{0BBF5E3E-3B1E-46E6-BBDC-122919455641}" type="sibTrans" cxnId="{73C92ECF-42F3-407A-A74E-4BB8D0D8AAF8}">
      <dgm:prSet/>
      <dgm:spPr/>
      <dgm:t>
        <a:bodyPr/>
        <a:lstStyle/>
        <a:p>
          <a:endParaRPr lang="ru-RU" b="0">
            <a:solidFill>
              <a:schemeClr val="tx1">
                <a:lumMod val="85000"/>
                <a:lumOff val="15000"/>
              </a:schemeClr>
            </a:solidFill>
            <a:cs typeface="Aharoni" pitchFamily="2" charset="-79"/>
          </a:endParaRPr>
        </a:p>
      </dgm:t>
    </dgm:pt>
    <dgm:pt modelId="{38DED3D6-9758-483D-A8BC-35AAA3B81649}">
      <dgm:prSet phldrT="[Текст]"/>
      <dgm:spPr/>
      <dgm:t>
        <a:bodyPr/>
        <a:lstStyle/>
        <a:p>
          <a:r>
            <a:rPr lang="ru-RU" b="0" dirty="0" smtClean="0">
              <a:solidFill>
                <a:schemeClr val="tx1">
                  <a:lumMod val="85000"/>
                  <a:lumOff val="15000"/>
                </a:schemeClr>
              </a:solidFill>
              <a:cs typeface="Aharoni" pitchFamily="2" charset="-79"/>
            </a:rPr>
            <a:t>областной бюджет -5 355 800руб.</a:t>
          </a:r>
          <a:endParaRPr lang="ru-RU" b="0" dirty="0">
            <a:solidFill>
              <a:schemeClr val="tx1">
                <a:lumMod val="85000"/>
                <a:lumOff val="15000"/>
              </a:schemeClr>
            </a:solidFill>
            <a:cs typeface="Aharoni" pitchFamily="2" charset="-79"/>
          </a:endParaRPr>
        </a:p>
      </dgm:t>
    </dgm:pt>
    <dgm:pt modelId="{BCA591B7-FE67-42BF-9065-7712C435840C}" type="parTrans" cxnId="{9128249B-F988-42F0-9D4A-AA30218DBE5C}">
      <dgm:prSet/>
      <dgm:spPr/>
      <dgm:t>
        <a:bodyPr/>
        <a:lstStyle/>
        <a:p>
          <a:endParaRPr lang="ru-RU" b="0">
            <a:solidFill>
              <a:schemeClr val="tx1">
                <a:lumMod val="85000"/>
                <a:lumOff val="15000"/>
              </a:schemeClr>
            </a:solidFill>
            <a:cs typeface="Aharoni" pitchFamily="2" charset="-79"/>
          </a:endParaRPr>
        </a:p>
      </dgm:t>
    </dgm:pt>
    <dgm:pt modelId="{DC2586BD-E56F-4882-ADDB-58603D34EC18}" type="sibTrans" cxnId="{9128249B-F988-42F0-9D4A-AA30218DBE5C}">
      <dgm:prSet/>
      <dgm:spPr/>
      <dgm:t>
        <a:bodyPr/>
        <a:lstStyle/>
        <a:p>
          <a:endParaRPr lang="ru-RU" b="0">
            <a:solidFill>
              <a:schemeClr val="tx1">
                <a:lumMod val="85000"/>
                <a:lumOff val="15000"/>
              </a:schemeClr>
            </a:solidFill>
            <a:cs typeface="Aharoni" pitchFamily="2" charset="-79"/>
          </a:endParaRPr>
        </a:p>
      </dgm:t>
    </dgm:pt>
    <dgm:pt modelId="{1F32749A-12D6-4D20-B5A5-FAA562A29795}">
      <dgm:prSet/>
      <dgm:spPr/>
      <dgm:t>
        <a:bodyPr/>
        <a:lstStyle/>
        <a:p>
          <a:r>
            <a:rPr lang="ru-RU" b="0" dirty="0" smtClean="0">
              <a:solidFill>
                <a:schemeClr val="tx1">
                  <a:lumMod val="85000"/>
                  <a:lumOff val="15000"/>
                </a:schemeClr>
              </a:solidFill>
              <a:cs typeface="Aharoni" pitchFamily="2" charset="-79"/>
            </a:rPr>
            <a:t>районный бюджет 677 399руб. </a:t>
          </a:r>
          <a:endParaRPr lang="ru-RU" b="0" dirty="0">
            <a:solidFill>
              <a:schemeClr val="tx1">
                <a:lumMod val="85000"/>
                <a:lumOff val="15000"/>
              </a:schemeClr>
            </a:solidFill>
            <a:cs typeface="Aharoni" pitchFamily="2" charset="-79"/>
          </a:endParaRPr>
        </a:p>
      </dgm:t>
    </dgm:pt>
    <dgm:pt modelId="{4199808F-C3E2-41EA-871C-46EBAAB19F73}" type="parTrans" cxnId="{180CF421-DA32-45F9-B060-B517F7ECD62B}">
      <dgm:prSet/>
      <dgm:spPr/>
      <dgm:t>
        <a:bodyPr/>
        <a:lstStyle/>
        <a:p>
          <a:endParaRPr lang="ru-RU" b="0">
            <a:solidFill>
              <a:schemeClr val="tx1">
                <a:lumMod val="85000"/>
                <a:lumOff val="15000"/>
              </a:schemeClr>
            </a:solidFill>
            <a:cs typeface="Aharoni" pitchFamily="2" charset="-79"/>
          </a:endParaRPr>
        </a:p>
      </dgm:t>
    </dgm:pt>
    <dgm:pt modelId="{D1B28F6C-34AE-4FA6-94E5-D257F5A609A2}" type="sibTrans" cxnId="{180CF421-DA32-45F9-B060-B517F7ECD62B}">
      <dgm:prSet/>
      <dgm:spPr/>
      <dgm:t>
        <a:bodyPr/>
        <a:lstStyle/>
        <a:p>
          <a:endParaRPr lang="ru-RU" b="0">
            <a:solidFill>
              <a:schemeClr val="tx1">
                <a:lumMod val="85000"/>
                <a:lumOff val="15000"/>
              </a:schemeClr>
            </a:solidFill>
            <a:cs typeface="Aharoni" pitchFamily="2" charset="-79"/>
          </a:endParaRPr>
        </a:p>
      </dgm:t>
    </dgm:pt>
    <dgm:pt modelId="{4481B3A7-0C89-49F8-AB25-0D9C40570F97}" type="pres">
      <dgm:prSet presAssocID="{456D0CE2-18D0-42A1-B8B1-C8B64D4F0882}" presName="Name0" presStyleCnt="0">
        <dgm:presLayoutVars>
          <dgm:dir/>
          <dgm:resizeHandles val="exact"/>
        </dgm:presLayoutVars>
      </dgm:prSet>
      <dgm:spPr/>
      <dgm:t>
        <a:bodyPr/>
        <a:lstStyle/>
        <a:p>
          <a:endParaRPr lang="ru-RU"/>
        </a:p>
      </dgm:t>
    </dgm:pt>
    <dgm:pt modelId="{AE76F1AA-E6A4-4292-936F-671A4B075449}" type="pres">
      <dgm:prSet presAssocID="{1C2A4169-3EFC-4AC0-903C-E626E86AE200}" presName="node" presStyleLbl="node1" presStyleIdx="0" presStyleCnt="3" custScaleX="294964">
        <dgm:presLayoutVars>
          <dgm:bulletEnabled val="1"/>
        </dgm:presLayoutVars>
      </dgm:prSet>
      <dgm:spPr/>
      <dgm:t>
        <a:bodyPr/>
        <a:lstStyle/>
        <a:p>
          <a:endParaRPr lang="ru-RU"/>
        </a:p>
      </dgm:t>
    </dgm:pt>
    <dgm:pt modelId="{1DDBF7BD-93FC-457A-9DE7-A0DEEAA13839}" type="pres">
      <dgm:prSet presAssocID="{0BBF5E3E-3B1E-46E6-BBDC-122919455641}" presName="sibTrans" presStyleLbl="sibTrans2D1" presStyleIdx="0" presStyleCnt="3"/>
      <dgm:spPr/>
      <dgm:t>
        <a:bodyPr/>
        <a:lstStyle/>
        <a:p>
          <a:endParaRPr lang="ru-RU"/>
        </a:p>
      </dgm:t>
    </dgm:pt>
    <dgm:pt modelId="{12AECA7E-71E3-4EF9-8048-C4CAFE845B74}" type="pres">
      <dgm:prSet presAssocID="{0BBF5E3E-3B1E-46E6-BBDC-122919455641}" presName="connectorText" presStyleLbl="sibTrans2D1" presStyleIdx="0" presStyleCnt="3"/>
      <dgm:spPr/>
      <dgm:t>
        <a:bodyPr/>
        <a:lstStyle/>
        <a:p>
          <a:endParaRPr lang="ru-RU"/>
        </a:p>
      </dgm:t>
    </dgm:pt>
    <dgm:pt modelId="{0D7F4BC8-C16C-495F-85B4-CA1B3DA843B6}" type="pres">
      <dgm:prSet presAssocID="{1F32749A-12D6-4D20-B5A5-FAA562A29795}" presName="node" presStyleLbl="node1" presStyleIdx="1" presStyleCnt="3" custScaleX="293804" custRadScaleRad="214252" custRadScaleInc="-33178">
        <dgm:presLayoutVars>
          <dgm:bulletEnabled val="1"/>
        </dgm:presLayoutVars>
      </dgm:prSet>
      <dgm:spPr/>
      <dgm:t>
        <a:bodyPr/>
        <a:lstStyle/>
        <a:p>
          <a:endParaRPr lang="ru-RU"/>
        </a:p>
      </dgm:t>
    </dgm:pt>
    <dgm:pt modelId="{483BEA64-94F1-40E1-B996-5E777BEA95F7}" type="pres">
      <dgm:prSet presAssocID="{D1B28F6C-34AE-4FA6-94E5-D257F5A609A2}" presName="sibTrans" presStyleLbl="sibTrans2D1" presStyleIdx="1" presStyleCnt="3"/>
      <dgm:spPr/>
      <dgm:t>
        <a:bodyPr/>
        <a:lstStyle/>
        <a:p>
          <a:endParaRPr lang="ru-RU"/>
        </a:p>
      </dgm:t>
    </dgm:pt>
    <dgm:pt modelId="{F8C6116A-30B9-4FC6-85BB-AB4B532689D4}" type="pres">
      <dgm:prSet presAssocID="{D1B28F6C-34AE-4FA6-94E5-D257F5A609A2}" presName="connectorText" presStyleLbl="sibTrans2D1" presStyleIdx="1" presStyleCnt="3"/>
      <dgm:spPr/>
      <dgm:t>
        <a:bodyPr/>
        <a:lstStyle/>
        <a:p>
          <a:endParaRPr lang="ru-RU"/>
        </a:p>
      </dgm:t>
    </dgm:pt>
    <dgm:pt modelId="{4D94F7DA-BA7A-4B58-B19E-51ACD0DC519C}" type="pres">
      <dgm:prSet presAssocID="{38DED3D6-9758-483D-A8BC-35AAA3B81649}" presName="node" presStyleLbl="node1" presStyleIdx="2" presStyleCnt="3" custScaleX="352796" custRadScaleRad="251094" custRadScaleInc="35667">
        <dgm:presLayoutVars>
          <dgm:bulletEnabled val="1"/>
        </dgm:presLayoutVars>
      </dgm:prSet>
      <dgm:spPr/>
      <dgm:t>
        <a:bodyPr/>
        <a:lstStyle/>
        <a:p>
          <a:endParaRPr lang="ru-RU"/>
        </a:p>
      </dgm:t>
    </dgm:pt>
    <dgm:pt modelId="{FFF4F737-1E5B-4D9A-B2FF-E11B6ABEA7B9}" type="pres">
      <dgm:prSet presAssocID="{DC2586BD-E56F-4882-ADDB-58603D34EC18}" presName="sibTrans" presStyleLbl="sibTrans2D1" presStyleIdx="2" presStyleCnt="3"/>
      <dgm:spPr/>
      <dgm:t>
        <a:bodyPr/>
        <a:lstStyle/>
        <a:p>
          <a:endParaRPr lang="ru-RU"/>
        </a:p>
      </dgm:t>
    </dgm:pt>
    <dgm:pt modelId="{2F606F0F-26B2-47CA-9D16-606111576B66}" type="pres">
      <dgm:prSet presAssocID="{DC2586BD-E56F-4882-ADDB-58603D34EC18}" presName="connectorText" presStyleLbl="sibTrans2D1" presStyleIdx="2" presStyleCnt="3"/>
      <dgm:spPr/>
      <dgm:t>
        <a:bodyPr/>
        <a:lstStyle/>
        <a:p>
          <a:endParaRPr lang="ru-RU"/>
        </a:p>
      </dgm:t>
    </dgm:pt>
  </dgm:ptLst>
  <dgm:cxnLst>
    <dgm:cxn modelId="{180CF421-DA32-45F9-B060-B517F7ECD62B}" srcId="{456D0CE2-18D0-42A1-B8B1-C8B64D4F0882}" destId="{1F32749A-12D6-4D20-B5A5-FAA562A29795}" srcOrd="1" destOrd="0" parTransId="{4199808F-C3E2-41EA-871C-46EBAAB19F73}" sibTransId="{D1B28F6C-34AE-4FA6-94E5-D257F5A609A2}"/>
    <dgm:cxn modelId="{1FA2F8CF-CBAF-425F-A50F-098EF6EC4DA8}" type="presOf" srcId="{0BBF5E3E-3B1E-46E6-BBDC-122919455641}" destId="{1DDBF7BD-93FC-457A-9DE7-A0DEEAA13839}" srcOrd="0" destOrd="0" presId="urn:microsoft.com/office/officeart/2005/8/layout/cycle7"/>
    <dgm:cxn modelId="{3E8465DC-C903-4DC3-A099-9371B1BC142F}" type="presOf" srcId="{DC2586BD-E56F-4882-ADDB-58603D34EC18}" destId="{FFF4F737-1E5B-4D9A-B2FF-E11B6ABEA7B9}" srcOrd="0" destOrd="0" presId="urn:microsoft.com/office/officeart/2005/8/layout/cycle7"/>
    <dgm:cxn modelId="{983AC57B-7C60-4ADB-B502-FE510DEDA898}" type="presOf" srcId="{D1B28F6C-34AE-4FA6-94E5-D257F5A609A2}" destId="{F8C6116A-30B9-4FC6-85BB-AB4B532689D4}" srcOrd="1" destOrd="0" presId="urn:microsoft.com/office/officeart/2005/8/layout/cycle7"/>
    <dgm:cxn modelId="{9128249B-F988-42F0-9D4A-AA30218DBE5C}" srcId="{456D0CE2-18D0-42A1-B8B1-C8B64D4F0882}" destId="{38DED3D6-9758-483D-A8BC-35AAA3B81649}" srcOrd="2" destOrd="0" parTransId="{BCA591B7-FE67-42BF-9065-7712C435840C}" sibTransId="{DC2586BD-E56F-4882-ADDB-58603D34EC18}"/>
    <dgm:cxn modelId="{A99E9D3E-324C-461B-8CA4-3FAD076A1B30}" type="presOf" srcId="{38DED3D6-9758-483D-A8BC-35AAA3B81649}" destId="{4D94F7DA-BA7A-4B58-B19E-51ACD0DC519C}" srcOrd="0" destOrd="0" presId="urn:microsoft.com/office/officeart/2005/8/layout/cycle7"/>
    <dgm:cxn modelId="{A0A7A98F-5CCC-4268-B120-78F4D0F77435}" type="presOf" srcId="{0BBF5E3E-3B1E-46E6-BBDC-122919455641}" destId="{12AECA7E-71E3-4EF9-8048-C4CAFE845B74}" srcOrd="1" destOrd="0" presId="urn:microsoft.com/office/officeart/2005/8/layout/cycle7"/>
    <dgm:cxn modelId="{08A48062-8B58-4312-92FE-E472A51B7A4D}" type="presOf" srcId="{1F32749A-12D6-4D20-B5A5-FAA562A29795}" destId="{0D7F4BC8-C16C-495F-85B4-CA1B3DA843B6}" srcOrd="0" destOrd="0" presId="urn:microsoft.com/office/officeart/2005/8/layout/cycle7"/>
    <dgm:cxn modelId="{99CFECBD-80D1-403D-AC58-91A33EF4A57D}" type="presOf" srcId="{DC2586BD-E56F-4882-ADDB-58603D34EC18}" destId="{2F606F0F-26B2-47CA-9D16-606111576B66}" srcOrd="1" destOrd="0" presId="urn:microsoft.com/office/officeart/2005/8/layout/cycle7"/>
    <dgm:cxn modelId="{4ED7CCED-93B5-4F19-8BB5-2F2FAE1547DD}" type="presOf" srcId="{1C2A4169-3EFC-4AC0-903C-E626E86AE200}" destId="{AE76F1AA-E6A4-4292-936F-671A4B075449}" srcOrd="0" destOrd="0" presId="urn:microsoft.com/office/officeart/2005/8/layout/cycle7"/>
    <dgm:cxn modelId="{73C92ECF-42F3-407A-A74E-4BB8D0D8AAF8}" srcId="{456D0CE2-18D0-42A1-B8B1-C8B64D4F0882}" destId="{1C2A4169-3EFC-4AC0-903C-E626E86AE200}" srcOrd="0" destOrd="0" parTransId="{E2E805B9-463D-4683-A078-6345878BDB24}" sibTransId="{0BBF5E3E-3B1E-46E6-BBDC-122919455641}"/>
    <dgm:cxn modelId="{48132E86-0073-4D8A-A9BF-B6CAF4E7531B}" type="presOf" srcId="{456D0CE2-18D0-42A1-B8B1-C8B64D4F0882}" destId="{4481B3A7-0C89-49F8-AB25-0D9C40570F97}" srcOrd="0" destOrd="0" presId="urn:microsoft.com/office/officeart/2005/8/layout/cycle7"/>
    <dgm:cxn modelId="{DAEC59CE-7E14-487D-9B05-E908C836EB95}" type="presOf" srcId="{D1B28F6C-34AE-4FA6-94E5-D257F5A609A2}" destId="{483BEA64-94F1-40E1-B996-5E777BEA95F7}" srcOrd="0" destOrd="0" presId="urn:microsoft.com/office/officeart/2005/8/layout/cycle7"/>
    <dgm:cxn modelId="{64C41727-CC13-4327-835B-CE71D3B610E2}" type="presParOf" srcId="{4481B3A7-0C89-49F8-AB25-0D9C40570F97}" destId="{AE76F1AA-E6A4-4292-936F-671A4B075449}" srcOrd="0" destOrd="0" presId="urn:microsoft.com/office/officeart/2005/8/layout/cycle7"/>
    <dgm:cxn modelId="{E613692B-2D68-4C53-B23E-353F1347DC94}" type="presParOf" srcId="{4481B3A7-0C89-49F8-AB25-0D9C40570F97}" destId="{1DDBF7BD-93FC-457A-9DE7-A0DEEAA13839}" srcOrd="1" destOrd="0" presId="urn:microsoft.com/office/officeart/2005/8/layout/cycle7"/>
    <dgm:cxn modelId="{AFB885A9-DCC0-44DC-B5ED-5340E09FF6D7}" type="presParOf" srcId="{1DDBF7BD-93FC-457A-9DE7-A0DEEAA13839}" destId="{12AECA7E-71E3-4EF9-8048-C4CAFE845B74}" srcOrd="0" destOrd="0" presId="urn:microsoft.com/office/officeart/2005/8/layout/cycle7"/>
    <dgm:cxn modelId="{9C1618E3-4568-46F0-8B19-298E22A43C38}" type="presParOf" srcId="{4481B3A7-0C89-49F8-AB25-0D9C40570F97}" destId="{0D7F4BC8-C16C-495F-85B4-CA1B3DA843B6}" srcOrd="2" destOrd="0" presId="urn:microsoft.com/office/officeart/2005/8/layout/cycle7"/>
    <dgm:cxn modelId="{22BEE482-B137-4085-8CD6-31DD81FD2F19}" type="presParOf" srcId="{4481B3A7-0C89-49F8-AB25-0D9C40570F97}" destId="{483BEA64-94F1-40E1-B996-5E777BEA95F7}" srcOrd="3" destOrd="0" presId="urn:microsoft.com/office/officeart/2005/8/layout/cycle7"/>
    <dgm:cxn modelId="{4350BA6A-5131-4DD7-9720-7F3D6731EA67}" type="presParOf" srcId="{483BEA64-94F1-40E1-B996-5E777BEA95F7}" destId="{F8C6116A-30B9-4FC6-85BB-AB4B532689D4}" srcOrd="0" destOrd="0" presId="urn:microsoft.com/office/officeart/2005/8/layout/cycle7"/>
    <dgm:cxn modelId="{458F6C05-7752-4159-BEF0-ECDD12FA76AA}" type="presParOf" srcId="{4481B3A7-0C89-49F8-AB25-0D9C40570F97}" destId="{4D94F7DA-BA7A-4B58-B19E-51ACD0DC519C}" srcOrd="4" destOrd="0" presId="urn:microsoft.com/office/officeart/2005/8/layout/cycle7"/>
    <dgm:cxn modelId="{B674675C-F4C2-457E-B7A4-526FF0DC6AD4}" type="presParOf" srcId="{4481B3A7-0C89-49F8-AB25-0D9C40570F97}" destId="{FFF4F737-1E5B-4D9A-B2FF-E11B6ABEA7B9}" srcOrd="5" destOrd="0" presId="urn:microsoft.com/office/officeart/2005/8/layout/cycle7"/>
    <dgm:cxn modelId="{352AA594-EAAB-41EE-92F9-1C81D4516D24}" type="presParOf" srcId="{FFF4F737-1E5B-4D9A-B2FF-E11B6ABEA7B9}" destId="{2F606F0F-26B2-47CA-9D16-606111576B66}" srcOrd="0" destOrd="0" presId="urn:microsoft.com/office/officeart/2005/8/layout/cycle7"/>
  </dgm:cxnLst>
  <dgm:bg/>
  <dgm:whole/>
  <dgm:extLst>
    <a:ext uri="http://schemas.microsoft.com/office/drawing/2008/diagram">
      <dsp:dataModelExt xmlns:dsp="http://schemas.microsoft.com/office/drawing/2008/diagram" xmlns="" relId="rId9"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9E8568B9-A479-4EF3-9F55-8402FA39B81D}" type="doc">
      <dgm:prSet loTypeId="urn:microsoft.com/office/officeart/2005/8/layout/hList1" loCatId="list" qsTypeId="urn:microsoft.com/office/officeart/2005/8/quickstyle/3d1" qsCatId="3D" csTypeId="urn:microsoft.com/office/officeart/2005/8/colors/accent1_2" csCatId="accent1" phldr="1"/>
      <dgm:spPr/>
      <dgm:t>
        <a:bodyPr/>
        <a:lstStyle/>
        <a:p>
          <a:endParaRPr lang="ru-RU"/>
        </a:p>
      </dgm:t>
    </dgm:pt>
    <dgm:pt modelId="{3F608DB2-F325-4F48-B423-E69F3CBEF01D}">
      <dgm:prSet phldrT="[Текст]"/>
      <dgm:spPr/>
      <dgm:t>
        <a:bodyPr/>
        <a:lstStyle/>
        <a:p>
          <a:r>
            <a:rPr lang="ru-RU" dirty="0" err="1" smtClean="0"/>
            <a:t>Детско</a:t>
          </a:r>
          <a:r>
            <a:rPr lang="ru-RU" dirty="0" smtClean="0"/>
            <a:t> –юношеская спортивная школа</a:t>
          </a:r>
          <a:endParaRPr lang="ru-RU" dirty="0"/>
        </a:p>
      </dgm:t>
    </dgm:pt>
    <dgm:pt modelId="{B4BB0450-2B23-44D0-BAD6-70BEB1984D35}" type="parTrans" cxnId="{6824C0C0-C811-49CC-BA8D-1044D4A526CB}">
      <dgm:prSet/>
      <dgm:spPr/>
      <dgm:t>
        <a:bodyPr/>
        <a:lstStyle/>
        <a:p>
          <a:endParaRPr lang="ru-RU"/>
        </a:p>
      </dgm:t>
    </dgm:pt>
    <dgm:pt modelId="{42D7EE93-D2BF-4DF5-B3F3-9A1234C7622E}" type="sibTrans" cxnId="{6824C0C0-C811-49CC-BA8D-1044D4A526CB}">
      <dgm:prSet/>
      <dgm:spPr/>
      <dgm:t>
        <a:bodyPr/>
        <a:lstStyle/>
        <a:p>
          <a:endParaRPr lang="ru-RU"/>
        </a:p>
      </dgm:t>
    </dgm:pt>
    <dgm:pt modelId="{F125AF8D-D007-4286-B8B5-AF8444E79F24}">
      <dgm:prSet phldrT="[Текст]"/>
      <dgm:spPr/>
      <dgm:t>
        <a:bodyPr/>
        <a:lstStyle/>
        <a:p>
          <a:pPr marL="0" marR="0" lvl="0" indent="0" defTabSz="914400" eaLnBrk="1" fontAlgn="auto" latinLnBrk="0" hangingPunct="1">
            <a:lnSpc>
              <a:spcPct val="100000"/>
            </a:lnSpc>
            <a:spcBef>
              <a:spcPts val="0"/>
            </a:spcBef>
            <a:spcAft>
              <a:spcPts val="0"/>
            </a:spcAft>
            <a:buClrTx/>
            <a:buSzTx/>
            <a:buFontTx/>
            <a:buNone/>
            <a:tabLst/>
            <a:defRPr/>
          </a:pPr>
          <a:r>
            <a:rPr lang="ru-RU" dirty="0" smtClean="0"/>
            <a:t>Секции  на базе 9 школ     района </a:t>
          </a:r>
        </a:p>
      </dgm:t>
    </dgm:pt>
    <dgm:pt modelId="{BFE0465C-9C28-46AF-BA6E-349D842D6AC3}" type="parTrans" cxnId="{66D97D55-2E97-42F2-BD9B-3F96AE23FE84}">
      <dgm:prSet/>
      <dgm:spPr/>
      <dgm:t>
        <a:bodyPr/>
        <a:lstStyle/>
        <a:p>
          <a:endParaRPr lang="ru-RU"/>
        </a:p>
      </dgm:t>
    </dgm:pt>
    <dgm:pt modelId="{83C602B9-B01E-4F31-A632-297754BC3AE2}" type="sibTrans" cxnId="{66D97D55-2E97-42F2-BD9B-3F96AE23FE84}">
      <dgm:prSet/>
      <dgm:spPr/>
      <dgm:t>
        <a:bodyPr/>
        <a:lstStyle/>
        <a:p>
          <a:endParaRPr lang="ru-RU"/>
        </a:p>
      </dgm:t>
    </dgm:pt>
    <dgm:pt modelId="{64F19EE1-2105-4AAF-B43D-E9B47C50FE14}">
      <dgm:prSet phldrT="[Текст]"/>
      <dgm:spPr/>
      <dgm:t>
        <a:bodyPr/>
        <a:lstStyle/>
        <a:p>
          <a:r>
            <a:rPr lang="ru-RU" dirty="0" smtClean="0"/>
            <a:t>Общеобразовательные учреждения</a:t>
          </a:r>
          <a:endParaRPr lang="ru-RU" dirty="0"/>
        </a:p>
      </dgm:t>
    </dgm:pt>
    <dgm:pt modelId="{4464D1DB-4574-4917-8253-740322710D65}" type="parTrans" cxnId="{B9E31D78-EB83-42E2-8E1C-3692CE19C5E8}">
      <dgm:prSet/>
      <dgm:spPr/>
      <dgm:t>
        <a:bodyPr/>
        <a:lstStyle/>
        <a:p>
          <a:endParaRPr lang="ru-RU"/>
        </a:p>
      </dgm:t>
    </dgm:pt>
    <dgm:pt modelId="{121CB0DD-53FF-4CBD-BD86-45C8C8455426}" type="sibTrans" cxnId="{B9E31D78-EB83-42E2-8E1C-3692CE19C5E8}">
      <dgm:prSet/>
      <dgm:spPr/>
      <dgm:t>
        <a:bodyPr/>
        <a:lstStyle/>
        <a:p>
          <a:endParaRPr lang="ru-RU"/>
        </a:p>
      </dgm:t>
    </dgm:pt>
    <dgm:pt modelId="{87A2A767-D958-44D7-B0AB-E1A19DAAFFF4}">
      <dgm:prSet phldrT="[Текст]"/>
      <dgm:spPr/>
      <dgm:t>
        <a:bodyPr/>
        <a:lstStyle/>
        <a:p>
          <a:r>
            <a:rPr lang="ru-RU" dirty="0" smtClean="0"/>
            <a:t>19 секций</a:t>
          </a:r>
          <a:endParaRPr lang="ru-RU" dirty="0"/>
        </a:p>
      </dgm:t>
    </dgm:pt>
    <dgm:pt modelId="{AB463F16-A078-4369-BA31-FA4692C818AF}" type="parTrans" cxnId="{91F74CA2-A470-42E4-BBCD-5A2E25754FC7}">
      <dgm:prSet/>
      <dgm:spPr/>
      <dgm:t>
        <a:bodyPr/>
        <a:lstStyle/>
        <a:p>
          <a:endParaRPr lang="ru-RU"/>
        </a:p>
      </dgm:t>
    </dgm:pt>
    <dgm:pt modelId="{39D5B75F-77D3-417A-BA9F-2BC289B0174F}" type="sibTrans" cxnId="{91F74CA2-A470-42E4-BBCD-5A2E25754FC7}">
      <dgm:prSet/>
      <dgm:spPr/>
      <dgm:t>
        <a:bodyPr/>
        <a:lstStyle/>
        <a:p>
          <a:endParaRPr lang="ru-RU"/>
        </a:p>
      </dgm:t>
    </dgm:pt>
    <dgm:pt modelId="{1BDA636C-C4A8-4509-9945-FE7C59321B37}">
      <dgm:prSet phldrT="[Текст]"/>
      <dgm:spPr/>
      <dgm:t>
        <a:bodyPr/>
        <a:lstStyle/>
        <a:p>
          <a:pPr marL="0" marR="0" lvl="0" indent="0" defTabSz="914400" eaLnBrk="1" fontAlgn="auto" latinLnBrk="0" hangingPunct="1">
            <a:lnSpc>
              <a:spcPct val="100000"/>
            </a:lnSpc>
            <a:spcBef>
              <a:spcPts val="0"/>
            </a:spcBef>
            <a:spcAft>
              <a:spcPts val="0"/>
            </a:spcAft>
            <a:buClrTx/>
            <a:buSzTx/>
            <a:buFontTx/>
            <a:buNone/>
            <a:tabLst/>
            <a:defRPr/>
          </a:pPr>
          <a:r>
            <a:rPr lang="ru-RU" dirty="0" smtClean="0"/>
            <a:t>847 воспитанников</a:t>
          </a:r>
        </a:p>
      </dgm:t>
    </dgm:pt>
    <dgm:pt modelId="{A5A74116-2206-4CDB-A330-3E878ADC4D67}" type="parTrans" cxnId="{F1D647F3-6511-49B3-9D81-D137FE53296C}">
      <dgm:prSet/>
      <dgm:spPr/>
      <dgm:t>
        <a:bodyPr/>
        <a:lstStyle/>
        <a:p>
          <a:endParaRPr lang="ru-RU"/>
        </a:p>
      </dgm:t>
    </dgm:pt>
    <dgm:pt modelId="{9ABC74AC-7F5B-4DD8-AD8A-CC732B75CCDD}" type="sibTrans" cxnId="{F1D647F3-6511-49B3-9D81-D137FE53296C}">
      <dgm:prSet/>
      <dgm:spPr/>
      <dgm:t>
        <a:bodyPr/>
        <a:lstStyle/>
        <a:p>
          <a:endParaRPr lang="ru-RU"/>
        </a:p>
      </dgm:t>
    </dgm:pt>
    <dgm:pt modelId="{A1B6DF1A-6536-4C9F-B455-23A7A54FDAD0}">
      <dgm:prSet phldrT="[Текст]"/>
      <dgm:spPr/>
      <dgm:t>
        <a:bodyPr/>
        <a:lstStyle/>
        <a:p>
          <a:r>
            <a:rPr lang="ru-RU" dirty="0" smtClean="0"/>
            <a:t>484 ученика</a:t>
          </a:r>
          <a:endParaRPr lang="ru-RU" dirty="0"/>
        </a:p>
      </dgm:t>
    </dgm:pt>
    <dgm:pt modelId="{B12EB670-2820-428E-BEBC-D07CB70F6052}" type="parTrans" cxnId="{A2A73581-150B-45BC-B987-BCBC9B55043E}">
      <dgm:prSet/>
      <dgm:spPr/>
      <dgm:t>
        <a:bodyPr/>
        <a:lstStyle/>
        <a:p>
          <a:endParaRPr lang="ru-RU"/>
        </a:p>
      </dgm:t>
    </dgm:pt>
    <dgm:pt modelId="{CCCE8F28-E4D7-450B-820E-97B10D292DEF}" type="sibTrans" cxnId="{A2A73581-150B-45BC-B987-BCBC9B55043E}">
      <dgm:prSet/>
      <dgm:spPr/>
      <dgm:t>
        <a:bodyPr/>
        <a:lstStyle/>
        <a:p>
          <a:endParaRPr lang="ru-RU"/>
        </a:p>
      </dgm:t>
    </dgm:pt>
    <dgm:pt modelId="{B0D77DBD-2AF6-4E7C-B9EF-E4CCC3928392}">
      <dgm:prSet phldrT="[Текст]"/>
      <dgm:spPr/>
      <dgm:t>
        <a:bodyPr/>
        <a:lstStyle/>
        <a:p>
          <a:pPr marR="0" eaLnBrk="1" fontAlgn="auto" latinLnBrk="0" hangingPunct="1">
            <a:buClrTx/>
            <a:buSzTx/>
            <a:buFontTx/>
            <a:tabLst/>
            <a:defRPr/>
          </a:pPr>
          <a:r>
            <a:rPr lang="ru-RU" dirty="0" smtClean="0"/>
            <a:t>10 школьных спортивных клубов</a:t>
          </a:r>
        </a:p>
      </dgm:t>
    </dgm:pt>
    <dgm:pt modelId="{F28DF66A-AB16-4CDD-B62A-37D3E91FC717}" type="parTrans" cxnId="{023163ED-9F7B-4496-AF08-F1EF8B5E9939}">
      <dgm:prSet/>
      <dgm:spPr/>
      <dgm:t>
        <a:bodyPr/>
        <a:lstStyle/>
        <a:p>
          <a:endParaRPr lang="ru-RU"/>
        </a:p>
      </dgm:t>
    </dgm:pt>
    <dgm:pt modelId="{68DE0B14-8EAB-4B81-9A79-01BCE36ACA27}" type="sibTrans" cxnId="{023163ED-9F7B-4496-AF08-F1EF8B5E9939}">
      <dgm:prSet/>
      <dgm:spPr/>
      <dgm:t>
        <a:bodyPr/>
        <a:lstStyle/>
        <a:p>
          <a:endParaRPr lang="ru-RU"/>
        </a:p>
      </dgm:t>
    </dgm:pt>
    <dgm:pt modelId="{197940A3-230B-4749-A03F-1D2D78A6FF64}">
      <dgm:prSet phldrT="[Текст]"/>
      <dgm:spPr/>
      <dgm:t>
        <a:bodyPr/>
        <a:lstStyle/>
        <a:p>
          <a:r>
            <a:rPr lang="ru-RU" dirty="0" err="1" smtClean="0"/>
            <a:t>Хохольская</a:t>
          </a:r>
          <a:r>
            <a:rPr lang="ru-RU" dirty="0" smtClean="0"/>
            <a:t> СОШ</a:t>
          </a:r>
          <a:endParaRPr lang="ru-RU" dirty="0"/>
        </a:p>
      </dgm:t>
    </dgm:pt>
    <dgm:pt modelId="{03377026-FD60-455A-92E5-0D9447C0913A}" type="parTrans" cxnId="{96781CB5-9D22-4C78-B2DC-87179C7502C8}">
      <dgm:prSet/>
      <dgm:spPr/>
      <dgm:t>
        <a:bodyPr/>
        <a:lstStyle/>
        <a:p>
          <a:endParaRPr lang="ru-RU"/>
        </a:p>
      </dgm:t>
    </dgm:pt>
    <dgm:pt modelId="{7E04BC37-8B5D-4601-92BD-0E807C2F2E5B}" type="sibTrans" cxnId="{96781CB5-9D22-4C78-B2DC-87179C7502C8}">
      <dgm:prSet/>
      <dgm:spPr/>
      <dgm:t>
        <a:bodyPr/>
        <a:lstStyle/>
        <a:p>
          <a:endParaRPr lang="ru-RU"/>
        </a:p>
      </dgm:t>
    </dgm:pt>
    <dgm:pt modelId="{F78A68FD-6793-4ADD-9F56-26B66C3069BE}">
      <dgm:prSet phldrT="[Текст]"/>
      <dgm:spPr/>
      <dgm:t>
        <a:bodyPr/>
        <a:lstStyle/>
        <a:p>
          <a:r>
            <a:rPr lang="ru-RU" dirty="0" err="1" smtClean="0"/>
            <a:t>Новогремяченская</a:t>
          </a:r>
          <a:r>
            <a:rPr lang="ru-RU" dirty="0" smtClean="0"/>
            <a:t> СОШ</a:t>
          </a:r>
          <a:endParaRPr lang="ru-RU" dirty="0"/>
        </a:p>
      </dgm:t>
    </dgm:pt>
    <dgm:pt modelId="{41BE51EF-C0C1-4D10-9538-0D95E98FA73C}" type="parTrans" cxnId="{422C9A8C-0FEB-4034-A053-67D23124C833}">
      <dgm:prSet/>
      <dgm:spPr/>
      <dgm:t>
        <a:bodyPr/>
        <a:lstStyle/>
        <a:p>
          <a:endParaRPr lang="ru-RU"/>
        </a:p>
      </dgm:t>
    </dgm:pt>
    <dgm:pt modelId="{1DF60DC7-00D4-4BF3-A80D-83DA98C85827}" type="sibTrans" cxnId="{422C9A8C-0FEB-4034-A053-67D23124C833}">
      <dgm:prSet/>
      <dgm:spPr/>
      <dgm:t>
        <a:bodyPr/>
        <a:lstStyle/>
        <a:p>
          <a:endParaRPr lang="ru-RU"/>
        </a:p>
      </dgm:t>
    </dgm:pt>
    <dgm:pt modelId="{0F575BDB-F5EE-41ED-A822-1FE666ABF4C9}">
      <dgm:prSet phldrT="[Текст]"/>
      <dgm:spPr/>
      <dgm:t>
        <a:bodyPr/>
        <a:lstStyle/>
        <a:p>
          <a:r>
            <a:rPr lang="ru-RU" dirty="0" smtClean="0"/>
            <a:t>Яблоченская СОШ</a:t>
          </a:r>
          <a:endParaRPr lang="ru-RU" dirty="0"/>
        </a:p>
      </dgm:t>
    </dgm:pt>
    <dgm:pt modelId="{E86BD919-B682-4C2B-A8A2-181598361549}" type="parTrans" cxnId="{A0B944F9-4D79-4E48-BDD3-27696C9116BD}">
      <dgm:prSet/>
      <dgm:spPr/>
      <dgm:t>
        <a:bodyPr/>
        <a:lstStyle/>
        <a:p>
          <a:endParaRPr lang="ru-RU"/>
        </a:p>
      </dgm:t>
    </dgm:pt>
    <dgm:pt modelId="{C4BF2C0C-F262-462F-AE65-F5E042BF6F5E}" type="sibTrans" cxnId="{A0B944F9-4D79-4E48-BDD3-27696C9116BD}">
      <dgm:prSet/>
      <dgm:spPr/>
      <dgm:t>
        <a:bodyPr/>
        <a:lstStyle/>
        <a:p>
          <a:endParaRPr lang="ru-RU"/>
        </a:p>
      </dgm:t>
    </dgm:pt>
    <dgm:pt modelId="{65E90768-9A9C-40A8-8481-B002BF97052B}">
      <dgm:prSet phldrT="[Текст]"/>
      <dgm:spPr/>
      <dgm:t>
        <a:bodyPr/>
        <a:lstStyle/>
        <a:p>
          <a:r>
            <a:rPr lang="ru-RU" dirty="0" smtClean="0"/>
            <a:t>Староникольская СОШ</a:t>
          </a:r>
          <a:endParaRPr lang="ru-RU" dirty="0"/>
        </a:p>
      </dgm:t>
    </dgm:pt>
    <dgm:pt modelId="{92C47325-98BA-45B0-90CA-DFD6FAC36BC0}" type="parTrans" cxnId="{97239D0C-78F2-484E-A208-F85A6829D22F}">
      <dgm:prSet/>
      <dgm:spPr/>
      <dgm:t>
        <a:bodyPr/>
        <a:lstStyle/>
        <a:p>
          <a:endParaRPr lang="ru-RU"/>
        </a:p>
      </dgm:t>
    </dgm:pt>
    <dgm:pt modelId="{A38B380C-216A-4EB5-A7BA-8F6A80376BD3}" type="sibTrans" cxnId="{97239D0C-78F2-484E-A208-F85A6829D22F}">
      <dgm:prSet/>
      <dgm:spPr/>
      <dgm:t>
        <a:bodyPr/>
        <a:lstStyle/>
        <a:p>
          <a:endParaRPr lang="ru-RU"/>
        </a:p>
      </dgm:t>
    </dgm:pt>
    <dgm:pt modelId="{C9D29A84-1EDD-49B2-8B8E-CBEDF2105576}">
      <dgm:prSet phldrT="[Текст]"/>
      <dgm:spPr/>
      <dgm:t>
        <a:bodyPr/>
        <a:lstStyle/>
        <a:p>
          <a:r>
            <a:rPr lang="ru-RU" dirty="0" smtClean="0"/>
            <a:t>Орловская СОШ</a:t>
          </a:r>
          <a:endParaRPr lang="ru-RU" dirty="0"/>
        </a:p>
      </dgm:t>
    </dgm:pt>
    <dgm:pt modelId="{CDA4DF36-8377-45C3-BFD6-67D6F622A75B}" type="parTrans" cxnId="{ACB1B86B-A8A2-4464-ADEA-463001343052}">
      <dgm:prSet/>
      <dgm:spPr/>
      <dgm:t>
        <a:bodyPr/>
        <a:lstStyle/>
        <a:p>
          <a:endParaRPr lang="ru-RU"/>
        </a:p>
      </dgm:t>
    </dgm:pt>
    <dgm:pt modelId="{DF7E98ED-8049-422D-94D9-D289A260D0A7}" type="sibTrans" cxnId="{ACB1B86B-A8A2-4464-ADEA-463001343052}">
      <dgm:prSet/>
      <dgm:spPr/>
      <dgm:t>
        <a:bodyPr/>
        <a:lstStyle/>
        <a:p>
          <a:endParaRPr lang="ru-RU"/>
        </a:p>
      </dgm:t>
    </dgm:pt>
    <dgm:pt modelId="{6E678AF7-418F-43F6-8788-7C173F279B1A}">
      <dgm:prSet phldrT="[Текст]"/>
      <dgm:spPr/>
      <dgm:t>
        <a:bodyPr/>
        <a:lstStyle/>
        <a:p>
          <a:r>
            <a:rPr lang="ru-RU" dirty="0" err="1" smtClean="0"/>
            <a:t>Гремяченская</a:t>
          </a:r>
          <a:r>
            <a:rPr lang="ru-RU" dirty="0" smtClean="0"/>
            <a:t> СОШ</a:t>
          </a:r>
          <a:endParaRPr lang="ru-RU" dirty="0"/>
        </a:p>
      </dgm:t>
    </dgm:pt>
    <dgm:pt modelId="{76A2BC74-91DF-4824-BC3B-E18C90FDC130}" type="parTrans" cxnId="{6640651F-6D09-4B94-A963-93D2BC144C3E}">
      <dgm:prSet/>
      <dgm:spPr/>
      <dgm:t>
        <a:bodyPr/>
        <a:lstStyle/>
        <a:p>
          <a:endParaRPr lang="ru-RU"/>
        </a:p>
      </dgm:t>
    </dgm:pt>
    <dgm:pt modelId="{7A496783-32CE-4870-9676-697B581DEB9D}" type="sibTrans" cxnId="{6640651F-6D09-4B94-A963-93D2BC144C3E}">
      <dgm:prSet/>
      <dgm:spPr/>
      <dgm:t>
        <a:bodyPr/>
        <a:lstStyle/>
        <a:p>
          <a:endParaRPr lang="ru-RU"/>
        </a:p>
      </dgm:t>
    </dgm:pt>
    <dgm:pt modelId="{F156D968-366F-4FF3-96BF-D59E199B7D7C}">
      <dgm:prSet phldrT="[Текст]"/>
      <dgm:spPr/>
      <dgm:t>
        <a:bodyPr/>
        <a:lstStyle/>
        <a:p>
          <a:r>
            <a:rPr lang="ru-RU" dirty="0" err="1" smtClean="0"/>
            <a:t>Устьевская</a:t>
          </a:r>
          <a:r>
            <a:rPr lang="ru-RU" dirty="0" smtClean="0"/>
            <a:t> СОШ</a:t>
          </a:r>
          <a:endParaRPr lang="ru-RU" dirty="0"/>
        </a:p>
      </dgm:t>
    </dgm:pt>
    <dgm:pt modelId="{1C980985-40BD-44D5-AA1F-B182895403FD}" type="parTrans" cxnId="{A1A6FAD2-575D-40E4-AA8B-3B39ADB702D7}">
      <dgm:prSet/>
      <dgm:spPr/>
      <dgm:t>
        <a:bodyPr/>
        <a:lstStyle/>
        <a:p>
          <a:endParaRPr lang="ru-RU"/>
        </a:p>
      </dgm:t>
    </dgm:pt>
    <dgm:pt modelId="{B6AF3803-9065-4393-8632-98914707022D}" type="sibTrans" cxnId="{A1A6FAD2-575D-40E4-AA8B-3B39ADB702D7}">
      <dgm:prSet/>
      <dgm:spPr/>
      <dgm:t>
        <a:bodyPr/>
        <a:lstStyle/>
        <a:p>
          <a:endParaRPr lang="ru-RU"/>
        </a:p>
      </dgm:t>
    </dgm:pt>
    <dgm:pt modelId="{3211315D-669E-434C-831A-0AD07D799A01}">
      <dgm:prSet phldrT="[Текст]"/>
      <dgm:spPr/>
      <dgm:t>
        <a:bodyPr/>
        <a:lstStyle/>
        <a:p>
          <a:r>
            <a:rPr lang="ru-RU" dirty="0" err="1" smtClean="0"/>
            <a:t>Семидесятская</a:t>
          </a:r>
          <a:r>
            <a:rPr lang="ru-RU" dirty="0" smtClean="0"/>
            <a:t> СОШ</a:t>
          </a:r>
          <a:endParaRPr lang="ru-RU" dirty="0"/>
        </a:p>
      </dgm:t>
    </dgm:pt>
    <dgm:pt modelId="{13F7EA4F-D0A5-4CE9-BB1F-4B006A862F52}" type="parTrans" cxnId="{55C7EDF0-919A-4B0C-9B78-18F0AADE51C2}">
      <dgm:prSet/>
      <dgm:spPr/>
      <dgm:t>
        <a:bodyPr/>
        <a:lstStyle/>
        <a:p>
          <a:endParaRPr lang="ru-RU"/>
        </a:p>
      </dgm:t>
    </dgm:pt>
    <dgm:pt modelId="{51C440AC-3F6B-4CB5-9E7A-EFE6EDB65187}" type="sibTrans" cxnId="{55C7EDF0-919A-4B0C-9B78-18F0AADE51C2}">
      <dgm:prSet/>
      <dgm:spPr/>
      <dgm:t>
        <a:bodyPr/>
        <a:lstStyle/>
        <a:p>
          <a:endParaRPr lang="ru-RU"/>
        </a:p>
      </dgm:t>
    </dgm:pt>
    <dgm:pt modelId="{080058B6-4F8B-4886-818C-211366D1D0B8}">
      <dgm:prSet phldrT="[Текст]"/>
      <dgm:spPr/>
      <dgm:t>
        <a:bodyPr/>
        <a:lstStyle/>
        <a:p>
          <a:r>
            <a:rPr lang="ru-RU" dirty="0" err="1" smtClean="0"/>
            <a:t>Костенская</a:t>
          </a:r>
          <a:r>
            <a:rPr lang="ru-RU" dirty="0" smtClean="0"/>
            <a:t> СОШ</a:t>
          </a:r>
          <a:endParaRPr lang="ru-RU" dirty="0"/>
        </a:p>
      </dgm:t>
    </dgm:pt>
    <dgm:pt modelId="{D2675215-5E6E-4443-B376-817C49DAC500}" type="parTrans" cxnId="{D1BA7F45-192C-40EB-A0B2-2E71F12FC64A}">
      <dgm:prSet/>
      <dgm:spPr/>
      <dgm:t>
        <a:bodyPr/>
        <a:lstStyle/>
        <a:p>
          <a:endParaRPr lang="ru-RU"/>
        </a:p>
      </dgm:t>
    </dgm:pt>
    <dgm:pt modelId="{42428B8C-EC82-440E-B817-DEDC7A84FD73}" type="sibTrans" cxnId="{D1BA7F45-192C-40EB-A0B2-2E71F12FC64A}">
      <dgm:prSet/>
      <dgm:spPr/>
      <dgm:t>
        <a:bodyPr/>
        <a:lstStyle/>
        <a:p>
          <a:endParaRPr lang="ru-RU"/>
        </a:p>
      </dgm:t>
    </dgm:pt>
    <dgm:pt modelId="{22941AE6-F156-4436-92FD-B0E0F14F32B6}">
      <dgm:prSet phldrT="[Текст]"/>
      <dgm:spPr/>
      <dgm:t>
        <a:bodyPr/>
        <a:lstStyle/>
        <a:p>
          <a:r>
            <a:rPr lang="ru-RU" dirty="0" smtClean="0"/>
            <a:t>Хохольский лицей</a:t>
          </a:r>
          <a:endParaRPr lang="ru-RU" dirty="0"/>
        </a:p>
      </dgm:t>
    </dgm:pt>
    <dgm:pt modelId="{29450B43-7736-4834-AAAD-38F4FE891B8E}" type="parTrans" cxnId="{6F88FBD4-BE85-49A0-918F-27B2995658DF}">
      <dgm:prSet/>
      <dgm:spPr/>
      <dgm:t>
        <a:bodyPr/>
        <a:lstStyle/>
        <a:p>
          <a:endParaRPr lang="ru-RU"/>
        </a:p>
      </dgm:t>
    </dgm:pt>
    <dgm:pt modelId="{0425C3E4-D5E4-45C6-B23E-4D08C12ACDE2}" type="sibTrans" cxnId="{6F88FBD4-BE85-49A0-918F-27B2995658DF}">
      <dgm:prSet/>
      <dgm:spPr/>
      <dgm:t>
        <a:bodyPr/>
        <a:lstStyle/>
        <a:p>
          <a:endParaRPr lang="ru-RU"/>
        </a:p>
      </dgm:t>
    </dgm:pt>
    <dgm:pt modelId="{AEC8511F-7B71-46E6-9824-EC98C3861C25}" type="pres">
      <dgm:prSet presAssocID="{9E8568B9-A479-4EF3-9F55-8402FA39B81D}" presName="Name0" presStyleCnt="0">
        <dgm:presLayoutVars>
          <dgm:dir/>
          <dgm:animLvl val="lvl"/>
          <dgm:resizeHandles val="exact"/>
        </dgm:presLayoutVars>
      </dgm:prSet>
      <dgm:spPr/>
      <dgm:t>
        <a:bodyPr/>
        <a:lstStyle/>
        <a:p>
          <a:endParaRPr lang="ru-RU"/>
        </a:p>
      </dgm:t>
    </dgm:pt>
    <dgm:pt modelId="{34AA95BC-5BFB-4E5F-88EB-C66B6D93C5EE}" type="pres">
      <dgm:prSet presAssocID="{3F608DB2-F325-4F48-B423-E69F3CBEF01D}" presName="composite" presStyleCnt="0"/>
      <dgm:spPr/>
    </dgm:pt>
    <dgm:pt modelId="{0EAA39BC-FB77-4C93-AC8A-597C14D4C85A}" type="pres">
      <dgm:prSet presAssocID="{3F608DB2-F325-4F48-B423-E69F3CBEF01D}" presName="parTx" presStyleLbl="alignNode1" presStyleIdx="0" presStyleCnt="3">
        <dgm:presLayoutVars>
          <dgm:chMax val="0"/>
          <dgm:chPref val="0"/>
          <dgm:bulletEnabled val="1"/>
        </dgm:presLayoutVars>
      </dgm:prSet>
      <dgm:spPr/>
      <dgm:t>
        <a:bodyPr/>
        <a:lstStyle/>
        <a:p>
          <a:endParaRPr lang="ru-RU"/>
        </a:p>
      </dgm:t>
    </dgm:pt>
    <dgm:pt modelId="{5CF1F9FF-82C5-448F-89BB-08431F6BED41}" type="pres">
      <dgm:prSet presAssocID="{3F608DB2-F325-4F48-B423-E69F3CBEF01D}" presName="desTx" presStyleLbl="alignAccFollowNode1" presStyleIdx="0" presStyleCnt="3" custLinFactNeighborX="-1038" custLinFactNeighborY="269">
        <dgm:presLayoutVars>
          <dgm:bulletEnabled val="1"/>
        </dgm:presLayoutVars>
      </dgm:prSet>
      <dgm:spPr/>
      <dgm:t>
        <a:bodyPr/>
        <a:lstStyle/>
        <a:p>
          <a:endParaRPr lang="ru-RU"/>
        </a:p>
      </dgm:t>
    </dgm:pt>
    <dgm:pt modelId="{9DAF2C75-5A44-45E5-8D79-70E532E75554}" type="pres">
      <dgm:prSet presAssocID="{42D7EE93-D2BF-4DF5-B3F3-9A1234C7622E}" presName="space" presStyleCnt="0"/>
      <dgm:spPr/>
    </dgm:pt>
    <dgm:pt modelId="{658D3652-A14D-4B2B-ADFC-2E229800DBC9}" type="pres">
      <dgm:prSet presAssocID="{64F19EE1-2105-4AAF-B43D-E9B47C50FE14}" presName="composite" presStyleCnt="0"/>
      <dgm:spPr/>
    </dgm:pt>
    <dgm:pt modelId="{2DF50B4E-FA3F-4B89-8A9B-315947AAED1F}" type="pres">
      <dgm:prSet presAssocID="{64F19EE1-2105-4AAF-B43D-E9B47C50FE14}" presName="parTx" presStyleLbl="alignNode1" presStyleIdx="1" presStyleCnt="3">
        <dgm:presLayoutVars>
          <dgm:chMax val="0"/>
          <dgm:chPref val="0"/>
          <dgm:bulletEnabled val="1"/>
        </dgm:presLayoutVars>
      </dgm:prSet>
      <dgm:spPr/>
      <dgm:t>
        <a:bodyPr/>
        <a:lstStyle/>
        <a:p>
          <a:endParaRPr lang="ru-RU"/>
        </a:p>
      </dgm:t>
    </dgm:pt>
    <dgm:pt modelId="{919E6603-FDDC-4E70-AB33-4908BA31A4FB}" type="pres">
      <dgm:prSet presAssocID="{64F19EE1-2105-4AAF-B43D-E9B47C50FE14}" presName="desTx" presStyleLbl="alignAccFollowNode1" presStyleIdx="1" presStyleCnt="3">
        <dgm:presLayoutVars>
          <dgm:bulletEnabled val="1"/>
        </dgm:presLayoutVars>
      </dgm:prSet>
      <dgm:spPr/>
      <dgm:t>
        <a:bodyPr/>
        <a:lstStyle/>
        <a:p>
          <a:endParaRPr lang="ru-RU"/>
        </a:p>
      </dgm:t>
    </dgm:pt>
    <dgm:pt modelId="{E91B04F2-C822-4C0B-BE66-DFD6C9F18FEE}" type="pres">
      <dgm:prSet presAssocID="{121CB0DD-53FF-4CBD-BD86-45C8C8455426}" presName="space" presStyleCnt="0"/>
      <dgm:spPr/>
    </dgm:pt>
    <dgm:pt modelId="{69769783-3CE8-4BED-B4BA-A4689E660D3B}" type="pres">
      <dgm:prSet presAssocID="{B0D77DBD-2AF6-4E7C-B9EF-E4CCC3928392}" presName="composite" presStyleCnt="0"/>
      <dgm:spPr/>
    </dgm:pt>
    <dgm:pt modelId="{F3521D0B-F124-4CC5-951B-7FD1E6EA34A5}" type="pres">
      <dgm:prSet presAssocID="{B0D77DBD-2AF6-4E7C-B9EF-E4CCC3928392}" presName="parTx" presStyleLbl="alignNode1" presStyleIdx="2" presStyleCnt="3">
        <dgm:presLayoutVars>
          <dgm:chMax val="0"/>
          <dgm:chPref val="0"/>
          <dgm:bulletEnabled val="1"/>
        </dgm:presLayoutVars>
      </dgm:prSet>
      <dgm:spPr/>
      <dgm:t>
        <a:bodyPr/>
        <a:lstStyle/>
        <a:p>
          <a:endParaRPr lang="ru-RU"/>
        </a:p>
      </dgm:t>
    </dgm:pt>
    <dgm:pt modelId="{84E7B221-E294-49A7-ABC3-8629A96A7559}" type="pres">
      <dgm:prSet presAssocID="{B0D77DBD-2AF6-4E7C-B9EF-E4CCC3928392}" presName="desTx" presStyleLbl="alignAccFollowNode1" presStyleIdx="2" presStyleCnt="3">
        <dgm:presLayoutVars>
          <dgm:bulletEnabled val="1"/>
        </dgm:presLayoutVars>
      </dgm:prSet>
      <dgm:spPr/>
      <dgm:t>
        <a:bodyPr/>
        <a:lstStyle/>
        <a:p>
          <a:endParaRPr lang="ru-RU"/>
        </a:p>
      </dgm:t>
    </dgm:pt>
  </dgm:ptLst>
  <dgm:cxnLst>
    <dgm:cxn modelId="{F1D647F3-6511-49B3-9D81-D137FE53296C}" srcId="{3F608DB2-F325-4F48-B423-E69F3CBEF01D}" destId="{1BDA636C-C4A8-4509-9945-FE7C59321B37}" srcOrd="1" destOrd="0" parTransId="{A5A74116-2206-4CDB-A330-3E878ADC4D67}" sibTransId="{9ABC74AC-7F5B-4DD8-AD8A-CC732B75CCDD}"/>
    <dgm:cxn modelId="{B447B0BD-C182-4D0B-BDC5-A3D40FD14F21}" type="presOf" srcId="{3F608DB2-F325-4F48-B423-E69F3CBEF01D}" destId="{0EAA39BC-FB77-4C93-AC8A-597C14D4C85A}" srcOrd="0" destOrd="0" presId="urn:microsoft.com/office/officeart/2005/8/layout/hList1"/>
    <dgm:cxn modelId="{422C9A8C-0FEB-4034-A053-67D23124C833}" srcId="{B0D77DBD-2AF6-4E7C-B9EF-E4CCC3928392}" destId="{F78A68FD-6793-4ADD-9F56-26B66C3069BE}" srcOrd="1" destOrd="0" parTransId="{41BE51EF-C0C1-4D10-9538-0D95E98FA73C}" sibTransId="{1DF60DC7-00D4-4BF3-A80D-83DA98C85827}"/>
    <dgm:cxn modelId="{96781CB5-9D22-4C78-B2DC-87179C7502C8}" srcId="{B0D77DBD-2AF6-4E7C-B9EF-E4CCC3928392}" destId="{197940A3-230B-4749-A03F-1D2D78A6FF64}" srcOrd="0" destOrd="0" parTransId="{03377026-FD60-455A-92E5-0D9447C0913A}" sibTransId="{7E04BC37-8B5D-4601-92BD-0E807C2F2E5B}"/>
    <dgm:cxn modelId="{6824C0C0-C811-49CC-BA8D-1044D4A526CB}" srcId="{9E8568B9-A479-4EF3-9F55-8402FA39B81D}" destId="{3F608DB2-F325-4F48-B423-E69F3CBEF01D}" srcOrd="0" destOrd="0" parTransId="{B4BB0450-2B23-44D0-BAD6-70BEB1984D35}" sibTransId="{42D7EE93-D2BF-4DF5-B3F3-9A1234C7622E}"/>
    <dgm:cxn modelId="{91F74CA2-A470-42E4-BBCD-5A2E25754FC7}" srcId="{64F19EE1-2105-4AAF-B43D-E9B47C50FE14}" destId="{87A2A767-D958-44D7-B0AB-E1A19DAAFFF4}" srcOrd="0" destOrd="0" parTransId="{AB463F16-A078-4369-BA31-FA4692C818AF}" sibTransId="{39D5B75F-77D3-417A-BA9F-2BC289B0174F}"/>
    <dgm:cxn modelId="{3C1E0557-E0A6-4038-9116-07055102C986}" type="presOf" srcId="{9E8568B9-A479-4EF3-9F55-8402FA39B81D}" destId="{AEC8511F-7B71-46E6-9824-EC98C3861C25}" srcOrd="0" destOrd="0" presId="urn:microsoft.com/office/officeart/2005/8/layout/hList1"/>
    <dgm:cxn modelId="{6640651F-6D09-4B94-A963-93D2BC144C3E}" srcId="{B0D77DBD-2AF6-4E7C-B9EF-E4CCC3928392}" destId="{6E678AF7-418F-43F6-8788-7C173F279B1A}" srcOrd="5" destOrd="0" parTransId="{76A2BC74-91DF-4824-BC3B-E18C90FDC130}" sibTransId="{7A496783-32CE-4870-9676-697B581DEB9D}"/>
    <dgm:cxn modelId="{ACB1B86B-A8A2-4464-ADEA-463001343052}" srcId="{B0D77DBD-2AF6-4E7C-B9EF-E4CCC3928392}" destId="{C9D29A84-1EDD-49B2-8B8E-CBEDF2105576}" srcOrd="4" destOrd="0" parTransId="{CDA4DF36-8377-45C3-BFD6-67D6F622A75B}" sibTransId="{DF7E98ED-8049-422D-94D9-D289A260D0A7}"/>
    <dgm:cxn modelId="{D1BA7F45-192C-40EB-A0B2-2E71F12FC64A}" srcId="{B0D77DBD-2AF6-4E7C-B9EF-E4CCC3928392}" destId="{080058B6-4F8B-4886-818C-211366D1D0B8}" srcOrd="8" destOrd="0" parTransId="{D2675215-5E6E-4443-B376-817C49DAC500}" sibTransId="{42428B8C-EC82-440E-B817-DEDC7A84FD73}"/>
    <dgm:cxn modelId="{A1A6FAD2-575D-40E4-AA8B-3B39ADB702D7}" srcId="{B0D77DBD-2AF6-4E7C-B9EF-E4CCC3928392}" destId="{F156D968-366F-4FF3-96BF-D59E199B7D7C}" srcOrd="6" destOrd="0" parTransId="{1C980985-40BD-44D5-AA1F-B182895403FD}" sibTransId="{B6AF3803-9065-4393-8632-98914707022D}"/>
    <dgm:cxn modelId="{97239D0C-78F2-484E-A208-F85A6829D22F}" srcId="{B0D77DBD-2AF6-4E7C-B9EF-E4CCC3928392}" destId="{65E90768-9A9C-40A8-8481-B002BF97052B}" srcOrd="3" destOrd="0" parTransId="{92C47325-98BA-45B0-90CA-DFD6FAC36BC0}" sibTransId="{A38B380C-216A-4EB5-A7BA-8F6A80376BD3}"/>
    <dgm:cxn modelId="{DFC5FFB5-241C-43F3-A168-6C6E8E279802}" type="presOf" srcId="{F78A68FD-6793-4ADD-9F56-26B66C3069BE}" destId="{84E7B221-E294-49A7-ABC3-8629A96A7559}" srcOrd="0" destOrd="1" presId="urn:microsoft.com/office/officeart/2005/8/layout/hList1"/>
    <dgm:cxn modelId="{D711C3CF-953D-43BA-9AA2-A7FDADF2EE21}" type="presOf" srcId="{080058B6-4F8B-4886-818C-211366D1D0B8}" destId="{84E7B221-E294-49A7-ABC3-8629A96A7559}" srcOrd="0" destOrd="8" presId="urn:microsoft.com/office/officeart/2005/8/layout/hList1"/>
    <dgm:cxn modelId="{A0B944F9-4D79-4E48-BDD3-27696C9116BD}" srcId="{B0D77DBD-2AF6-4E7C-B9EF-E4CCC3928392}" destId="{0F575BDB-F5EE-41ED-A822-1FE666ABF4C9}" srcOrd="2" destOrd="0" parTransId="{E86BD919-B682-4C2B-A8A2-181598361549}" sibTransId="{C4BF2C0C-F262-462F-AE65-F5E042BF6F5E}"/>
    <dgm:cxn modelId="{290FC64D-08CD-4D16-A2B6-44F6AE56FD74}" type="presOf" srcId="{F125AF8D-D007-4286-B8B5-AF8444E79F24}" destId="{5CF1F9FF-82C5-448F-89BB-08431F6BED41}" srcOrd="0" destOrd="0" presId="urn:microsoft.com/office/officeart/2005/8/layout/hList1"/>
    <dgm:cxn modelId="{A2A73581-150B-45BC-B987-BCBC9B55043E}" srcId="{64F19EE1-2105-4AAF-B43D-E9B47C50FE14}" destId="{A1B6DF1A-6536-4C9F-B455-23A7A54FDAD0}" srcOrd="1" destOrd="0" parTransId="{B12EB670-2820-428E-BEBC-D07CB70F6052}" sibTransId="{CCCE8F28-E4D7-450B-820E-97B10D292DEF}"/>
    <dgm:cxn modelId="{7C998F08-2A7B-4208-9007-F063D867E692}" type="presOf" srcId="{A1B6DF1A-6536-4C9F-B455-23A7A54FDAD0}" destId="{919E6603-FDDC-4E70-AB33-4908BA31A4FB}" srcOrd="0" destOrd="1" presId="urn:microsoft.com/office/officeart/2005/8/layout/hList1"/>
    <dgm:cxn modelId="{985F3E4A-D95B-4746-AF97-C36B88983BBE}" type="presOf" srcId="{197940A3-230B-4749-A03F-1D2D78A6FF64}" destId="{84E7B221-E294-49A7-ABC3-8629A96A7559}" srcOrd="0" destOrd="0" presId="urn:microsoft.com/office/officeart/2005/8/layout/hList1"/>
    <dgm:cxn modelId="{66D97D55-2E97-42F2-BD9B-3F96AE23FE84}" srcId="{3F608DB2-F325-4F48-B423-E69F3CBEF01D}" destId="{F125AF8D-D007-4286-B8B5-AF8444E79F24}" srcOrd="0" destOrd="0" parTransId="{BFE0465C-9C28-46AF-BA6E-349D842D6AC3}" sibTransId="{83C602B9-B01E-4F31-A632-297754BC3AE2}"/>
    <dgm:cxn modelId="{6F88FBD4-BE85-49A0-918F-27B2995658DF}" srcId="{B0D77DBD-2AF6-4E7C-B9EF-E4CCC3928392}" destId="{22941AE6-F156-4436-92FD-B0E0F14F32B6}" srcOrd="9" destOrd="0" parTransId="{29450B43-7736-4834-AAAD-38F4FE891B8E}" sibTransId="{0425C3E4-D5E4-45C6-B23E-4D08C12ACDE2}"/>
    <dgm:cxn modelId="{BB399D76-AC0C-4B13-8A85-36851EA7B69E}" type="presOf" srcId="{87A2A767-D958-44D7-B0AB-E1A19DAAFFF4}" destId="{919E6603-FDDC-4E70-AB33-4908BA31A4FB}" srcOrd="0" destOrd="0" presId="urn:microsoft.com/office/officeart/2005/8/layout/hList1"/>
    <dgm:cxn modelId="{B9E31D78-EB83-42E2-8E1C-3692CE19C5E8}" srcId="{9E8568B9-A479-4EF3-9F55-8402FA39B81D}" destId="{64F19EE1-2105-4AAF-B43D-E9B47C50FE14}" srcOrd="1" destOrd="0" parTransId="{4464D1DB-4574-4917-8253-740322710D65}" sibTransId="{121CB0DD-53FF-4CBD-BD86-45C8C8455426}"/>
    <dgm:cxn modelId="{6331C110-B56B-41BF-8217-2D23D6871583}" type="presOf" srcId="{3211315D-669E-434C-831A-0AD07D799A01}" destId="{84E7B221-E294-49A7-ABC3-8629A96A7559}" srcOrd="0" destOrd="7" presId="urn:microsoft.com/office/officeart/2005/8/layout/hList1"/>
    <dgm:cxn modelId="{E2A87BEA-3854-4535-9434-2F5672B7F783}" type="presOf" srcId="{22941AE6-F156-4436-92FD-B0E0F14F32B6}" destId="{84E7B221-E294-49A7-ABC3-8629A96A7559}" srcOrd="0" destOrd="9" presId="urn:microsoft.com/office/officeart/2005/8/layout/hList1"/>
    <dgm:cxn modelId="{97934544-A050-4D25-889B-7160AB0DFFAC}" type="presOf" srcId="{F156D968-366F-4FF3-96BF-D59E199B7D7C}" destId="{84E7B221-E294-49A7-ABC3-8629A96A7559}" srcOrd="0" destOrd="6" presId="urn:microsoft.com/office/officeart/2005/8/layout/hList1"/>
    <dgm:cxn modelId="{B8E2CC84-1E4F-4D82-8AFB-E3E5389D618B}" type="presOf" srcId="{64F19EE1-2105-4AAF-B43D-E9B47C50FE14}" destId="{2DF50B4E-FA3F-4B89-8A9B-315947AAED1F}" srcOrd="0" destOrd="0" presId="urn:microsoft.com/office/officeart/2005/8/layout/hList1"/>
    <dgm:cxn modelId="{F77B69DE-1D58-4FD5-8039-3126D12187CD}" type="presOf" srcId="{B0D77DBD-2AF6-4E7C-B9EF-E4CCC3928392}" destId="{F3521D0B-F124-4CC5-951B-7FD1E6EA34A5}" srcOrd="0" destOrd="0" presId="urn:microsoft.com/office/officeart/2005/8/layout/hList1"/>
    <dgm:cxn modelId="{73D85900-452E-4AB0-88D9-4E111340F5A0}" type="presOf" srcId="{0F575BDB-F5EE-41ED-A822-1FE666ABF4C9}" destId="{84E7B221-E294-49A7-ABC3-8629A96A7559}" srcOrd="0" destOrd="2" presId="urn:microsoft.com/office/officeart/2005/8/layout/hList1"/>
    <dgm:cxn modelId="{918540C9-08A6-4D11-A101-4B21C59AA2D8}" type="presOf" srcId="{6E678AF7-418F-43F6-8788-7C173F279B1A}" destId="{84E7B221-E294-49A7-ABC3-8629A96A7559}" srcOrd="0" destOrd="5" presId="urn:microsoft.com/office/officeart/2005/8/layout/hList1"/>
    <dgm:cxn modelId="{520D6B32-63BF-49B3-A85E-27990D6D60A2}" type="presOf" srcId="{1BDA636C-C4A8-4509-9945-FE7C59321B37}" destId="{5CF1F9FF-82C5-448F-89BB-08431F6BED41}" srcOrd="0" destOrd="1" presId="urn:microsoft.com/office/officeart/2005/8/layout/hList1"/>
    <dgm:cxn modelId="{AAEC0B8A-F361-4A3B-8F35-BD3B5FC69B17}" type="presOf" srcId="{65E90768-9A9C-40A8-8481-B002BF97052B}" destId="{84E7B221-E294-49A7-ABC3-8629A96A7559}" srcOrd="0" destOrd="3" presId="urn:microsoft.com/office/officeart/2005/8/layout/hList1"/>
    <dgm:cxn modelId="{EC22C89C-3417-4CB6-862F-E83F5872DC88}" type="presOf" srcId="{C9D29A84-1EDD-49B2-8B8E-CBEDF2105576}" destId="{84E7B221-E294-49A7-ABC3-8629A96A7559}" srcOrd="0" destOrd="4" presId="urn:microsoft.com/office/officeart/2005/8/layout/hList1"/>
    <dgm:cxn modelId="{023163ED-9F7B-4496-AF08-F1EF8B5E9939}" srcId="{9E8568B9-A479-4EF3-9F55-8402FA39B81D}" destId="{B0D77DBD-2AF6-4E7C-B9EF-E4CCC3928392}" srcOrd="2" destOrd="0" parTransId="{F28DF66A-AB16-4CDD-B62A-37D3E91FC717}" sibTransId="{68DE0B14-8EAB-4B81-9A79-01BCE36ACA27}"/>
    <dgm:cxn modelId="{55C7EDF0-919A-4B0C-9B78-18F0AADE51C2}" srcId="{B0D77DBD-2AF6-4E7C-B9EF-E4CCC3928392}" destId="{3211315D-669E-434C-831A-0AD07D799A01}" srcOrd="7" destOrd="0" parTransId="{13F7EA4F-D0A5-4CE9-BB1F-4B006A862F52}" sibTransId="{51C440AC-3F6B-4CB5-9E7A-EFE6EDB65187}"/>
    <dgm:cxn modelId="{FE222AC0-EA67-4683-9AD2-47712FDA0F3B}" type="presParOf" srcId="{AEC8511F-7B71-46E6-9824-EC98C3861C25}" destId="{34AA95BC-5BFB-4E5F-88EB-C66B6D93C5EE}" srcOrd="0" destOrd="0" presId="urn:microsoft.com/office/officeart/2005/8/layout/hList1"/>
    <dgm:cxn modelId="{D5C0817A-FC07-4383-9469-9E26BDB98E38}" type="presParOf" srcId="{34AA95BC-5BFB-4E5F-88EB-C66B6D93C5EE}" destId="{0EAA39BC-FB77-4C93-AC8A-597C14D4C85A}" srcOrd="0" destOrd="0" presId="urn:microsoft.com/office/officeart/2005/8/layout/hList1"/>
    <dgm:cxn modelId="{AB1B1DBC-875B-43B9-8DB1-B50C85B0259B}" type="presParOf" srcId="{34AA95BC-5BFB-4E5F-88EB-C66B6D93C5EE}" destId="{5CF1F9FF-82C5-448F-89BB-08431F6BED41}" srcOrd="1" destOrd="0" presId="urn:microsoft.com/office/officeart/2005/8/layout/hList1"/>
    <dgm:cxn modelId="{0F32DB0E-EE82-4140-A9D4-3CBE0CAF52C8}" type="presParOf" srcId="{AEC8511F-7B71-46E6-9824-EC98C3861C25}" destId="{9DAF2C75-5A44-45E5-8D79-70E532E75554}" srcOrd="1" destOrd="0" presId="urn:microsoft.com/office/officeart/2005/8/layout/hList1"/>
    <dgm:cxn modelId="{103E7118-C594-4CBB-B948-C584DA68D423}" type="presParOf" srcId="{AEC8511F-7B71-46E6-9824-EC98C3861C25}" destId="{658D3652-A14D-4B2B-ADFC-2E229800DBC9}" srcOrd="2" destOrd="0" presId="urn:microsoft.com/office/officeart/2005/8/layout/hList1"/>
    <dgm:cxn modelId="{2442AD14-CC27-4C09-B0EF-2318C58AE34F}" type="presParOf" srcId="{658D3652-A14D-4B2B-ADFC-2E229800DBC9}" destId="{2DF50B4E-FA3F-4B89-8A9B-315947AAED1F}" srcOrd="0" destOrd="0" presId="urn:microsoft.com/office/officeart/2005/8/layout/hList1"/>
    <dgm:cxn modelId="{64FF8BA5-1B77-44B1-9E7F-079EFED400B2}" type="presParOf" srcId="{658D3652-A14D-4B2B-ADFC-2E229800DBC9}" destId="{919E6603-FDDC-4E70-AB33-4908BA31A4FB}" srcOrd="1" destOrd="0" presId="urn:microsoft.com/office/officeart/2005/8/layout/hList1"/>
    <dgm:cxn modelId="{0466BD8E-3F31-4852-BE88-110C2367B24C}" type="presParOf" srcId="{AEC8511F-7B71-46E6-9824-EC98C3861C25}" destId="{E91B04F2-C822-4C0B-BE66-DFD6C9F18FEE}" srcOrd="3" destOrd="0" presId="urn:microsoft.com/office/officeart/2005/8/layout/hList1"/>
    <dgm:cxn modelId="{0B00E557-EFE4-4EEE-A572-980A68396B27}" type="presParOf" srcId="{AEC8511F-7B71-46E6-9824-EC98C3861C25}" destId="{69769783-3CE8-4BED-B4BA-A4689E660D3B}" srcOrd="4" destOrd="0" presId="urn:microsoft.com/office/officeart/2005/8/layout/hList1"/>
    <dgm:cxn modelId="{D44F73AB-D2CB-4E5C-A161-E27101339FEC}" type="presParOf" srcId="{69769783-3CE8-4BED-B4BA-A4689E660D3B}" destId="{F3521D0B-F124-4CC5-951B-7FD1E6EA34A5}" srcOrd="0" destOrd="0" presId="urn:microsoft.com/office/officeart/2005/8/layout/hList1"/>
    <dgm:cxn modelId="{1C925ABF-06E7-4817-B737-B43159C9283C}" type="presParOf" srcId="{69769783-3CE8-4BED-B4BA-A4689E660D3B}" destId="{84E7B221-E294-49A7-ABC3-8629A96A7559}" srcOrd="1" destOrd="0" presId="urn:microsoft.com/office/officeart/2005/8/layout/hList1"/>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A7A3A00F-F546-43A3-90D4-78F058CB7E27}" type="doc">
      <dgm:prSet loTypeId="urn:microsoft.com/office/officeart/2008/layout/SquareAccentList" loCatId="list" qsTypeId="urn:microsoft.com/office/officeart/2005/8/quickstyle/simple1" qsCatId="simple" csTypeId="urn:microsoft.com/office/officeart/2005/8/colors/accent3_2" csCatId="accent3" phldr="1"/>
      <dgm:spPr/>
      <dgm:t>
        <a:bodyPr/>
        <a:lstStyle/>
        <a:p>
          <a:endParaRPr lang="ru-RU"/>
        </a:p>
      </dgm:t>
    </dgm:pt>
    <dgm:pt modelId="{C1D85B23-5877-491A-8968-92F8024DD2C6}">
      <dgm:prSet phldrT="[Текст]"/>
      <dgm:spPr/>
      <dgm:t>
        <a:bodyPr/>
        <a:lstStyle/>
        <a:p>
          <a:r>
            <a:rPr lang="ru-RU" dirty="0" smtClean="0">
              <a:solidFill>
                <a:schemeClr val="bg1"/>
              </a:solidFill>
            </a:rPr>
            <a:t> </a:t>
          </a:r>
          <a:r>
            <a:rPr lang="ru-RU" dirty="0" smtClean="0">
              <a:solidFill>
                <a:schemeClr val="tx1"/>
              </a:solidFill>
            </a:rPr>
            <a:t>Международные </a:t>
          </a:r>
          <a:r>
            <a:rPr lang="ru-RU" dirty="0" smtClean="0">
              <a:solidFill>
                <a:schemeClr val="bg1"/>
              </a:solidFill>
            </a:rPr>
            <a:t> </a:t>
          </a:r>
          <a:r>
            <a:rPr lang="ru-RU" dirty="0" smtClean="0">
              <a:solidFill>
                <a:schemeClr val="tx1"/>
              </a:solidFill>
            </a:rPr>
            <a:t>Всероссийские</a:t>
          </a:r>
          <a:r>
            <a:rPr lang="ru-RU" dirty="0" smtClean="0"/>
            <a:t> </a:t>
          </a:r>
          <a:endParaRPr lang="ru-RU" dirty="0"/>
        </a:p>
      </dgm:t>
    </dgm:pt>
    <dgm:pt modelId="{E6D4B2DE-E510-4F16-BF3C-C4EE0F08EC8E}" type="parTrans" cxnId="{74124CE0-9532-4C0B-84B3-85B34D2235E7}">
      <dgm:prSet/>
      <dgm:spPr/>
      <dgm:t>
        <a:bodyPr/>
        <a:lstStyle/>
        <a:p>
          <a:endParaRPr lang="ru-RU"/>
        </a:p>
      </dgm:t>
    </dgm:pt>
    <dgm:pt modelId="{08D12A89-93C0-4DA3-9208-29332D5C3F4E}" type="sibTrans" cxnId="{74124CE0-9532-4C0B-84B3-85B34D2235E7}">
      <dgm:prSet/>
      <dgm:spPr/>
      <dgm:t>
        <a:bodyPr/>
        <a:lstStyle/>
        <a:p>
          <a:endParaRPr lang="ru-RU"/>
        </a:p>
      </dgm:t>
    </dgm:pt>
    <dgm:pt modelId="{3759B818-15C8-4E8B-87AA-14394BD25E64}">
      <dgm:prSet phldrT="[Текст]"/>
      <dgm:spPr/>
      <dgm:t>
        <a:bodyPr/>
        <a:lstStyle/>
        <a:p>
          <a:r>
            <a:rPr lang="ru-RU" dirty="0" smtClean="0">
              <a:solidFill>
                <a:schemeClr val="bg1"/>
              </a:solidFill>
            </a:rPr>
            <a:t> </a:t>
          </a:r>
          <a:endParaRPr lang="ru-RU" dirty="0">
            <a:solidFill>
              <a:schemeClr val="bg1"/>
            </a:solidFill>
          </a:endParaRPr>
        </a:p>
      </dgm:t>
    </dgm:pt>
    <dgm:pt modelId="{6E89D300-C188-4323-99AE-6AA73038C5E0}" type="parTrans" cxnId="{781DC7AF-197C-4E77-A01C-C1672E7DD55D}">
      <dgm:prSet/>
      <dgm:spPr/>
      <dgm:t>
        <a:bodyPr/>
        <a:lstStyle/>
        <a:p>
          <a:endParaRPr lang="ru-RU"/>
        </a:p>
      </dgm:t>
    </dgm:pt>
    <dgm:pt modelId="{87AFEE51-B3AA-46D0-9178-AA095706E30F}" type="sibTrans" cxnId="{781DC7AF-197C-4E77-A01C-C1672E7DD55D}">
      <dgm:prSet/>
      <dgm:spPr/>
      <dgm:t>
        <a:bodyPr/>
        <a:lstStyle/>
        <a:p>
          <a:endParaRPr lang="ru-RU"/>
        </a:p>
      </dgm:t>
    </dgm:pt>
    <dgm:pt modelId="{2D6421A0-F65B-41C2-B0E5-ABACE56196AA}">
      <dgm:prSet phldrT="[Текст]"/>
      <dgm:spPr/>
      <dgm:t>
        <a:bodyPr/>
        <a:lstStyle/>
        <a:p>
          <a:r>
            <a:rPr lang="ru-RU" dirty="0" smtClean="0">
              <a:solidFill>
                <a:schemeClr val="tx1"/>
              </a:solidFill>
            </a:rPr>
            <a:t>Областные соревнования</a:t>
          </a:r>
          <a:endParaRPr lang="ru-RU" dirty="0">
            <a:solidFill>
              <a:schemeClr val="tx1"/>
            </a:solidFill>
          </a:endParaRPr>
        </a:p>
      </dgm:t>
    </dgm:pt>
    <dgm:pt modelId="{3220DC6D-3C06-4D50-ABD0-781FF1FA7E1F}" type="parTrans" cxnId="{607341C8-71D1-4157-A747-05D5878E8A0A}">
      <dgm:prSet/>
      <dgm:spPr/>
      <dgm:t>
        <a:bodyPr/>
        <a:lstStyle/>
        <a:p>
          <a:endParaRPr lang="ru-RU"/>
        </a:p>
      </dgm:t>
    </dgm:pt>
    <dgm:pt modelId="{86A1C9B7-E36F-4E88-8CE5-162FAD275E79}" type="sibTrans" cxnId="{607341C8-71D1-4157-A747-05D5878E8A0A}">
      <dgm:prSet/>
      <dgm:spPr/>
      <dgm:t>
        <a:bodyPr/>
        <a:lstStyle/>
        <a:p>
          <a:endParaRPr lang="ru-RU"/>
        </a:p>
      </dgm:t>
    </dgm:pt>
    <dgm:pt modelId="{7CB33928-25BE-4FE0-9BBF-6FF9468198DB}">
      <dgm:prSet phldrT="[Текст]" custT="1"/>
      <dgm:spPr/>
      <dgm:t>
        <a:bodyPr/>
        <a:lstStyle/>
        <a:p>
          <a:endParaRPr lang="ru-RU" sz="1050" dirty="0" smtClean="0">
            <a:solidFill>
              <a:schemeClr val="bg1"/>
            </a:solidFill>
          </a:endParaRPr>
        </a:p>
        <a:p>
          <a:r>
            <a:rPr lang="en-US" sz="1050" dirty="0" smtClean="0">
              <a:solidFill>
                <a:schemeClr val="bg1"/>
              </a:solidFill>
            </a:rPr>
            <a:t>30</a:t>
          </a:r>
          <a:r>
            <a:rPr lang="ru-RU" sz="1050" dirty="0" smtClean="0">
              <a:solidFill>
                <a:schemeClr val="bg1"/>
              </a:solidFill>
            </a:rPr>
            <a:t> </a:t>
          </a:r>
          <a:r>
            <a:rPr lang="ru-RU" sz="1050" dirty="0" smtClean="0">
              <a:solidFill>
                <a:schemeClr val="bg1"/>
              </a:solidFill>
              <a:latin typeface="Times New Roman" pitchFamily="18" charset="0"/>
              <a:cs typeface="Times New Roman" pitchFamily="18" charset="0"/>
            </a:rPr>
            <a:t>соревнования</a:t>
          </a:r>
        </a:p>
        <a:p>
          <a:endParaRPr lang="ru-RU" sz="600" dirty="0">
            <a:solidFill>
              <a:schemeClr val="bg1"/>
            </a:solidFill>
          </a:endParaRPr>
        </a:p>
      </dgm:t>
    </dgm:pt>
    <dgm:pt modelId="{6DA11FAF-AFEB-461D-994D-F631484CD1A7}" type="parTrans" cxnId="{7FDBBE01-3C8B-4123-A222-09690BF6DE1A}">
      <dgm:prSet/>
      <dgm:spPr/>
      <dgm:t>
        <a:bodyPr/>
        <a:lstStyle/>
        <a:p>
          <a:endParaRPr lang="ru-RU"/>
        </a:p>
      </dgm:t>
    </dgm:pt>
    <dgm:pt modelId="{7D5A2BD8-5A76-4783-BFFA-191D76FE3DAF}" type="sibTrans" cxnId="{7FDBBE01-3C8B-4123-A222-09690BF6DE1A}">
      <dgm:prSet/>
      <dgm:spPr/>
      <dgm:t>
        <a:bodyPr/>
        <a:lstStyle/>
        <a:p>
          <a:endParaRPr lang="ru-RU"/>
        </a:p>
      </dgm:t>
    </dgm:pt>
    <dgm:pt modelId="{976E0F15-CA27-43A3-9EE6-1E1053EF6F82}">
      <dgm:prSet phldrT="[Текст]"/>
      <dgm:spPr/>
      <dgm:t>
        <a:bodyPr/>
        <a:lstStyle/>
        <a:p>
          <a:r>
            <a:rPr lang="ru-RU" dirty="0" smtClean="0">
              <a:solidFill>
                <a:schemeClr val="tx1"/>
              </a:solidFill>
            </a:rPr>
            <a:t>Районные соревнования</a:t>
          </a:r>
          <a:endParaRPr lang="ru-RU" dirty="0">
            <a:solidFill>
              <a:schemeClr val="tx1"/>
            </a:solidFill>
          </a:endParaRPr>
        </a:p>
      </dgm:t>
    </dgm:pt>
    <dgm:pt modelId="{3B77416C-B641-4121-950F-9ABA796F059C}" type="parTrans" cxnId="{8FFD30A6-4C90-4048-BFA7-D19C00E2CE90}">
      <dgm:prSet/>
      <dgm:spPr/>
      <dgm:t>
        <a:bodyPr/>
        <a:lstStyle/>
        <a:p>
          <a:endParaRPr lang="ru-RU"/>
        </a:p>
      </dgm:t>
    </dgm:pt>
    <dgm:pt modelId="{E0FAE1EC-0440-447A-8DE7-175A9BA658EE}" type="sibTrans" cxnId="{8FFD30A6-4C90-4048-BFA7-D19C00E2CE90}">
      <dgm:prSet/>
      <dgm:spPr/>
      <dgm:t>
        <a:bodyPr/>
        <a:lstStyle/>
        <a:p>
          <a:endParaRPr lang="ru-RU"/>
        </a:p>
      </dgm:t>
    </dgm:pt>
    <dgm:pt modelId="{D140E262-9B7F-43FB-B1AC-6123F2EE8BBC}">
      <dgm:prSet phldrT="[Текст]" custT="1"/>
      <dgm:spPr/>
      <dgm:t>
        <a:bodyPr/>
        <a:lstStyle/>
        <a:p>
          <a:r>
            <a:rPr lang="ru-RU" sz="1050" dirty="0" smtClean="0">
              <a:solidFill>
                <a:schemeClr val="bg1"/>
              </a:solidFill>
            </a:rPr>
            <a:t>10 соревнования</a:t>
          </a:r>
          <a:endParaRPr lang="ru-RU" sz="1050" dirty="0">
            <a:solidFill>
              <a:schemeClr val="bg1"/>
            </a:solidFill>
          </a:endParaRPr>
        </a:p>
      </dgm:t>
    </dgm:pt>
    <dgm:pt modelId="{94C16F87-C75C-49A9-98AC-F074213E9BED}" type="parTrans" cxnId="{BEA53EAF-ABB9-42A8-9F91-2A97ECD29888}">
      <dgm:prSet/>
      <dgm:spPr/>
      <dgm:t>
        <a:bodyPr/>
        <a:lstStyle/>
        <a:p>
          <a:endParaRPr lang="ru-RU"/>
        </a:p>
      </dgm:t>
    </dgm:pt>
    <dgm:pt modelId="{121D93DA-32EE-4E18-9E18-7FA55478FF9F}" type="sibTrans" cxnId="{BEA53EAF-ABB9-42A8-9F91-2A97ECD29888}">
      <dgm:prSet/>
      <dgm:spPr/>
      <dgm:t>
        <a:bodyPr/>
        <a:lstStyle/>
        <a:p>
          <a:endParaRPr lang="ru-RU"/>
        </a:p>
      </dgm:t>
    </dgm:pt>
    <dgm:pt modelId="{30147B89-9D51-431D-8695-9E72E6934518}" type="pres">
      <dgm:prSet presAssocID="{A7A3A00F-F546-43A3-90D4-78F058CB7E27}" presName="layout" presStyleCnt="0">
        <dgm:presLayoutVars>
          <dgm:chMax/>
          <dgm:chPref/>
          <dgm:dir/>
          <dgm:resizeHandles/>
        </dgm:presLayoutVars>
      </dgm:prSet>
      <dgm:spPr/>
      <dgm:t>
        <a:bodyPr/>
        <a:lstStyle/>
        <a:p>
          <a:endParaRPr lang="ru-RU"/>
        </a:p>
      </dgm:t>
    </dgm:pt>
    <dgm:pt modelId="{344249A9-FCDC-4AD2-9A65-EF706E45B182}" type="pres">
      <dgm:prSet presAssocID="{C1D85B23-5877-491A-8968-92F8024DD2C6}" presName="root" presStyleCnt="0">
        <dgm:presLayoutVars>
          <dgm:chMax/>
          <dgm:chPref/>
        </dgm:presLayoutVars>
      </dgm:prSet>
      <dgm:spPr/>
    </dgm:pt>
    <dgm:pt modelId="{AC256ECE-4D4E-4A4E-9B8C-BD335F9E52B1}" type="pres">
      <dgm:prSet presAssocID="{C1D85B23-5877-491A-8968-92F8024DD2C6}" presName="rootComposite" presStyleCnt="0">
        <dgm:presLayoutVars/>
      </dgm:prSet>
      <dgm:spPr/>
    </dgm:pt>
    <dgm:pt modelId="{EC8A3E26-2843-4CBC-A717-46972EC00BFB}" type="pres">
      <dgm:prSet presAssocID="{C1D85B23-5877-491A-8968-92F8024DD2C6}" presName="ParentAccent" presStyleLbl="alignNode1" presStyleIdx="0" presStyleCnt="3" custScaleX="71206"/>
      <dgm:spPr/>
      <dgm:t>
        <a:bodyPr/>
        <a:lstStyle/>
        <a:p>
          <a:endParaRPr lang="ru-RU"/>
        </a:p>
      </dgm:t>
    </dgm:pt>
    <dgm:pt modelId="{20DAC4F5-5D6C-412A-A73C-1E64DAC32A03}" type="pres">
      <dgm:prSet presAssocID="{C1D85B23-5877-491A-8968-92F8024DD2C6}" presName="ParentSmallAccent" presStyleLbl="fgAcc1" presStyleIdx="0" presStyleCnt="3"/>
      <dgm:spPr/>
    </dgm:pt>
    <dgm:pt modelId="{D64028E7-AD32-47DD-AD59-ED657BAF0DEB}" type="pres">
      <dgm:prSet presAssocID="{C1D85B23-5877-491A-8968-92F8024DD2C6}" presName="Parent" presStyleLbl="revTx" presStyleIdx="0" presStyleCnt="6">
        <dgm:presLayoutVars>
          <dgm:chMax/>
          <dgm:chPref val="4"/>
          <dgm:bulletEnabled val="1"/>
        </dgm:presLayoutVars>
      </dgm:prSet>
      <dgm:spPr/>
      <dgm:t>
        <a:bodyPr/>
        <a:lstStyle/>
        <a:p>
          <a:endParaRPr lang="ru-RU"/>
        </a:p>
      </dgm:t>
    </dgm:pt>
    <dgm:pt modelId="{AA847345-E0F3-427A-AF76-689FF4EF38E0}" type="pres">
      <dgm:prSet presAssocID="{C1D85B23-5877-491A-8968-92F8024DD2C6}" presName="childShape" presStyleCnt="0">
        <dgm:presLayoutVars>
          <dgm:chMax val="0"/>
          <dgm:chPref val="0"/>
        </dgm:presLayoutVars>
      </dgm:prSet>
      <dgm:spPr/>
    </dgm:pt>
    <dgm:pt modelId="{327D659D-A147-4512-A2A5-E1FD42E31A7A}" type="pres">
      <dgm:prSet presAssocID="{3759B818-15C8-4E8B-87AA-14394BD25E64}" presName="childComposite" presStyleCnt="0">
        <dgm:presLayoutVars>
          <dgm:chMax val="0"/>
          <dgm:chPref val="0"/>
        </dgm:presLayoutVars>
      </dgm:prSet>
      <dgm:spPr/>
    </dgm:pt>
    <dgm:pt modelId="{6B2C1456-3F9D-4367-A529-197DBD005F98}" type="pres">
      <dgm:prSet presAssocID="{3759B818-15C8-4E8B-87AA-14394BD25E64}" presName="ChildAccent" presStyleLbl="solidFgAcc1" presStyleIdx="0" presStyleCnt="3"/>
      <dgm:spPr/>
    </dgm:pt>
    <dgm:pt modelId="{2F783425-0325-4136-AB77-B925A2E53148}" type="pres">
      <dgm:prSet presAssocID="{3759B818-15C8-4E8B-87AA-14394BD25E64}" presName="Child" presStyleLbl="revTx" presStyleIdx="1" presStyleCnt="6">
        <dgm:presLayoutVars>
          <dgm:chMax val="0"/>
          <dgm:chPref val="0"/>
          <dgm:bulletEnabled val="1"/>
        </dgm:presLayoutVars>
      </dgm:prSet>
      <dgm:spPr/>
      <dgm:t>
        <a:bodyPr/>
        <a:lstStyle/>
        <a:p>
          <a:endParaRPr lang="ru-RU"/>
        </a:p>
      </dgm:t>
    </dgm:pt>
    <dgm:pt modelId="{CB3D2CB6-759C-45CA-B683-81E18EBA44DB}" type="pres">
      <dgm:prSet presAssocID="{2D6421A0-F65B-41C2-B0E5-ABACE56196AA}" presName="root" presStyleCnt="0">
        <dgm:presLayoutVars>
          <dgm:chMax/>
          <dgm:chPref/>
        </dgm:presLayoutVars>
      </dgm:prSet>
      <dgm:spPr/>
    </dgm:pt>
    <dgm:pt modelId="{18897060-E7B8-4822-811E-C815F4F7AF15}" type="pres">
      <dgm:prSet presAssocID="{2D6421A0-F65B-41C2-B0E5-ABACE56196AA}" presName="rootComposite" presStyleCnt="0">
        <dgm:presLayoutVars/>
      </dgm:prSet>
      <dgm:spPr/>
    </dgm:pt>
    <dgm:pt modelId="{91097255-08B4-4030-89B0-0771BACB501E}" type="pres">
      <dgm:prSet presAssocID="{2D6421A0-F65B-41C2-B0E5-ABACE56196AA}" presName="ParentAccent" presStyleLbl="alignNode1" presStyleIdx="1" presStyleCnt="3" custScaleX="60977"/>
      <dgm:spPr/>
    </dgm:pt>
    <dgm:pt modelId="{119A6D2B-C535-4716-ADA3-0A992FEF1AC1}" type="pres">
      <dgm:prSet presAssocID="{2D6421A0-F65B-41C2-B0E5-ABACE56196AA}" presName="ParentSmallAccent" presStyleLbl="fgAcc1" presStyleIdx="1" presStyleCnt="3"/>
      <dgm:spPr/>
    </dgm:pt>
    <dgm:pt modelId="{381F6683-D473-492F-BD76-7DA9B47EC0EE}" type="pres">
      <dgm:prSet presAssocID="{2D6421A0-F65B-41C2-B0E5-ABACE56196AA}" presName="Parent" presStyleLbl="revTx" presStyleIdx="2" presStyleCnt="6">
        <dgm:presLayoutVars>
          <dgm:chMax/>
          <dgm:chPref val="4"/>
          <dgm:bulletEnabled val="1"/>
        </dgm:presLayoutVars>
      </dgm:prSet>
      <dgm:spPr/>
      <dgm:t>
        <a:bodyPr/>
        <a:lstStyle/>
        <a:p>
          <a:endParaRPr lang="ru-RU"/>
        </a:p>
      </dgm:t>
    </dgm:pt>
    <dgm:pt modelId="{66EC4546-DD45-4AA6-9293-C362149A2597}" type="pres">
      <dgm:prSet presAssocID="{2D6421A0-F65B-41C2-B0E5-ABACE56196AA}" presName="childShape" presStyleCnt="0">
        <dgm:presLayoutVars>
          <dgm:chMax val="0"/>
          <dgm:chPref val="0"/>
        </dgm:presLayoutVars>
      </dgm:prSet>
      <dgm:spPr/>
    </dgm:pt>
    <dgm:pt modelId="{36E00F1A-3000-41B4-9F75-1DF494CF988B}" type="pres">
      <dgm:prSet presAssocID="{7CB33928-25BE-4FE0-9BBF-6FF9468198DB}" presName="childComposite" presStyleCnt="0">
        <dgm:presLayoutVars>
          <dgm:chMax val="0"/>
          <dgm:chPref val="0"/>
        </dgm:presLayoutVars>
      </dgm:prSet>
      <dgm:spPr/>
    </dgm:pt>
    <dgm:pt modelId="{445B49D4-9C74-408F-9BBD-B13BD3BE083F}" type="pres">
      <dgm:prSet presAssocID="{7CB33928-25BE-4FE0-9BBF-6FF9468198DB}" presName="ChildAccent" presStyleLbl="solidFgAcc1" presStyleIdx="1" presStyleCnt="3"/>
      <dgm:spPr/>
    </dgm:pt>
    <dgm:pt modelId="{7163B151-556F-40C7-9381-9DE138397F88}" type="pres">
      <dgm:prSet presAssocID="{7CB33928-25BE-4FE0-9BBF-6FF9468198DB}" presName="Child" presStyleLbl="revTx" presStyleIdx="3" presStyleCnt="6" custScaleX="93370" custScaleY="59180">
        <dgm:presLayoutVars>
          <dgm:chMax val="0"/>
          <dgm:chPref val="0"/>
          <dgm:bulletEnabled val="1"/>
        </dgm:presLayoutVars>
      </dgm:prSet>
      <dgm:spPr/>
      <dgm:t>
        <a:bodyPr/>
        <a:lstStyle/>
        <a:p>
          <a:endParaRPr lang="ru-RU"/>
        </a:p>
      </dgm:t>
    </dgm:pt>
    <dgm:pt modelId="{6E0CB796-BA86-4706-9D4C-246E943147B6}" type="pres">
      <dgm:prSet presAssocID="{976E0F15-CA27-43A3-9EE6-1E1053EF6F82}" presName="root" presStyleCnt="0">
        <dgm:presLayoutVars>
          <dgm:chMax/>
          <dgm:chPref/>
        </dgm:presLayoutVars>
      </dgm:prSet>
      <dgm:spPr/>
    </dgm:pt>
    <dgm:pt modelId="{58F45D25-1893-43D2-AE34-4689481D9DC1}" type="pres">
      <dgm:prSet presAssocID="{976E0F15-CA27-43A3-9EE6-1E1053EF6F82}" presName="rootComposite" presStyleCnt="0">
        <dgm:presLayoutVars/>
      </dgm:prSet>
      <dgm:spPr/>
    </dgm:pt>
    <dgm:pt modelId="{70819A2F-1B54-439F-8652-F676A623EF46}" type="pres">
      <dgm:prSet presAssocID="{976E0F15-CA27-43A3-9EE6-1E1053EF6F82}" presName="ParentAccent" presStyleLbl="alignNode1" presStyleIdx="2" presStyleCnt="3" custScaleX="73966"/>
      <dgm:spPr/>
    </dgm:pt>
    <dgm:pt modelId="{CEC3B3C7-4BA0-43FB-977A-84DA5A51A0DA}" type="pres">
      <dgm:prSet presAssocID="{976E0F15-CA27-43A3-9EE6-1E1053EF6F82}" presName="ParentSmallAccent" presStyleLbl="fgAcc1" presStyleIdx="2" presStyleCnt="3"/>
      <dgm:spPr/>
    </dgm:pt>
    <dgm:pt modelId="{7713C8BD-C728-4EF1-97BC-A791E6808110}" type="pres">
      <dgm:prSet presAssocID="{976E0F15-CA27-43A3-9EE6-1E1053EF6F82}" presName="Parent" presStyleLbl="revTx" presStyleIdx="4" presStyleCnt="6">
        <dgm:presLayoutVars>
          <dgm:chMax/>
          <dgm:chPref val="4"/>
          <dgm:bulletEnabled val="1"/>
        </dgm:presLayoutVars>
      </dgm:prSet>
      <dgm:spPr/>
      <dgm:t>
        <a:bodyPr/>
        <a:lstStyle/>
        <a:p>
          <a:endParaRPr lang="ru-RU"/>
        </a:p>
      </dgm:t>
    </dgm:pt>
    <dgm:pt modelId="{1134D6BF-1F31-433D-9036-6DF390484400}" type="pres">
      <dgm:prSet presAssocID="{976E0F15-CA27-43A3-9EE6-1E1053EF6F82}" presName="childShape" presStyleCnt="0">
        <dgm:presLayoutVars>
          <dgm:chMax val="0"/>
          <dgm:chPref val="0"/>
        </dgm:presLayoutVars>
      </dgm:prSet>
      <dgm:spPr/>
    </dgm:pt>
    <dgm:pt modelId="{9FCE8E8F-A421-4009-9612-AB4C913DAE1E}" type="pres">
      <dgm:prSet presAssocID="{D140E262-9B7F-43FB-B1AC-6123F2EE8BBC}" presName="childComposite" presStyleCnt="0">
        <dgm:presLayoutVars>
          <dgm:chMax val="0"/>
          <dgm:chPref val="0"/>
        </dgm:presLayoutVars>
      </dgm:prSet>
      <dgm:spPr/>
    </dgm:pt>
    <dgm:pt modelId="{F7E5EF97-F3BA-4D26-B348-25C9AC0EF8D9}" type="pres">
      <dgm:prSet presAssocID="{D140E262-9B7F-43FB-B1AC-6123F2EE8BBC}" presName="ChildAccent" presStyleLbl="solidFgAcc1" presStyleIdx="2" presStyleCnt="3"/>
      <dgm:spPr/>
    </dgm:pt>
    <dgm:pt modelId="{8717BACC-F925-4ECD-8EBE-D982BA7325C2}" type="pres">
      <dgm:prSet presAssocID="{D140E262-9B7F-43FB-B1AC-6123F2EE8BBC}" presName="Child" presStyleLbl="revTx" presStyleIdx="5" presStyleCnt="6" custLinFactNeighborX="1265" custLinFactNeighborY="6869">
        <dgm:presLayoutVars>
          <dgm:chMax val="0"/>
          <dgm:chPref val="0"/>
          <dgm:bulletEnabled val="1"/>
        </dgm:presLayoutVars>
      </dgm:prSet>
      <dgm:spPr/>
      <dgm:t>
        <a:bodyPr/>
        <a:lstStyle/>
        <a:p>
          <a:endParaRPr lang="ru-RU"/>
        </a:p>
      </dgm:t>
    </dgm:pt>
  </dgm:ptLst>
  <dgm:cxnLst>
    <dgm:cxn modelId="{7FDBBE01-3C8B-4123-A222-09690BF6DE1A}" srcId="{2D6421A0-F65B-41C2-B0E5-ABACE56196AA}" destId="{7CB33928-25BE-4FE0-9BBF-6FF9468198DB}" srcOrd="0" destOrd="0" parTransId="{6DA11FAF-AFEB-461D-994D-F631484CD1A7}" sibTransId="{7D5A2BD8-5A76-4783-BFFA-191D76FE3DAF}"/>
    <dgm:cxn modelId="{DE76251C-3638-49AD-B24A-9049282E266D}" type="presOf" srcId="{A7A3A00F-F546-43A3-90D4-78F058CB7E27}" destId="{30147B89-9D51-431D-8695-9E72E6934518}" srcOrd="0" destOrd="0" presId="urn:microsoft.com/office/officeart/2008/layout/SquareAccentList"/>
    <dgm:cxn modelId="{74124CE0-9532-4C0B-84B3-85B34D2235E7}" srcId="{A7A3A00F-F546-43A3-90D4-78F058CB7E27}" destId="{C1D85B23-5877-491A-8968-92F8024DD2C6}" srcOrd="0" destOrd="0" parTransId="{E6D4B2DE-E510-4F16-BF3C-C4EE0F08EC8E}" sibTransId="{08D12A89-93C0-4DA3-9208-29332D5C3F4E}"/>
    <dgm:cxn modelId="{EBA7CC8B-D6EB-40A4-960A-AFDF5EB3EE4B}" type="presOf" srcId="{C1D85B23-5877-491A-8968-92F8024DD2C6}" destId="{D64028E7-AD32-47DD-AD59-ED657BAF0DEB}" srcOrd="0" destOrd="0" presId="urn:microsoft.com/office/officeart/2008/layout/SquareAccentList"/>
    <dgm:cxn modelId="{9F8A50D0-4042-49EE-A88B-701EE208D2B2}" type="presOf" srcId="{976E0F15-CA27-43A3-9EE6-1E1053EF6F82}" destId="{7713C8BD-C728-4EF1-97BC-A791E6808110}" srcOrd="0" destOrd="0" presId="urn:microsoft.com/office/officeart/2008/layout/SquareAccentList"/>
    <dgm:cxn modelId="{781DC7AF-197C-4E77-A01C-C1672E7DD55D}" srcId="{C1D85B23-5877-491A-8968-92F8024DD2C6}" destId="{3759B818-15C8-4E8B-87AA-14394BD25E64}" srcOrd="0" destOrd="0" parTransId="{6E89D300-C188-4323-99AE-6AA73038C5E0}" sibTransId="{87AFEE51-B3AA-46D0-9178-AA095706E30F}"/>
    <dgm:cxn modelId="{9DDF46FF-9C76-4499-955F-50E86F362B75}" type="presOf" srcId="{D140E262-9B7F-43FB-B1AC-6123F2EE8BBC}" destId="{8717BACC-F925-4ECD-8EBE-D982BA7325C2}" srcOrd="0" destOrd="0" presId="urn:microsoft.com/office/officeart/2008/layout/SquareAccentList"/>
    <dgm:cxn modelId="{8FFD30A6-4C90-4048-BFA7-D19C00E2CE90}" srcId="{A7A3A00F-F546-43A3-90D4-78F058CB7E27}" destId="{976E0F15-CA27-43A3-9EE6-1E1053EF6F82}" srcOrd="2" destOrd="0" parTransId="{3B77416C-B641-4121-950F-9ABA796F059C}" sibTransId="{E0FAE1EC-0440-447A-8DE7-175A9BA658EE}"/>
    <dgm:cxn modelId="{607341C8-71D1-4157-A747-05D5878E8A0A}" srcId="{A7A3A00F-F546-43A3-90D4-78F058CB7E27}" destId="{2D6421A0-F65B-41C2-B0E5-ABACE56196AA}" srcOrd="1" destOrd="0" parTransId="{3220DC6D-3C06-4D50-ABD0-781FF1FA7E1F}" sibTransId="{86A1C9B7-E36F-4E88-8CE5-162FAD275E79}"/>
    <dgm:cxn modelId="{9098168B-9AEE-4CD0-BA2A-2DCA7BDD4877}" type="presOf" srcId="{3759B818-15C8-4E8B-87AA-14394BD25E64}" destId="{2F783425-0325-4136-AB77-B925A2E53148}" srcOrd="0" destOrd="0" presId="urn:microsoft.com/office/officeart/2008/layout/SquareAccentList"/>
    <dgm:cxn modelId="{3A14A5AB-C71D-44C3-9961-215B283272ED}" type="presOf" srcId="{2D6421A0-F65B-41C2-B0E5-ABACE56196AA}" destId="{381F6683-D473-492F-BD76-7DA9B47EC0EE}" srcOrd="0" destOrd="0" presId="urn:microsoft.com/office/officeart/2008/layout/SquareAccentList"/>
    <dgm:cxn modelId="{6C92D28B-9110-4396-AB06-3C334EC0E9C3}" type="presOf" srcId="{7CB33928-25BE-4FE0-9BBF-6FF9468198DB}" destId="{7163B151-556F-40C7-9381-9DE138397F88}" srcOrd="0" destOrd="0" presId="urn:microsoft.com/office/officeart/2008/layout/SquareAccentList"/>
    <dgm:cxn modelId="{BEA53EAF-ABB9-42A8-9F91-2A97ECD29888}" srcId="{976E0F15-CA27-43A3-9EE6-1E1053EF6F82}" destId="{D140E262-9B7F-43FB-B1AC-6123F2EE8BBC}" srcOrd="0" destOrd="0" parTransId="{94C16F87-C75C-49A9-98AC-F074213E9BED}" sibTransId="{121D93DA-32EE-4E18-9E18-7FA55478FF9F}"/>
    <dgm:cxn modelId="{C7FEADE8-BCF5-4812-A03C-749DFF3CAF83}" type="presParOf" srcId="{30147B89-9D51-431D-8695-9E72E6934518}" destId="{344249A9-FCDC-4AD2-9A65-EF706E45B182}" srcOrd="0" destOrd="0" presId="urn:microsoft.com/office/officeart/2008/layout/SquareAccentList"/>
    <dgm:cxn modelId="{F1D74659-A16A-4B3B-954C-29AE15265AA3}" type="presParOf" srcId="{344249A9-FCDC-4AD2-9A65-EF706E45B182}" destId="{AC256ECE-4D4E-4A4E-9B8C-BD335F9E52B1}" srcOrd="0" destOrd="0" presId="urn:microsoft.com/office/officeart/2008/layout/SquareAccentList"/>
    <dgm:cxn modelId="{5C5B6BB7-6735-431F-B1AB-9DADB5A508E8}" type="presParOf" srcId="{AC256ECE-4D4E-4A4E-9B8C-BD335F9E52B1}" destId="{EC8A3E26-2843-4CBC-A717-46972EC00BFB}" srcOrd="0" destOrd="0" presId="urn:microsoft.com/office/officeart/2008/layout/SquareAccentList"/>
    <dgm:cxn modelId="{E4C8D1E3-6A39-4448-90AB-A2AF1FF41BC3}" type="presParOf" srcId="{AC256ECE-4D4E-4A4E-9B8C-BD335F9E52B1}" destId="{20DAC4F5-5D6C-412A-A73C-1E64DAC32A03}" srcOrd="1" destOrd="0" presId="urn:microsoft.com/office/officeart/2008/layout/SquareAccentList"/>
    <dgm:cxn modelId="{6BFFFFEF-1D30-490B-863C-5D91254FE622}" type="presParOf" srcId="{AC256ECE-4D4E-4A4E-9B8C-BD335F9E52B1}" destId="{D64028E7-AD32-47DD-AD59-ED657BAF0DEB}" srcOrd="2" destOrd="0" presId="urn:microsoft.com/office/officeart/2008/layout/SquareAccentList"/>
    <dgm:cxn modelId="{56A48354-9EC8-4784-9CB4-C2FB07A0C98C}" type="presParOf" srcId="{344249A9-FCDC-4AD2-9A65-EF706E45B182}" destId="{AA847345-E0F3-427A-AF76-689FF4EF38E0}" srcOrd="1" destOrd="0" presId="urn:microsoft.com/office/officeart/2008/layout/SquareAccentList"/>
    <dgm:cxn modelId="{DA44CE5F-4B17-4D4F-85EB-51D749F593FD}" type="presParOf" srcId="{AA847345-E0F3-427A-AF76-689FF4EF38E0}" destId="{327D659D-A147-4512-A2A5-E1FD42E31A7A}" srcOrd="0" destOrd="0" presId="urn:microsoft.com/office/officeart/2008/layout/SquareAccentList"/>
    <dgm:cxn modelId="{2FF41F80-E7A2-4E24-BD28-0CD87FFBC869}" type="presParOf" srcId="{327D659D-A147-4512-A2A5-E1FD42E31A7A}" destId="{6B2C1456-3F9D-4367-A529-197DBD005F98}" srcOrd="0" destOrd="0" presId="urn:microsoft.com/office/officeart/2008/layout/SquareAccentList"/>
    <dgm:cxn modelId="{CC14941F-B2DC-40ED-8ED4-A9B87DA00DCE}" type="presParOf" srcId="{327D659D-A147-4512-A2A5-E1FD42E31A7A}" destId="{2F783425-0325-4136-AB77-B925A2E53148}" srcOrd="1" destOrd="0" presId="urn:microsoft.com/office/officeart/2008/layout/SquareAccentList"/>
    <dgm:cxn modelId="{90E46939-7635-476C-8BF5-CD0496D3BEB7}" type="presParOf" srcId="{30147B89-9D51-431D-8695-9E72E6934518}" destId="{CB3D2CB6-759C-45CA-B683-81E18EBA44DB}" srcOrd="1" destOrd="0" presId="urn:microsoft.com/office/officeart/2008/layout/SquareAccentList"/>
    <dgm:cxn modelId="{F34D0671-20D6-4E7B-B0E8-091C73F3D0DD}" type="presParOf" srcId="{CB3D2CB6-759C-45CA-B683-81E18EBA44DB}" destId="{18897060-E7B8-4822-811E-C815F4F7AF15}" srcOrd="0" destOrd="0" presId="urn:microsoft.com/office/officeart/2008/layout/SquareAccentList"/>
    <dgm:cxn modelId="{B1235C89-3167-4195-AB0B-226A0F5DC0FD}" type="presParOf" srcId="{18897060-E7B8-4822-811E-C815F4F7AF15}" destId="{91097255-08B4-4030-89B0-0771BACB501E}" srcOrd="0" destOrd="0" presId="urn:microsoft.com/office/officeart/2008/layout/SquareAccentList"/>
    <dgm:cxn modelId="{54898092-5AC9-47B1-B5C8-40696D17898D}" type="presParOf" srcId="{18897060-E7B8-4822-811E-C815F4F7AF15}" destId="{119A6D2B-C535-4716-ADA3-0A992FEF1AC1}" srcOrd="1" destOrd="0" presId="urn:microsoft.com/office/officeart/2008/layout/SquareAccentList"/>
    <dgm:cxn modelId="{8AAFE5E6-6AAC-47FA-9CDA-6319C8A18BFE}" type="presParOf" srcId="{18897060-E7B8-4822-811E-C815F4F7AF15}" destId="{381F6683-D473-492F-BD76-7DA9B47EC0EE}" srcOrd="2" destOrd="0" presId="urn:microsoft.com/office/officeart/2008/layout/SquareAccentList"/>
    <dgm:cxn modelId="{327019A0-2D36-443A-8D37-23A9F1CC5984}" type="presParOf" srcId="{CB3D2CB6-759C-45CA-B683-81E18EBA44DB}" destId="{66EC4546-DD45-4AA6-9293-C362149A2597}" srcOrd="1" destOrd="0" presId="urn:microsoft.com/office/officeart/2008/layout/SquareAccentList"/>
    <dgm:cxn modelId="{A42C796F-B978-4A60-8FB9-013CCDCE8D48}" type="presParOf" srcId="{66EC4546-DD45-4AA6-9293-C362149A2597}" destId="{36E00F1A-3000-41B4-9F75-1DF494CF988B}" srcOrd="0" destOrd="0" presId="urn:microsoft.com/office/officeart/2008/layout/SquareAccentList"/>
    <dgm:cxn modelId="{D0C8CDB8-DBC6-4EC3-8F2E-18FF404566B1}" type="presParOf" srcId="{36E00F1A-3000-41B4-9F75-1DF494CF988B}" destId="{445B49D4-9C74-408F-9BBD-B13BD3BE083F}" srcOrd="0" destOrd="0" presId="urn:microsoft.com/office/officeart/2008/layout/SquareAccentList"/>
    <dgm:cxn modelId="{66E5F4E6-4274-4D9D-BCE3-55AD7D2A5CF6}" type="presParOf" srcId="{36E00F1A-3000-41B4-9F75-1DF494CF988B}" destId="{7163B151-556F-40C7-9381-9DE138397F88}" srcOrd="1" destOrd="0" presId="urn:microsoft.com/office/officeart/2008/layout/SquareAccentList"/>
    <dgm:cxn modelId="{25506077-7E5E-4A1A-B69B-BCC191943E15}" type="presParOf" srcId="{30147B89-9D51-431D-8695-9E72E6934518}" destId="{6E0CB796-BA86-4706-9D4C-246E943147B6}" srcOrd="2" destOrd="0" presId="urn:microsoft.com/office/officeart/2008/layout/SquareAccentList"/>
    <dgm:cxn modelId="{39E2AF5E-8F6B-4ADA-913D-51AD14EC9436}" type="presParOf" srcId="{6E0CB796-BA86-4706-9D4C-246E943147B6}" destId="{58F45D25-1893-43D2-AE34-4689481D9DC1}" srcOrd="0" destOrd="0" presId="urn:microsoft.com/office/officeart/2008/layout/SquareAccentList"/>
    <dgm:cxn modelId="{FC5FEFA4-6245-4E94-9264-627F7E02BCA5}" type="presParOf" srcId="{58F45D25-1893-43D2-AE34-4689481D9DC1}" destId="{70819A2F-1B54-439F-8652-F676A623EF46}" srcOrd="0" destOrd="0" presId="urn:microsoft.com/office/officeart/2008/layout/SquareAccentList"/>
    <dgm:cxn modelId="{0D324604-D602-44FF-95E7-90411D32E69F}" type="presParOf" srcId="{58F45D25-1893-43D2-AE34-4689481D9DC1}" destId="{CEC3B3C7-4BA0-43FB-977A-84DA5A51A0DA}" srcOrd="1" destOrd="0" presId="urn:microsoft.com/office/officeart/2008/layout/SquareAccentList"/>
    <dgm:cxn modelId="{15CB7F3D-A347-45C2-B641-2D2FE01C643E}" type="presParOf" srcId="{58F45D25-1893-43D2-AE34-4689481D9DC1}" destId="{7713C8BD-C728-4EF1-97BC-A791E6808110}" srcOrd="2" destOrd="0" presId="urn:microsoft.com/office/officeart/2008/layout/SquareAccentList"/>
    <dgm:cxn modelId="{3495D640-7CA5-45C2-9A2C-3008B2D9A84C}" type="presParOf" srcId="{6E0CB796-BA86-4706-9D4C-246E943147B6}" destId="{1134D6BF-1F31-433D-9036-6DF390484400}" srcOrd="1" destOrd="0" presId="urn:microsoft.com/office/officeart/2008/layout/SquareAccentList"/>
    <dgm:cxn modelId="{55B00DC0-46A6-4076-88FB-D0078D3E61C1}" type="presParOf" srcId="{1134D6BF-1F31-433D-9036-6DF390484400}" destId="{9FCE8E8F-A421-4009-9612-AB4C913DAE1E}" srcOrd="0" destOrd="0" presId="urn:microsoft.com/office/officeart/2008/layout/SquareAccentList"/>
    <dgm:cxn modelId="{8B6A90BC-09D1-4F10-B6D9-34655C275F06}" type="presParOf" srcId="{9FCE8E8F-A421-4009-9612-AB4C913DAE1E}" destId="{F7E5EF97-F3BA-4D26-B348-25C9AC0EF8D9}" srcOrd="0" destOrd="0" presId="urn:microsoft.com/office/officeart/2008/layout/SquareAccentList"/>
    <dgm:cxn modelId="{DF44D05F-D2C1-490C-89F6-E9684D918FC4}" type="presParOf" srcId="{9FCE8E8F-A421-4009-9612-AB4C913DAE1E}" destId="{8717BACC-F925-4ECD-8EBE-D982BA7325C2}" srcOrd="1" destOrd="0" presId="urn:microsoft.com/office/officeart/2008/layout/SquareAccentList"/>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7EE1E205-136F-48A6-A4E5-3EB530AACE0E}" type="doc">
      <dgm:prSet loTypeId="urn:microsoft.com/office/officeart/2005/8/layout/vList6" loCatId="list" qsTypeId="urn:microsoft.com/office/officeart/2005/8/quickstyle/simple1" qsCatId="simple" csTypeId="urn:microsoft.com/office/officeart/2005/8/colors/accent1_2" csCatId="accent1" phldr="1"/>
      <dgm:spPr/>
      <dgm:t>
        <a:bodyPr/>
        <a:lstStyle/>
        <a:p>
          <a:endParaRPr lang="ru-RU"/>
        </a:p>
      </dgm:t>
    </dgm:pt>
    <dgm:pt modelId="{8F0487DA-20A5-4C66-9EB0-828199B939D3}">
      <dgm:prSet phldrT="[Текст]" custT="1"/>
      <dgm:spPr/>
      <dgm:t>
        <a:bodyPr/>
        <a:lstStyle/>
        <a:p>
          <a:r>
            <a:rPr lang="ru-RU" sz="2800" dirty="0" smtClean="0"/>
            <a:t>Под опекой </a:t>
          </a:r>
          <a:endParaRPr lang="ru-RU" sz="2800" dirty="0"/>
        </a:p>
      </dgm:t>
    </dgm:pt>
    <dgm:pt modelId="{BA4A4412-2D88-4008-8145-780AE21A8111}" type="parTrans" cxnId="{29EF777F-DF41-4A30-A62A-60EA587CFE5C}">
      <dgm:prSet/>
      <dgm:spPr/>
      <dgm:t>
        <a:bodyPr/>
        <a:lstStyle/>
        <a:p>
          <a:endParaRPr lang="ru-RU"/>
        </a:p>
      </dgm:t>
    </dgm:pt>
    <dgm:pt modelId="{EC30E7EE-EC3F-4902-821A-207F1152DA11}" type="sibTrans" cxnId="{29EF777F-DF41-4A30-A62A-60EA587CFE5C}">
      <dgm:prSet/>
      <dgm:spPr/>
      <dgm:t>
        <a:bodyPr/>
        <a:lstStyle/>
        <a:p>
          <a:endParaRPr lang="ru-RU"/>
        </a:p>
      </dgm:t>
    </dgm:pt>
    <dgm:pt modelId="{C9B214AD-CE46-4B3E-B4FD-46772E96B7EC}">
      <dgm:prSet phldrT="[Текст]"/>
      <dgm:spPr/>
      <dgm:t>
        <a:bodyPr/>
        <a:lstStyle/>
        <a:p>
          <a:r>
            <a:rPr lang="ru-RU" dirty="0" smtClean="0"/>
            <a:t>20 детей</a:t>
          </a:r>
          <a:endParaRPr lang="ru-RU" dirty="0"/>
        </a:p>
      </dgm:t>
    </dgm:pt>
    <dgm:pt modelId="{A7D9A125-16D8-4A7D-ABBE-6214C691D29D}" type="parTrans" cxnId="{B95E2661-6274-4FA1-9FE4-CFAF485FC289}">
      <dgm:prSet/>
      <dgm:spPr/>
      <dgm:t>
        <a:bodyPr/>
        <a:lstStyle/>
        <a:p>
          <a:endParaRPr lang="ru-RU"/>
        </a:p>
      </dgm:t>
    </dgm:pt>
    <dgm:pt modelId="{B2D4A6BA-5C97-4A5A-AA39-D73373ED1081}" type="sibTrans" cxnId="{B95E2661-6274-4FA1-9FE4-CFAF485FC289}">
      <dgm:prSet/>
      <dgm:spPr/>
      <dgm:t>
        <a:bodyPr/>
        <a:lstStyle/>
        <a:p>
          <a:endParaRPr lang="ru-RU"/>
        </a:p>
      </dgm:t>
    </dgm:pt>
    <dgm:pt modelId="{8F280919-533F-4752-AD8A-3738B6216EFC}">
      <dgm:prSet phldrT="[Текст]"/>
      <dgm:spPr/>
      <dgm:t>
        <a:bodyPr/>
        <a:lstStyle/>
        <a:p>
          <a:r>
            <a:rPr lang="ru-RU" dirty="0" smtClean="0"/>
            <a:t>2 ребенка по заявлению родителей </a:t>
          </a:r>
          <a:endParaRPr lang="ru-RU" dirty="0"/>
        </a:p>
      </dgm:t>
    </dgm:pt>
    <dgm:pt modelId="{790DE8A1-DED4-45F3-A2AD-3286D6C80E13}" type="parTrans" cxnId="{19B31438-AC8B-4415-981B-347CE10AE679}">
      <dgm:prSet/>
      <dgm:spPr/>
      <dgm:t>
        <a:bodyPr/>
        <a:lstStyle/>
        <a:p>
          <a:endParaRPr lang="ru-RU"/>
        </a:p>
      </dgm:t>
    </dgm:pt>
    <dgm:pt modelId="{65B7C24F-97AB-4292-B181-D4A7D7F326CD}" type="sibTrans" cxnId="{19B31438-AC8B-4415-981B-347CE10AE679}">
      <dgm:prSet/>
      <dgm:spPr/>
      <dgm:t>
        <a:bodyPr/>
        <a:lstStyle/>
        <a:p>
          <a:endParaRPr lang="ru-RU"/>
        </a:p>
      </dgm:t>
    </dgm:pt>
    <dgm:pt modelId="{AB99969B-C25B-4924-8CBB-32C73DB6B982}">
      <dgm:prSet phldrT="[Текст]"/>
      <dgm:spPr/>
      <dgm:t>
        <a:bodyPr/>
        <a:lstStyle/>
        <a:p>
          <a:r>
            <a:rPr lang="ru-RU" dirty="0" smtClean="0"/>
            <a:t>В приемных семьях </a:t>
          </a:r>
          <a:endParaRPr lang="ru-RU" dirty="0"/>
        </a:p>
      </dgm:t>
    </dgm:pt>
    <dgm:pt modelId="{B9715A12-34DF-4C83-8D91-97446FEEA6FD}" type="parTrans" cxnId="{7B387F03-FB68-49BB-99C2-1676E62BCA76}">
      <dgm:prSet/>
      <dgm:spPr/>
      <dgm:t>
        <a:bodyPr/>
        <a:lstStyle/>
        <a:p>
          <a:endParaRPr lang="ru-RU"/>
        </a:p>
      </dgm:t>
    </dgm:pt>
    <dgm:pt modelId="{73CD65CB-8FF1-4F5A-AB73-D0742C531714}" type="sibTrans" cxnId="{7B387F03-FB68-49BB-99C2-1676E62BCA76}">
      <dgm:prSet/>
      <dgm:spPr/>
      <dgm:t>
        <a:bodyPr/>
        <a:lstStyle/>
        <a:p>
          <a:endParaRPr lang="ru-RU"/>
        </a:p>
      </dgm:t>
    </dgm:pt>
    <dgm:pt modelId="{55DFBF83-CB25-4D57-889C-205087C8EE70}">
      <dgm:prSet phldrT="[Текст]"/>
      <dgm:spPr/>
      <dgm:t>
        <a:bodyPr/>
        <a:lstStyle/>
        <a:p>
          <a:r>
            <a:rPr lang="ru-RU" dirty="0" smtClean="0"/>
            <a:t>24 ребенка </a:t>
          </a:r>
          <a:endParaRPr lang="ru-RU" dirty="0"/>
        </a:p>
      </dgm:t>
    </dgm:pt>
    <dgm:pt modelId="{CA30D848-811C-4F66-A658-14E905F14A2C}" type="parTrans" cxnId="{4DCFDE44-2ACE-4FCE-9950-5182DF61D182}">
      <dgm:prSet/>
      <dgm:spPr/>
      <dgm:t>
        <a:bodyPr/>
        <a:lstStyle/>
        <a:p>
          <a:endParaRPr lang="ru-RU"/>
        </a:p>
      </dgm:t>
    </dgm:pt>
    <dgm:pt modelId="{FB66479B-D85F-400E-981B-FE1EB7119F91}" type="sibTrans" cxnId="{4DCFDE44-2ACE-4FCE-9950-5182DF61D182}">
      <dgm:prSet/>
      <dgm:spPr/>
      <dgm:t>
        <a:bodyPr/>
        <a:lstStyle/>
        <a:p>
          <a:endParaRPr lang="ru-RU"/>
        </a:p>
      </dgm:t>
    </dgm:pt>
    <dgm:pt modelId="{4D2CA074-8019-4BBE-9248-6E520316306A}" type="pres">
      <dgm:prSet presAssocID="{7EE1E205-136F-48A6-A4E5-3EB530AACE0E}" presName="Name0" presStyleCnt="0">
        <dgm:presLayoutVars>
          <dgm:dir/>
          <dgm:animLvl val="lvl"/>
          <dgm:resizeHandles/>
        </dgm:presLayoutVars>
      </dgm:prSet>
      <dgm:spPr/>
      <dgm:t>
        <a:bodyPr/>
        <a:lstStyle/>
        <a:p>
          <a:endParaRPr lang="ru-RU"/>
        </a:p>
      </dgm:t>
    </dgm:pt>
    <dgm:pt modelId="{A2D30CBB-EA4A-49B2-A564-D2A034AA7795}" type="pres">
      <dgm:prSet presAssocID="{8F0487DA-20A5-4C66-9EB0-828199B939D3}" presName="linNode" presStyleCnt="0"/>
      <dgm:spPr/>
    </dgm:pt>
    <dgm:pt modelId="{F0B90B20-7FCB-4260-8901-4A807DF753E9}" type="pres">
      <dgm:prSet presAssocID="{8F0487DA-20A5-4C66-9EB0-828199B939D3}" presName="parentShp" presStyleLbl="node1" presStyleIdx="0" presStyleCnt="2" custLinFactNeighborY="-5489">
        <dgm:presLayoutVars>
          <dgm:bulletEnabled val="1"/>
        </dgm:presLayoutVars>
      </dgm:prSet>
      <dgm:spPr/>
      <dgm:t>
        <a:bodyPr/>
        <a:lstStyle/>
        <a:p>
          <a:endParaRPr lang="ru-RU"/>
        </a:p>
      </dgm:t>
    </dgm:pt>
    <dgm:pt modelId="{83D2B759-ECCC-46C5-B31C-70ADADD1808E}" type="pres">
      <dgm:prSet presAssocID="{8F0487DA-20A5-4C66-9EB0-828199B939D3}" presName="childShp" presStyleLbl="bgAccFollowNode1" presStyleIdx="0" presStyleCnt="2">
        <dgm:presLayoutVars>
          <dgm:bulletEnabled val="1"/>
        </dgm:presLayoutVars>
      </dgm:prSet>
      <dgm:spPr/>
      <dgm:t>
        <a:bodyPr/>
        <a:lstStyle/>
        <a:p>
          <a:endParaRPr lang="ru-RU"/>
        </a:p>
      </dgm:t>
    </dgm:pt>
    <dgm:pt modelId="{A253ABD1-A8E9-44DD-8018-422DD50C549C}" type="pres">
      <dgm:prSet presAssocID="{EC30E7EE-EC3F-4902-821A-207F1152DA11}" presName="spacing" presStyleCnt="0"/>
      <dgm:spPr/>
    </dgm:pt>
    <dgm:pt modelId="{1A7D150B-318F-495F-8B47-8CB052077738}" type="pres">
      <dgm:prSet presAssocID="{AB99969B-C25B-4924-8CBB-32C73DB6B982}" presName="linNode" presStyleCnt="0"/>
      <dgm:spPr/>
    </dgm:pt>
    <dgm:pt modelId="{255ACABD-7808-4AB5-B131-565CE1E343FF}" type="pres">
      <dgm:prSet presAssocID="{AB99969B-C25B-4924-8CBB-32C73DB6B982}" presName="parentShp" presStyleLbl="node1" presStyleIdx="1" presStyleCnt="2">
        <dgm:presLayoutVars>
          <dgm:bulletEnabled val="1"/>
        </dgm:presLayoutVars>
      </dgm:prSet>
      <dgm:spPr/>
      <dgm:t>
        <a:bodyPr/>
        <a:lstStyle/>
        <a:p>
          <a:endParaRPr lang="ru-RU"/>
        </a:p>
      </dgm:t>
    </dgm:pt>
    <dgm:pt modelId="{032AF446-8470-417E-A693-9E50391E6D3B}" type="pres">
      <dgm:prSet presAssocID="{AB99969B-C25B-4924-8CBB-32C73DB6B982}" presName="childShp" presStyleLbl="bgAccFollowNode1" presStyleIdx="1" presStyleCnt="2">
        <dgm:presLayoutVars>
          <dgm:bulletEnabled val="1"/>
        </dgm:presLayoutVars>
      </dgm:prSet>
      <dgm:spPr/>
      <dgm:t>
        <a:bodyPr/>
        <a:lstStyle/>
        <a:p>
          <a:endParaRPr lang="ru-RU"/>
        </a:p>
      </dgm:t>
    </dgm:pt>
  </dgm:ptLst>
  <dgm:cxnLst>
    <dgm:cxn modelId="{7B387F03-FB68-49BB-99C2-1676E62BCA76}" srcId="{7EE1E205-136F-48A6-A4E5-3EB530AACE0E}" destId="{AB99969B-C25B-4924-8CBB-32C73DB6B982}" srcOrd="1" destOrd="0" parTransId="{B9715A12-34DF-4C83-8D91-97446FEEA6FD}" sibTransId="{73CD65CB-8FF1-4F5A-AB73-D0742C531714}"/>
    <dgm:cxn modelId="{4A7F5EEC-9BF4-4BA4-8B6D-BCEFF4C103A6}" type="presOf" srcId="{7EE1E205-136F-48A6-A4E5-3EB530AACE0E}" destId="{4D2CA074-8019-4BBE-9248-6E520316306A}" srcOrd="0" destOrd="0" presId="urn:microsoft.com/office/officeart/2005/8/layout/vList6"/>
    <dgm:cxn modelId="{B95E2661-6274-4FA1-9FE4-CFAF485FC289}" srcId="{8F0487DA-20A5-4C66-9EB0-828199B939D3}" destId="{C9B214AD-CE46-4B3E-B4FD-46772E96B7EC}" srcOrd="0" destOrd="0" parTransId="{A7D9A125-16D8-4A7D-ABBE-6214C691D29D}" sibTransId="{B2D4A6BA-5C97-4A5A-AA39-D73373ED1081}"/>
    <dgm:cxn modelId="{0ECD54C5-7F7E-4280-8EC3-83BAD0C94F86}" type="presOf" srcId="{55DFBF83-CB25-4D57-889C-205087C8EE70}" destId="{032AF446-8470-417E-A693-9E50391E6D3B}" srcOrd="0" destOrd="0" presId="urn:microsoft.com/office/officeart/2005/8/layout/vList6"/>
    <dgm:cxn modelId="{15414B65-4D12-4CA8-B450-65DCE84412FE}" type="presOf" srcId="{AB99969B-C25B-4924-8CBB-32C73DB6B982}" destId="{255ACABD-7808-4AB5-B131-565CE1E343FF}" srcOrd="0" destOrd="0" presId="urn:microsoft.com/office/officeart/2005/8/layout/vList6"/>
    <dgm:cxn modelId="{4DCFDE44-2ACE-4FCE-9950-5182DF61D182}" srcId="{AB99969B-C25B-4924-8CBB-32C73DB6B982}" destId="{55DFBF83-CB25-4D57-889C-205087C8EE70}" srcOrd="0" destOrd="0" parTransId="{CA30D848-811C-4F66-A658-14E905F14A2C}" sibTransId="{FB66479B-D85F-400E-981B-FE1EB7119F91}"/>
    <dgm:cxn modelId="{19B31438-AC8B-4415-981B-347CE10AE679}" srcId="{8F0487DA-20A5-4C66-9EB0-828199B939D3}" destId="{8F280919-533F-4752-AD8A-3738B6216EFC}" srcOrd="1" destOrd="0" parTransId="{790DE8A1-DED4-45F3-A2AD-3286D6C80E13}" sibTransId="{65B7C24F-97AB-4292-B181-D4A7D7F326CD}"/>
    <dgm:cxn modelId="{F70067BA-94A9-4E61-93C7-CBADD721C067}" type="presOf" srcId="{8F0487DA-20A5-4C66-9EB0-828199B939D3}" destId="{F0B90B20-7FCB-4260-8901-4A807DF753E9}" srcOrd="0" destOrd="0" presId="urn:microsoft.com/office/officeart/2005/8/layout/vList6"/>
    <dgm:cxn modelId="{29EF777F-DF41-4A30-A62A-60EA587CFE5C}" srcId="{7EE1E205-136F-48A6-A4E5-3EB530AACE0E}" destId="{8F0487DA-20A5-4C66-9EB0-828199B939D3}" srcOrd="0" destOrd="0" parTransId="{BA4A4412-2D88-4008-8145-780AE21A8111}" sibTransId="{EC30E7EE-EC3F-4902-821A-207F1152DA11}"/>
    <dgm:cxn modelId="{3A6CF4B1-39A4-4935-9B15-E1E80FFFE76E}" type="presOf" srcId="{8F280919-533F-4752-AD8A-3738B6216EFC}" destId="{83D2B759-ECCC-46C5-B31C-70ADADD1808E}" srcOrd="0" destOrd="1" presId="urn:microsoft.com/office/officeart/2005/8/layout/vList6"/>
    <dgm:cxn modelId="{0D870087-3867-471A-BD90-E443D133B7F0}" type="presOf" srcId="{C9B214AD-CE46-4B3E-B4FD-46772E96B7EC}" destId="{83D2B759-ECCC-46C5-B31C-70ADADD1808E}" srcOrd="0" destOrd="0" presId="urn:microsoft.com/office/officeart/2005/8/layout/vList6"/>
    <dgm:cxn modelId="{A57360F0-9E04-4626-B669-77F3C872D5E9}" type="presParOf" srcId="{4D2CA074-8019-4BBE-9248-6E520316306A}" destId="{A2D30CBB-EA4A-49B2-A564-D2A034AA7795}" srcOrd="0" destOrd="0" presId="urn:microsoft.com/office/officeart/2005/8/layout/vList6"/>
    <dgm:cxn modelId="{88475619-23C7-488A-AE5F-5E0DABEA7F64}" type="presParOf" srcId="{A2D30CBB-EA4A-49B2-A564-D2A034AA7795}" destId="{F0B90B20-7FCB-4260-8901-4A807DF753E9}" srcOrd="0" destOrd="0" presId="urn:microsoft.com/office/officeart/2005/8/layout/vList6"/>
    <dgm:cxn modelId="{FCC02FAB-C5B0-463B-84F4-E40C54711D45}" type="presParOf" srcId="{A2D30CBB-EA4A-49B2-A564-D2A034AA7795}" destId="{83D2B759-ECCC-46C5-B31C-70ADADD1808E}" srcOrd="1" destOrd="0" presId="urn:microsoft.com/office/officeart/2005/8/layout/vList6"/>
    <dgm:cxn modelId="{3DBE7DA6-8FBC-432A-8F05-1B3E86001229}" type="presParOf" srcId="{4D2CA074-8019-4BBE-9248-6E520316306A}" destId="{A253ABD1-A8E9-44DD-8018-422DD50C549C}" srcOrd="1" destOrd="0" presId="urn:microsoft.com/office/officeart/2005/8/layout/vList6"/>
    <dgm:cxn modelId="{AF8BC256-0C8A-4FD1-B49B-28064A1D5757}" type="presParOf" srcId="{4D2CA074-8019-4BBE-9248-6E520316306A}" destId="{1A7D150B-318F-495F-8B47-8CB052077738}" srcOrd="2" destOrd="0" presId="urn:microsoft.com/office/officeart/2005/8/layout/vList6"/>
    <dgm:cxn modelId="{53AD933F-76B7-4DEE-863A-89D4B112AF20}" type="presParOf" srcId="{1A7D150B-318F-495F-8B47-8CB052077738}" destId="{255ACABD-7808-4AB5-B131-565CE1E343FF}" srcOrd="0" destOrd="0" presId="urn:microsoft.com/office/officeart/2005/8/layout/vList6"/>
    <dgm:cxn modelId="{99DA1304-8697-405C-9C04-3459191B9C04}" type="presParOf" srcId="{1A7D150B-318F-495F-8B47-8CB052077738}" destId="{032AF446-8470-417E-A693-9E50391E6D3B}" srcOrd="1" destOrd="0" presId="urn:microsoft.com/office/officeart/2005/8/layout/vList6"/>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E0B28864-C4E1-4F4A-B058-987817AD6E94}" type="doc">
      <dgm:prSet loTypeId="urn:microsoft.com/office/officeart/2005/8/layout/vList6" loCatId="list" qsTypeId="urn:microsoft.com/office/officeart/2005/8/quickstyle/simple1" qsCatId="simple" csTypeId="urn:microsoft.com/office/officeart/2005/8/colors/accent1_2" csCatId="accent1" phldr="1"/>
      <dgm:spPr/>
      <dgm:t>
        <a:bodyPr/>
        <a:lstStyle/>
        <a:p>
          <a:endParaRPr lang="ru-RU"/>
        </a:p>
      </dgm:t>
    </dgm:pt>
    <dgm:pt modelId="{BE75AEC9-8369-4BD9-8BD0-E27B64712884}">
      <dgm:prSet phldrT="[Текст]"/>
      <dgm:spPr/>
      <dgm:t>
        <a:bodyPr/>
        <a:lstStyle/>
        <a:p>
          <a:r>
            <a:rPr lang="ru-RU" dirty="0" smtClean="0"/>
            <a:t>На каждого приемного ребенка</a:t>
          </a:r>
          <a:endParaRPr lang="ru-RU" dirty="0"/>
        </a:p>
      </dgm:t>
    </dgm:pt>
    <dgm:pt modelId="{C18EEB88-9A01-4DBE-B046-92D00E917630}" type="parTrans" cxnId="{1F225253-52FB-45F0-A7D9-91717F273741}">
      <dgm:prSet/>
      <dgm:spPr/>
      <dgm:t>
        <a:bodyPr/>
        <a:lstStyle/>
        <a:p>
          <a:endParaRPr lang="ru-RU"/>
        </a:p>
      </dgm:t>
    </dgm:pt>
    <dgm:pt modelId="{7F76F554-D7BB-401B-BFE7-B186AE4F6EAE}" type="sibTrans" cxnId="{1F225253-52FB-45F0-A7D9-91717F273741}">
      <dgm:prSet/>
      <dgm:spPr/>
      <dgm:t>
        <a:bodyPr/>
        <a:lstStyle/>
        <a:p>
          <a:endParaRPr lang="ru-RU"/>
        </a:p>
      </dgm:t>
    </dgm:pt>
    <dgm:pt modelId="{9D42CA7B-969B-4FF0-AB91-1D51E61E2FAF}">
      <dgm:prSet phldrT="[Текст]"/>
      <dgm:spPr/>
      <dgm:t>
        <a:bodyPr/>
        <a:lstStyle/>
        <a:p>
          <a:r>
            <a:rPr lang="ru-RU" dirty="0" smtClean="0"/>
            <a:t>8025 руб.  (р.п. Хохольский)</a:t>
          </a:r>
          <a:endParaRPr lang="ru-RU" dirty="0"/>
        </a:p>
      </dgm:t>
    </dgm:pt>
    <dgm:pt modelId="{367E3DCC-F969-467B-93C1-9C73601CFCD3}" type="parTrans" cxnId="{8767DEE1-36A6-4C11-B805-9EFD84AC9B16}">
      <dgm:prSet/>
      <dgm:spPr/>
      <dgm:t>
        <a:bodyPr/>
        <a:lstStyle/>
        <a:p>
          <a:endParaRPr lang="ru-RU"/>
        </a:p>
      </dgm:t>
    </dgm:pt>
    <dgm:pt modelId="{993A78ED-C60F-42C9-87F2-B3303FBD0DC2}" type="sibTrans" cxnId="{8767DEE1-36A6-4C11-B805-9EFD84AC9B16}">
      <dgm:prSet/>
      <dgm:spPr/>
      <dgm:t>
        <a:bodyPr/>
        <a:lstStyle/>
        <a:p>
          <a:endParaRPr lang="ru-RU"/>
        </a:p>
      </dgm:t>
    </dgm:pt>
    <dgm:pt modelId="{2DB6E638-1459-4AE7-8AE8-A3AB0681664C}">
      <dgm:prSet phldrT="[Текст]"/>
      <dgm:spPr/>
      <dgm:t>
        <a:bodyPr/>
        <a:lstStyle/>
        <a:p>
          <a:r>
            <a:rPr lang="ru-RU" dirty="0" smtClean="0"/>
            <a:t>10030 руб. (село)</a:t>
          </a:r>
          <a:endParaRPr lang="ru-RU" dirty="0"/>
        </a:p>
      </dgm:t>
    </dgm:pt>
    <dgm:pt modelId="{F3A2DA1F-61D2-47CF-AD2D-306A24E9A613}" type="parTrans" cxnId="{7E3E10AE-D266-4AD5-9841-0B1D225C0536}">
      <dgm:prSet/>
      <dgm:spPr/>
      <dgm:t>
        <a:bodyPr/>
        <a:lstStyle/>
        <a:p>
          <a:endParaRPr lang="ru-RU"/>
        </a:p>
      </dgm:t>
    </dgm:pt>
    <dgm:pt modelId="{2876D0B7-9836-4D0F-9AD8-A2A17E3DCE77}" type="sibTrans" cxnId="{7E3E10AE-D266-4AD5-9841-0B1D225C0536}">
      <dgm:prSet/>
      <dgm:spPr/>
      <dgm:t>
        <a:bodyPr/>
        <a:lstStyle/>
        <a:p>
          <a:endParaRPr lang="ru-RU"/>
        </a:p>
      </dgm:t>
    </dgm:pt>
    <dgm:pt modelId="{723BBD24-F125-4E6A-AD8F-365CB5668ADA}">
      <dgm:prSet phldrT="[Текст]"/>
      <dgm:spPr/>
      <dgm:t>
        <a:bodyPr/>
        <a:lstStyle/>
        <a:p>
          <a:r>
            <a:rPr lang="ru-RU" dirty="0" smtClean="0"/>
            <a:t>Гражданам, усыновивших ребенка</a:t>
          </a:r>
          <a:endParaRPr lang="ru-RU" dirty="0"/>
        </a:p>
      </dgm:t>
    </dgm:pt>
    <dgm:pt modelId="{9EAA866A-CE53-4BCB-9CD3-3E3F24F451FE}" type="parTrans" cxnId="{BCFEAD13-1176-43D7-A250-A8ABBCD10461}">
      <dgm:prSet/>
      <dgm:spPr/>
      <dgm:t>
        <a:bodyPr/>
        <a:lstStyle/>
        <a:p>
          <a:endParaRPr lang="ru-RU"/>
        </a:p>
      </dgm:t>
    </dgm:pt>
    <dgm:pt modelId="{89CF91CF-8F48-4F01-B963-41164BE97C99}" type="sibTrans" cxnId="{BCFEAD13-1176-43D7-A250-A8ABBCD10461}">
      <dgm:prSet/>
      <dgm:spPr/>
      <dgm:t>
        <a:bodyPr/>
        <a:lstStyle/>
        <a:p>
          <a:endParaRPr lang="ru-RU"/>
        </a:p>
      </dgm:t>
    </dgm:pt>
    <dgm:pt modelId="{9918BF15-3011-4CEC-99FB-64C369E9E8E2}">
      <dgm:prSet phldrT="[Текст]"/>
      <dgm:spPr/>
      <dgm:t>
        <a:bodyPr/>
        <a:lstStyle/>
        <a:p>
          <a:r>
            <a:rPr lang="ru-RU" dirty="0" smtClean="0"/>
            <a:t>17518 руб. </a:t>
          </a:r>
          <a:endParaRPr lang="ru-RU" dirty="0"/>
        </a:p>
      </dgm:t>
    </dgm:pt>
    <dgm:pt modelId="{C6CDC2BB-4C63-4699-9B50-7B49DFB30261}" type="parTrans" cxnId="{AD17ADE4-85BF-474A-8BA7-CF256549D56E}">
      <dgm:prSet/>
      <dgm:spPr/>
      <dgm:t>
        <a:bodyPr/>
        <a:lstStyle/>
        <a:p>
          <a:endParaRPr lang="ru-RU"/>
        </a:p>
      </dgm:t>
    </dgm:pt>
    <dgm:pt modelId="{42E5666D-D8B1-459A-825A-B2E8FB327F7F}" type="sibTrans" cxnId="{AD17ADE4-85BF-474A-8BA7-CF256549D56E}">
      <dgm:prSet/>
      <dgm:spPr/>
      <dgm:t>
        <a:bodyPr/>
        <a:lstStyle/>
        <a:p>
          <a:endParaRPr lang="ru-RU"/>
        </a:p>
      </dgm:t>
    </dgm:pt>
    <dgm:pt modelId="{CC446551-6859-481C-9981-901642F6E87B}" type="pres">
      <dgm:prSet presAssocID="{E0B28864-C4E1-4F4A-B058-987817AD6E94}" presName="Name0" presStyleCnt="0">
        <dgm:presLayoutVars>
          <dgm:dir/>
          <dgm:animLvl val="lvl"/>
          <dgm:resizeHandles/>
        </dgm:presLayoutVars>
      </dgm:prSet>
      <dgm:spPr/>
      <dgm:t>
        <a:bodyPr/>
        <a:lstStyle/>
        <a:p>
          <a:endParaRPr lang="ru-RU"/>
        </a:p>
      </dgm:t>
    </dgm:pt>
    <dgm:pt modelId="{5A0132F3-A651-447A-A7A5-017FA1C3E668}" type="pres">
      <dgm:prSet presAssocID="{BE75AEC9-8369-4BD9-8BD0-E27B64712884}" presName="linNode" presStyleCnt="0"/>
      <dgm:spPr/>
    </dgm:pt>
    <dgm:pt modelId="{D600DD17-542B-4609-A8F4-556942EA989D}" type="pres">
      <dgm:prSet presAssocID="{BE75AEC9-8369-4BD9-8BD0-E27B64712884}" presName="parentShp" presStyleLbl="node1" presStyleIdx="0" presStyleCnt="2">
        <dgm:presLayoutVars>
          <dgm:bulletEnabled val="1"/>
        </dgm:presLayoutVars>
      </dgm:prSet>
      <dgm:spPr/>
      <dgm:t>
        <a:bodyPr/>
        <a:lstStyle/>
        <a:p>
          <a:endParaRPr lang="ru-RU"/>
        </a:p>
      </dgm:t>
    </dgm:pt>
    <dgm:pt modelId="{627B7979-286B-4CC5-BDB0-44438F61BD61}" type="pres">
      <dgm:prSet presAssocID="{BE75AEC9-8369-4BD9-8BD0-E27B64712884}" presName="childShp" presStyleLbl="bgAccFollowNode1" presStyleIdx="0" presStyleCnt="2">
        <dgm:presLayoutVars>
          <dgm:bulletEnabled val="1"/>
        </dgm:presLayoutVars>
      </dgm:prSet>
      <dgm:spPr/>
      <dgm:t>
        <a:bodyPr/>
        <a:lstStyle/>
        <a:p>
          <a:endParaRPr lang="ru-RU"/>
        </a:p>
      </dgm:t>
    </dgm:pt>
    <dgm:pt modelId="{D646396D-FBF9-412D-BA28-23D7F9CECF89}" type="pres">
      <dgm:prSet presAssocID="{7F76F554-D7BB-401B-BFE7-B186AE4F6EAE}" presName="spacing" presStyleCnt="0"/>
      <dgm:spPr/>
    </dgm:pt>
    <dgm:pt modelId="{A87D4DFF-DD2A-422D-A63B-6F333804371E}" type="pres">
      <dgm:prSet presAssocID="{723BBD24-F125-4E6A-AD8F-365CB5668ADA}" presName="linNode" presStyleCnt="0"/>
      <dgm:spPr/>
    </dgm:pt>
    <dgm:pt modelId="{4803ACC0-2B9B-4FB2-8AE4-573571EE3398}" type="pres">
      <dgm:prSet presAssocID="{723BBD24-F125-4E6A-AD8F-365CB5668ADA}" presName="parentShp" presStyleLbl="node1" presStyleIdx="1" presStyleCnt="2">
        <dgm:presLayoutVars>
          <dgm:bulletEnabled val="1"/>
        </dgm:presLayoutVars>
      </dgm:prSet>
      <dgm:spPr/>
      <dgm:t>
        <a:bodyPr/>
        <a:lstStyle/>
        <a:p>
          <a:endParaRPr lang="ru-RU"/>
        </a:p>
      </dgm:t>
    </dgm:pt>
    <dgm:pt modelId="{23075FEF-9BAC-413C-A8CC-15E1981AFC4D}" type="pres">
      <dgm:prSet presAssocID="{723BBD24-F125-4E6A-AD8F-365CB5668ADA}" presName="childShp" presStyleLbl="bgAccFollowNode1" presStyleIdx="1" presStyleCnt="2">
        <dgm:presLayoutVars>
          <dgm:bulletEnabled val="1"/>
        </dgm:presLayoutVars>
      </dgm:prSet>
      <dgm:spPr/>
      <dgm:t>
        <a:bodyPr/>
        <a:lstStyle/>
        <a:p>
          <a:endParaRPr lang="ru-RU"/>
        </a:p>
      </dgm:t>
    </dgm:pt>
  </dgm:ptLst>
  <dgm:cxnLst>
    <dgm:cxn modelId="{1F225253-52FB-45F0-A7D9-91717F273741}" srcId="{E0B28864-C4E1-4F4A-B058-987817AD6E94}" destId="{BE75AEC9-8369-4BD9-8BD0-E27B64712884}" srcOrd="0" destOrd="0" parTransId="{C18EEB88-9A01-4DBE-B046-92D00E917630}" sibTransId="{7F76F554-D7BB-401B-BFE7-B186AE4F6EAE}"/>
    <dgm:cxn modelId="{357547FE-1E58-4782-A77E-0C174834BDCA}" type="presOf" srcId="{723BBD24-F125-4E6A-AD8F-365CB5668ADA}" destId="{4803ACC0-2B9B-4FB2-8AE4-573571EE3398}" srcOrd="0" destOrd="0" presId="urn:microsoft.com/office/officeart/2005/8/layout/vList6"/>
    <dgm:cxn modelId="{ED9FBEA3-7047-4FF8-ADD5-423815D1C9C9}" type="presOf" srcId="{9918BF15-3011-4CEC-99FB-64C369E9E8E2}" destId="{23075FEF-9BAC-413C-A8CC-15E1981AFC4D}" srcOrd="0" destOrd="0" presId="urn:microsoft.com/office/officeart/2005/8/layout/vList6"/>
    <dgm:cxn modelId="{BCFEAD13-1176-43D7-A250-A8ABBCD10461}" srcId="{E0B28864-C4E1-4F4A-B058-987817AD6E94}" destId="{723BBD24-F125-4E6A-AD8F-365CB5668ADA}" srcOrd="1" destOrd="0" parTransId="{9EAA866A-CE53-4BCB-9CD3-3E3F24F451FE}" sibTransId="{89CF91CF-8F48-4F01-B963-41164BE97C99}"/>
    <dgm:cxn modelId="{13839328-BF8C-44E6-A357-937B046564BB}" type="presOf" srcId="{2DB6E638-1459-4AE7-8AE8-A3AB0681664C}" destId="{627B7979-286B-4CC5-BDB0-44438F61BD61}" srcOrd="0" destOrd="1" presId="urn:microsoft.com/office/officeart/2005/8/layout/vList6"/>
    <dgm:cxn modelId="{8767DEE1-36A6-4C11-B805-9EFD84AC9B16}" srcId="{BE75AEC9-8369-4BD9-8BD0-E27B64712884}" destId="{9D42CA7B-969B-4FF0-AB91-1D51E61E2FAF}" srcOrd="0" destOrd="0" parTransId="{367E3DCC-F969-467B-93C1-9C73601CFCD3}" sibTransId="{993A78ED-C60F-42C9-87F2-B3303FBD0DC2}"/>
    <dgm:cxn modelId="{9EC1B0AF-8FD1-4F84-8C4D-03F5E8817A71}" type="presOf" srcId="{BE75AEC9-8369-4BD9-8BD0-E27B64712884}" destId="{D600DD17-542B-4609-A8F4-556942EA989D}" srcOrd="0" destOrd="0" presId="urn:microsoft.com/office/officeart/2005/8/layout/vList6"/>
    <dgm:cxn modelId="{AD17ADE4-85BF-474A-8BA7-CF256549D56E}" srcId="{723BBD24-F125-4E6A-AD8F-365CB5668ADA}" destId="{9918BF15-3011-4CEC-99FB-64C369E9E8E2}" srcOrd="0" destOrd="0" parTransId="{C6CDC2BB-4C63-4699-9B50-7B49DFB30261}" sibTransId="{42E5666D-D8B1-459A-825A-B2E8FB327F7F}"/>
    <dgm:cxn modelId="{551FCA92-BEF4-47F4-8FE7-9FE703DA54E0}" type="presOf" srcId="{9D42CA7B-969B-4FF0-AB91-1D51E61E2FAF}" destId="{627B7979-286B-4CC5-BDB0-44438F61BD61}" srcOrd="0" destOrd="0" presId="urn:microsoft.com/office/officeart/2005/8/layout/vList6"/>
    <dgm:cxn modelId="{71739A02-2AD8-452C-89CB-BACF1975080C}" type="presOf" srcId="{E0B28864-C4E1-4F4A-B058-987817AD6E94}" destId="{CC446551-6859-481C-9981-901642F6E87B}" srcOrd="0" destOrd="0" presId="urn:microsoft.com/office/officeart/2005/8/layout/vList6"/>
    <dgm:cxn modelId="{7E3E10AE-D266-4AD5-9841-0B1D225C0536}" srcId="{BE75AEC9-8369-4BD9-8BD0-E27B64712884}" destId="{2DB6E638-1459-4AE7-8AE8-A3AB0681664C}" srcOrd="1" destOrd="0" parTransId="{F3A2DA1F-61D2-47CF-AD2D-306A24E9A613}" sibTransId="{2876D0B7-9836-4D0F-9AD8-A2A17E3DCE77}"/>
    <dgm:cxn modelId="{BD4DA201-A10E-4476-8F17-C4839A607181}" type="presParOf" srcId="{CC446551-6859-481C-9981-901642F6E87B}" destId="{5A0132F3-A651-447A-A7A5-017FA1C3E668}" srcOrd="0" destOrd="0" presId="urn:microsoft.com/office/officeart/2005/8/layout/vList6"/>
    <dgm:cxn modelId="{97236150-21B8-4FFC-B19E-15206A1BE390}" type="presParOf" srcId="{5A0132F3-A651-447A-A7A5-017FA1C3E668}" destId="{D600DD17-542B-4609-A8F4-556942EA989D}" srcOrd="0" destOrd="0" presId="urn:microsoft.com/office/officeart/2005/8/layout/vList6"/>
    <dgm:cxn modelId="{4F040051-652E-41B8-A05C-86BF7BDE4E35}" type="presParOf" srcId="{5A0132F3-A651-447A-A7A5-017FA1C3E668}" destId="{627B7979-286B-4CC5-BDB0-44438F61BD61}" srcOrd="1" destOrd="0" presId="urn:microsoft.com/office/officeart/2005/8/layout/vList6"/>
    <dgm:cxn modelId="{79FE376B-69D8-4E20-8280-B73D7B6073A7}" type="presParOf" srcId="{CC446551-6859-481C-9981-901642F6E87B}" destId="{D646396D-FBF9-412D-BA28-23D7F9CECF89}" srcOrd="1" destOrd="0" presId="urn:microsoft.com/office/officeart/2005/8/layout/vList6"/>
    <dgm:cxn modelId="{88C525BD-C826-4819-BA0D-AE8946B39756}" type="presParOf" srcId="{CC446551-6859-481C-9981-901642F6E87B}" destId="{A87D4DFF-DD2A-422D-A63B-6F333804371E}" srcOrd="2" destOrd="0" presId="urn:microsoft.com/office/officeart/2005/8/layout/vList6"/>
    <dgm:cxn modelId="{E146A5A0-0FF1-4DFF-8662-3E49BBD947A6}" type="presParOf" srcId="{A87D4DFF-DD2A-422D-A63B-6F333804371E}" destId="{4803ACC0-2B9B-4FB2-8AE4-573571EE3398}" srcOrd="0" destOrd="0" presId="urn:microsoft.com/office/officeart/2005/8/layout/vList6"/>
    <dgm:cxn modelId="{93952626-07B9-440C-B178-BA7CA8E8D290}" type="presParOf" srcId="{A87D4DFF-DD2A-422D-A63B-6F333804371E}" destId="{23075FEF-9BAC-413C-A8CC-15E1981AFC4D}" srcOrd="1" destOrd="0" presId="urn:microsoft.com/office/officeart/2005/8/layout/vList6"/>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E0B28864-C4E1-4F4A-B058-987817AD6E94}" type="doc">
      <dgm:prSet loTypeId="urn:microsoft.com/office/officeart/2005/8/layout/vList6" loCatId="list" qsTypeId="urn:microsoft.com/office/officeart/2005/8/quickstyle/simple1" qsCatId="simple" csTypeId="urn:microsoft.com/office/officeart/2005/8/colors/accent1_2" csCatId="accent1" phldr="1"/>
      <dgm:spPr/>
      <dgm:t>
        <a:bodyPr/>
        <a:lstStyle/>
        <a:p>
          <a:endParaRPr lang="ru-RU"/>
        </a:p>
      </dgm:t>
    </dgm:pt>
    <dgm:pt modelId="{BE75AEC9-8369-4BD9-8BD0-E27B64712884}">
      <dgm:prSet phldrT="[Текст]"/>
      <dgm:spPr/>
      <dgm:t>
        <a:bodyPr/>
        <a:lstStyle/>
        <a:p>
          <a:r>
            <a:rPr lang="ru-RU" dirty="0" smtClean="0"/>
            <a:t>КАНДИДАТЫ В УСЫНОВИТЕЛИ</a:t>
          </a:r>
          <a:endParaRPr lang="ru-RU" dirty="0"/>
        </a:p>
      </dgm:t>
    </dgm:pt>
    <dgm:pt modelId="{C18EEB88-9A01-4DBE-B046-92D00E917630}" type="parTrans" cxnId="{1F225253-52FB-45F0-A7D9-91717F273741}">
      <dgm:prSet/>
      <dgm:spPr/>
      <dgm:t>
        <a:bodyPr/>
        <a:lstStyle/>
        <a:p>
          <a:endParaRPr lang="ru-RU"/>
        </a:p>
      </dgm:t>
    </dgm:pt>
    <dgm:pt modelId="{7F76F554-D7BB-401B-BFE7-B186AE4F6EAE}" type="sibTrans" cxnId="{1F225253-52FB-45F0-A7D9-91717F273741}">
      <dgm:prSet/>
      <dgm:spPr/>
      <dgm:t>
        <a:bodyPr/>
        <a:lstStyle/>
        <a:p>
          <a:endParaRPr lang="ru-RU"/>
        </a:p>
      </dgm:t>
    </dgm:pt>
    <dgm:pt modelId="{9D42CA7B-969B-4FF0-AB91-1D51E61E2FAF}">
      <dgm:prSet phldrT="[Текст]"/>
      <dgm:spPr/>
      <dgm:t>
        <a:bodyPr/>
        <a:lstStyle/>
        <a:p>
          <a:r>
            <a:rPr lang="ru-RU" dirty="0" smtClean="0"/>
            <a:t>4 супружеские пары</a:t>
          </a:r>
          <a:endParaRPr lang="ru-RU" dirty="0"/>
        </a:p>
      </dgm:t>
    </dgm:pt>
    <dgm:pt modelId="{367E3DCC-F969-467B-93C1-9C73601CFCD3}" type="parTrans" cxnId="{8767DEE1-36A6-4C11-B805-9EFD84AC9B16}">
      <dgm:prSet/>
      <dgm:spPr/>
      <dgm:t>
        <a:bodyPr/>
        <a:lstStyle/>
        <a:p>
          <a:endParaRPr lang="ru-RU"/>
        </a:p>
      </dgm:t>
    </dgm:pt>
    <dgm:pt modelId="{993A78ED-C60F-42C9-87F2-B3303FBD0DC2}" type="sibTrans" cxnId="{8767DEE1-36A6-4C11-B805-9EFD84AC9B16}">
      <dgm:prSet/>
      <dgm:spPr/>
      <dgm:t>
        <a:bodyPr/>
        <a:lstStyle/>
        <a:p>
          <a:endParaRPr lang="ru-RU"/>
        </a:p>
      </dgm:t>
    </dgm:pt>
    <dgm:pt modelId="{723BBD24-F125-4E6A-AD8F-365CB5668ADA}">
      <dgm:prSet phldrT="[Текст]"/>
      <dgm:spPr/>
      <dgm:t>
        <a:bodyPr/>
        <a:lstStyle/>
        <a:p>
          <a:r>
            <a:rPr lang="ru-RU" dirty="0" smtClean="0"/>
            <a:t>ЖЕЛАЮЩИЕ ПРИНЯТЬ РЕБЕНКА В ПРИЕМНУЮ СЕМЬЮ</a:t>
          </a:r>
          <a:endParaRPr lang="ru-RU" dirty="0"/>
        </a:p>
      </dgm:t>
    </dgm:pt>
    <dgm:pt modelId="{9EAA866A-CE53-4BCB-9CD3-3E3F24F451FE}" type="parTrans" cxnId="{BCFEAD13-1176-43D7-A250-A8ABBCD10461}">
      <dgm:prSet/>
      <dgm:spPr/>
      <dgm:t>
        <a:bodyPr/>
        <a:lstStyle/>
        <a:p>
          <a:endParaRPr lang="ru-RU"/>
        </a:p>
      </dgm:t>
    </dgm:pt>
    <dgm:pt modelId="{89CF91CF-8F48-4F01-B963-41164BE97C99}" type="sibTrans" cxnId="{BCFEAD13-1176-43D7-A250-A8ABBCD10461}">
      <dgm:prSet/>
      <dgm:spPr/>
      <dgm:t>
        <a:bodyPr/>
        <a:lstStyle/>
        <a:p>
          <a:endParaRPr lang="ru-RU"/>
        </a:p>
      </dgm:t>
    </dgm:pt>
    <dgm:pt modelId="{9918BF15-3011-4CEC-99FB-64C369E9E8E2}">
      <dgm:prSet phldrT="[Текст]"/>
      <dgm:spPr/>
      <dgm:t>
        <a:bodyPr/>
        <a:lstStyle/>
        <a:p>
          <a:r>
            <a:rPr lang="ru-RU" dirty="0" smtClean="0"/>
            <a:t>4 СЕМЬИ</a:t>
          </a:r>
          <a:endParaRPr lang="ru-RU" dirty="0"/>
        </a:p>
      </dgm:t>
    </dgm:pt>
    <dgm:pt modelId="{C6CDC2BB-4C63-4699-9B50-7B49DFB30261}" type="parTrans" cxnId="{AD17ADE4-85BF-474A-8BA7-CF256549D56E}">
      <dgm:prSet/>
      <dgm:spPr/>
      <dgm:t>
        <a:bodyPr/>
        <a:lstStyle/>
        <a:p>
          <a:endParaRPr lang="ru-RU"/>
        </a:p>
      </dgm:t>
    </dgm:pt>
    <dgm:pt modelId="{42E5666D-D8B1-459A-825A-B2E8FB327F7F}" type="sibTrans" cxnId="{AD17ADE4-85BF-474A-8BA7-CF256549D56E}">
      <dgm:prSet/>
      <dgm:spPr/>
      <dgm:t>
        <a:bodyPr/>
        <a:lstStyle/>
        <a:p>
          <a:endParaRPr lang="ru-RU"/>
        </a:p>
      </dgm:t>
    </dgm:pt>
    <dgm:pt modelId="{CC446551-6859-481C-9981-901642F6E87B}" type="pres">
      <dgm:prSet presAssocID="{E0B28864-C4E1-4F4A-B058-987817AD6E94}" presName="Name0" presStyleCnt="0">
        <dgm:presLayoutVars>
          <dgm:dir/>
          <dgm:animLvl val="lvl"/>
          <dgm:resizeHandles/>
        </dgm:presLayoutVars>
      </dgm:prSet>
      <dgm:spPr/>
      <dgm:t>
        <a:bodyPr/>
        <a:lstStyle/>
        <a:p>
          <a:endParaRPr lang="ru-RU"/>
        </a:p>
      </dgm:t>
    </dgm:pt>
    <dgm:pt modelId="{5A0132F3-A651-447A-A7A5-017FA1C3E668}" type="pres">
      <dgm:prSet presAssocID="{BE75AEC9-8369-4BD9-8BD0-E27B64712884}" presName="linNode" presStyleCnt="0"/>
      <dgm:spPr/>
    </dgm:pt>
    <dgm:pt modelId="{D600DD17-542B-4609-A8F4-556942EA989D}" type="pres">
      <dgm:prSet presAssocID="{BE75AEC9-8369-4BD9-8BD0-E27B64712884}" presName="parentShp" presStyleLbl="node1" presStyleIdx="0" presStyleCnt="2">
        <dgm:presLayoutVars>
          <dgm:bulletEnabled val="1"/>
        </dgm:presLayoutVars>
      </dgm:prSet>
      <dgm:spPr/>
      <dgm:t>
        <a:bodyPr/>
        <a:lstStyle/>
        <a:p>
          <a:endParaRPr lang="ru-RU"/>
        </a:p>
      </dgm:t>
    </dgm:pt>
    <dgm:pt modelId="{627B7979-286B-4CC5-BDB0-44438F61BD61}" type="pres">
      <dgm:prSet presAssocID="{BE75AEC9-8369-4BD9-8BD0-E27B64712884}" presName="childShp" presStyleLbl="bgAccFollowNode1" presStyleIdx="0" presStyleCnt="2">
        <dgm:presLayoutVars>
          <dgm:bulletEnabled val="1"/>
        </dgm:presLayoutVars>
      </dgm:prSet>
      <dgm:spPr/>
      <dgm:t>
        <a:bodyPr/>
        <a:lstStyle/>
        <a:p>
          <a:endParaRPr lang="ru-RU"/>
        </a:p>
      </dgm:t>
    </dgm:pt>
    <dgm:pt modelId="{D646396D-FBF9-412D-BA28-23D7F9CECF89}" type="pres">
      <dgm:prSet presAssocID="{7F76F554-D7BB-401B-BFE7-B186AE4F6EAE}" presName="spacing" presStyleCnt="0"/>
      <dgm:spPr/>
    </dgm:pt>
    <dgm:pt modelId="{A87D4DFF-DD2A-422D-A63B-6F333804371E}" type="pres">
      <dgm:prSet presAssocID="{723BBD24-F125-4E6A-AD8F-365CB5668ADA}" presName="linNode" presStyleCnt="0"/>
      <dgm:spPr/>
    </dgm:pt>
    <dgm:pt modelId="{4803ACC0-2B9B-4FB2-8AE4-573571EE3398}" type="pres">
      <dgm:prSet presAssocID="{723BBD24-F125-4E6A-AD8F-365CB5668ADA}" presName="parentShp" presStyleLbl="node1" presStyleIdx="1" presStyleCnt="2">
        <dgm:presLayoutVars>
          <dgm:bulletEnabled val="1"/>
        </dgm:presLayoutVars>
      </dgm:prSet>
      <dgm:spPr/>
      <dgm:t>
        <a:bodyPr/>
        <a:lstStyle/>
        <a:p>
          <a:endParaRPr lang="ru-RU"/>
        </a:p>
      </dgm:t>
    </dgm:pt>
    <dgm:pt modelId="{23075FEF-9BAC-413C-A8CC-15E1981AFC4D}" type="pres">
      <dgm:prSet presAssocID="{723BBD24-F125-4E6A-AD8F-365CB5668ADA}" presName="childShp" presStyleLbl="bgAccFollowNode1" presStyleIdx="1" presStyleCnt="2">
        <dgm:presLayoutVars>
          <dgm:bulletEnabled val="1"/>
        </dgm:presLayoutVars>
      </dgm:prSet>
      <dgm:spPr/>
      <dgm:t>
        <a:bodyPr/>
        <a:lstStyle/>
        <a:p>
          <a:endParaRPr lang="ru-RU"/>
        </a:p>
      </dgm:t>
    </dgm:pt>
  </dgm:ptLst>
  <dgm:cxnLst>
    <dgm:cxn modelId="{1F225253-52FB-45F0-A7D9-91717F273741}" srcId="{E0B28864-C4E1-4F4A-B058-987817AD6E94}" destId="{BE75AEC9-8369-4BD9-8BD0-E27B64712884}" srcOrd="0" destOrd="0" parTransId="{C18EEB88-9A01-4DBE-B046-92D00E917630}" sibTransId="{7F76F554-D7BB-401B-BFE7-B186AE4F6EAE}"/>
    <dgm:cxn modelId="{638EADB3-936D-41B7-B159-67B00F543309}" type="presOf" srcId="{E0B28864-C4E1-4F4A-B058-987817AD6E94}" destId="{CC446551-6859-481C-9981-901642F6E87B}" srcOrd="0" destOrd="0" presId="urn:microsoft.com/office/officeart/2005/8/layout/vList6"/>
    <dgm:cxn modelId="{C4A86016-AACE-4D70-A737-414334312B81}" type="presOf" srcId="{9D42CA7B-969B-4FF0-AB91-1D51E61E2FAF}" destId="{627B7979-286B-4CC5-BDB0-44438F61BD61}" srcOrd="0" destOrd="0" presId="urn:microsoft.com/office/officeart/2005/8/layout/vList6"/>
    <dgm:cxn modelId="{BCFEAD13-1176-43D7-A250-A8ABBCD10461}" srcId="{E0B28864-C4E1-4F4A-B058-987817AD6E94}" destId="{723BBD24-F125-4E6A-AD8F-365CB5668ADA}" srcOrd="1" destOrd="0" parTransId="{9EAA866A-CE53-4BCB-9CD3-3E3F24F451FE}" sibTransId="{89CF91CF-8F48-4F01-B963-41164BE97C99}"/>
    <dgm:cxn modelId="{8767DEE1-36A6-4C11-B805-9EFD84AC9B16}" srcId="{BE75AEC9-8369-4BD9-8BD0-E27B64712884}" destId="{9D42CA7B-969B-4FF0-AB91-1D51E61E2FAF}" srcOrd="0" destOrd="0" parTransId="{367E3DCC-F969-467B-93C1-9C73601CFCD3}" sibTransId="{993A78ED-C60F-42C9-87F2-B3303FBD0DC2}"/>
    <dgm:cxn modelId="{AD17ADE4-85BF-474A-8BA7-CF256549D56E}" srcId="{723BBD24-F125-4E6A-AD8F-365CB5668ADA}" destId="{9918BF15-3011-4CEC-99FB-64C369E9E8E2}" srcOrd="0" destOrd="0" parTransId="{C6CDC2BB-4C63-4699-9B50-7B49DFB30261}" sibTransId="{42E5666D-D8B1-459A-825A-B2E8FB327F7F}"/>
    <dgm:cxn modelId="{8CD48C47-60EF-48C6-985B-31014D42684A}" type="presOf" srcId="{BE75AEC9-8369-4BD9-8BD0-E27B64712884}" destId="{D600DD17-542B-4609-A8F4-556942EA989D}" srcOrd="0" destOrd="0" presId="urn:microsoft.com/office/officeart/2005/8/layout/vList6"/>
    <dgm:cxn modelId="{B9608669-7FC5-43C9-8CEF-BE1FDF3AA0CC}" type="presOf" srcId="{723BBD24-F125-4E6A-AD8F-365CB5668ADA}" destId="{4803ACC0-2B9B-4FB2-8AE4-573571EE3398}" srcOrd="0" destOrd="0" presId="urn:microsoft.com/office/officeart/2005/8/layout/vList6"/>
    <dgm:cxn modelId="{3E97B4AC-BECC-4B2B-9CCD-6EAA1618906A}" type="presOf" srcId="{9918BF15-3011-4CEC-99FB-64C369E9E8E2}" destId="{23075FEF-9BAC-413C-A8CC-15E1981AFC4D}" srcOrd="0" destOrd="0" presId="urn:microsoft.com/office/officeart/2005/8/layout/vList6"/>
    <dgm:cxn modelId="{9C51DA85-248F-46E5-AFAC-38D87C73C044}" type="presParOf" srcId="{CC446551-6859-481C-9981-901642F6E87B}" destId="{5A0132F3-A651-447A-A7A5-017FA1C3E668}" srcOrd="0" destOrd="0" presId="urn:microsoft.com/office/officeart/2005/8/layout/vList6"/>
    <dgm:cxn modelId="{EE4C6A5D-0D85-4905-953C-8AD65C5DEDF5}" type="presParOf" srcId="{5A0132F3-A651-447A-A7A5-017FA1C3E668}" destId="{D600DD17-542B-4609-A8F4-556942EA989D}" srcOrd="0" destOrd="0" presId="urn:microsoft.com/office/officeart/2005/8/layout/vList6"/>
    <dgm:cxn modelId="{D1CC4916-8538-438E-9026-370F9E7896E0}" type="presParOf" srcId="{5A0132F3-A651-447A-A7A5-017FA1C3E668}" destId="{627B7979-286B-4CC5-BDB0-44438F61BD61}" srcOrd="1" destOrd="0" presId="urn:microsoft.com/office/officeart/2005/8/layout/vList6"/>
    <dgm:cxn modelId="{36BA278C-4A92-4AD9-A86C-61D4A762BB82}" type="presParOf" srcId="{CC446551-6859-481C-9981-901642F6E87B}" destId="{D646396D-FBF9-412D-BA28-23D7F9CECF89}" srcOrd="1" destOrd="0" presId="urn:microsoft.com/office/officeart/2005/8/layout/vList6"/>
    <dgm:cxn modelId="{1F95B2F6-945C-4DFC-8154-18101CF15ECE}" type="presParOf" srcId="{CC446551-6859-481C-9981-901642F6E87B}" destId="{A87D4DFF-DD2A-422D-A63B-6F333804371E}" srcOrd="2" destOrd="0" presId="urn:microsoft.com/office/officeart/2005/8/layout/vList6"/>
    <dgm:cxn modelId="{20B91C27-7A0B-46B7-A18C-C79DF9C2936E}" type="presParOf" srcId="{A87D4DFF-DD2A-422D-A63B-6F333804371E}" destId="{4803ACC0-2B9B-4FB2-8AE4-573571EE3398}" srcOrd="0" destOrd="0" presId="urn:microsoft.com/office/officeart/2005/8/layout/vList6"/>
    <dgm:cxn modelId="{D91A535F-FB1E-4451-A265-E67331D23B10}" type="presParOf" srcId="{A87D4DFF-DD2A-422D-A63B-6F333804371E}" destId="{23075FEF-9BAC-413C-A8CC-15E1981AFC4D}" srcOrd="1" destOrd="0" presId="urn:microsoft.com/office/officeart/2005/8/layout/vList6"/>
  </dgm:cxnLst>
  <dgm:bg/>
  <dgm:whole/>
  <dgm:extLst>
    <a:ext uri="http://schemas.microsoft.com/office/drawing/2008/diagram">
      <dsp:dataModelExt xmlns:dsp="http://schemas.microsoft.com/office/drawing/2008/diagram" xmlns="" relId="rId12"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680C83B9-5F10-494A-8E20-9574A1EB90CE}" type="doc">
      <dgm:prSet loTypeId="urn:microsoft.com/office/officeart/2005/8/layout/pyramid2" loCatId="list" qsTypeId="urn:microsoft.com/office/officeart/2005/8/quickstyle/3d2" qsCatId="3D" csTypeId="urn:microsoft.com/office/officeart/2005/8/colors/accent1_2" csCatId="accent1" phldr="1"/>
      <dgm:spPr/>
      <dgm:t>
        <a:bodyPr/>
        <a:lstStyle/>
        <a:p>
          <a:endParaRPr lang="ru-RU"/>
        </a:p>
      </dgm:t>
    </dgm:pt>
    <dgm:pt modelId="{2B13CF07-7A7E-4400-95D3-7A4F81E91CA1}">
      <dgm:prSet phldrT="[Текст]" custT="1"/>
      <dgm:spPr/>
      <dgm:t>
        <a:bodyPr/>
        <a:lstStyle/>
        <a:p>
          <a:r>
            <a:rPr lang="ru-RU" sz="2400" b="1" dirty="0" smtClean="0">
              <a:latin typeface="Times New Roman" pitchFamily="18" charset="0"/>
              <a:cs typeface="Times New Roman" pitchFamily="18" charset="0"/>
            </a:rPr>
            <a:t>18 библиотек</a:t>
          </a:r>
          <a:endParaRPr lang="ru-RU" sz="2400" b="1" dirty="0">
            <a:latin typeface="Times New Roman" pitchFamily="18" charset="0"/>
            <a:cs typeface="Times New Roman" pitchFamily="18" charset="0"/>
          </a:endParaRPr>
        </a:p>
      </dgm:t>
    </dgm:pt>
    <dgm:pt modelId="{D8A1E910-33CD-4B0B-88DE-6CC498C1A529}" type="parTrans" cxnId="{6EF10A09-AE9F-4CEC-A363-D7300367A4B0}">
      <dgm:prSet/>
      <dgm:spPr/>
      <dgm:t>
        <a:bodyPr/>
        <a:lstStyle/>
        <a:p>
          <a:endParaRPr lang="ru-RU"/>
        </a:p>
      </dgm:t>
    </dgm:pt>
    <dgm:pt modelId="{5A60BBC9-6890-45DE-A968-2F01AA96F638}" type="sibTrans" cxnId="{6EF10A09-AE9F-4CEC-A363-D7300367A4B0}">
      <dgm:prSet/>
      <dgm:spPr/>
      <dgm:t>
        <a:bodyPr/>
        <a:lstStyle/>
        <a:p>
          <a:endParaRPr lang="ru-RU"/>
        </a:p>
      </dgm:t>
    </dgm:pt>
    <dgm:pt modelId="{99E3F125-0683-476A-BA6F-342AA3398A66}">
      <dgm:prSet phldrT="[Текст]" custT="1"/>
      <dgm:spPr/>
      <dgm:t>
        <a:bodyPr/>
        <a:lstStyle/>
        <a:p>
          <a:r>
            <a:rPr lang="ru-RU" sz="2400" b="1" dirty="0" smtClean="0">
              <a:latin typeface="Times New Roman" pitchFamily="18" charset="0"/>
              <a:cs typeface="Times New Roman" pitchFamily="18" charset="0"/>
            </a:rPr>
            <a:t>14 культурно –</a:t>
          </a:r>
          <a:r>
            <a:rPr lang="ru-RU" sz="2400" b="1" dirty="0" err="1" smtClean="0">
              <a:latin typeface="Times New Roman" pitchFamily="18" charset="0"/>
              <a:cs typeface="Times New Roman" pitchFamily="18" charset="0"/>
            </a:rPr>
            <a:t>досуговых</a:t>
          </a:r>
          <a:r>
            <a:rPr lang="ru-RU" sz="2400" b="1" dirty="0" smtClean="0">
              <a:latin typeface="Times New Roman" pitchFamily="18" charset="0"/>
              <a:cs typeface="Times New Roman" pitchFamily="18" charset="0"/>
            </a:rPr>
            <a:t> учреждений</a:t>
          </a:r>
          <a:endParaRPr lang="ru-RU" sz="2400" b="1" dirty="0">
            <a:latin typeface="Times New Roman" pitchFamily="18" charset="0"/>
            <a:cs typeface="Times New Roman" pitchFamily="18" charset="0"/>
          </a:endParaRPr>
        </a:p>
      </dgm:t>
    </dgm:pt>
    <dgm:pt modelId="{3F331FD2-B4A6-40EF-A7DB-326E2A885C52}" type="parTrans" cxnId="{F0C58A55-69B6-4D52-B11C-4862A6838297}">
      <dgm:prSet/>
      <dgm:spPr/>
      <dgm:t>
        <a:bodyPr/>
        <a:lstStyle/>
        <a:p>
          <a:endParaRPr lang="ru-RU"/>
        </a:p>
      </dgm:t>
    </dgm:pt>
    <dgm:pt modelId="{87AAA866-12F0-4624-8D3F-D5DFF00D860E}" type="sibTrans" cxnId="{F0C58A55-69B6-4D52-B11C-4862A6838297}">
      <dgm:prSet/>
      <dgm:spPr/>
      <dgm:t>
        <a:bodyPr/>
        <a:lstStyle/>
        <a:p>
          <a:endParaRPr lang="ru-RU"/>
        </a:p>
      </dgm:t>
    </dgm:pt>
    <dgm:pt modelId="{70F8F92D-1A6C-44F3-BA62-765AED1673CE}">
      <dgm:prSet phldrT="[Текст]" custT="1"/>
      <dgm:spPr/>
      <dgm:t>
        <a:bodyPr/>
        <a:lstStyle/>
        <a:p>
          <a:r>
            <a:rPr lang="ru-RU" sz="2400" b="1" dirty="0" smtClean="0">
              <a:latin typeface="Times New Roman" pitchFamily="18" charset="0"/>
              <a:cs typeface="Times New Roman" pitchFamily="18" charset="0"/>
            </a:rPr>
            <a:t>Музей «Донской рубеж. Гремячье»</a:t>
          </a:r>
          <a:endParaRPr lang="ru-RU" sz="2400" b="1" dirty="0">
            <a:latin typeface="Times New Roman" pitchFamily="18" charset="0"/>
            <a:cs typeface="Times New Roman" pitchFamily="18" charset="0"/>
          </a:endParaRPr>
        </a:p>
      </dgm:t>
    </dgm:pt>
    <dgm:pt modelId="{BF79EC38-E2C8-47A3-BE52-C5975077BD25}" type="parTrans" cxnId="{D6C3A4F5-3275-45EA-B52B-E784A7ED5429}">
      <dgm:prSet/>
      <dgm:spPr/>
      <dgm:t>
        <a:bodyPr/>
        <a:lstStyle/>
        <a:p>
          <a:endParaRPr lang="ru-RU"/>
        </a:p>
      </dgm:t>
    </dgm:pt>
    <dgm:pt modelId="{ECF08E17-2A00-4272-8AAB-0155ADEC51E6}" type="sibTrans" cxnId="{D6C3A4F5-3275-45EA-B52B-E784A7ED5429}">
      <dgm:prSet/>
      <dgm:spPr/>
      <dgm:t>
        <a:bodyPr/>
        <a:lstStyle/>
        <a:p>
          <a:endParaRPr lang="ru-RU"/>
        </a:p>
      </dgm:t>
    </dgm:pt>
    <dgm:pt modelId="{7BA9D9F3-E411-4197-B26B-833C39F93D89}">
      <dgm:prSet phldrT="[Текст]" custT="1"/>
      <dgm:spPr/>
      <dgm:t>
        <a:bodyPr/>
        <a:lstStyle/>
        <a:p>
          <a:r>
            <a:rPr lang="ru-RU" sz="2400" b="1" i="0" dirty="0" smtClean="0">
              <a:latin typeface="Times New Roman" pitchFamily="18" charset="0"/>
              <a:cs typeface="Times New Roman" pitchFamily="18" charset="0"/>
            </a:rPr>
            <a:t>Музей «Мастера»</a:t>
          </a:r>
          <a:endParaRPr lang="ru-RU" sz="2400" b="1" i="0" dirty="0">
            <a:latin typeface="Times New Roman" pitchFamily="18" charset="0"/>
            <a:cs typeface="Times New Roman" pitchFamily="18" charset="0"/>
          </a:endParaRPr>
        </a:p>
      </dgm:t>
    </dgm:pt>
    <dgm:pt modelId="{19F30721-0DB1-4936-85D3-CFA9D94BA60E}" type="parTrans" cxnId="{B2A991CE-EB03-4CAE-86A6-551C8F30505E}">
      <dgm:prSet/>
      <dgm:spPr/>
      <dgm:t>
        <a:bodyPr/>
        <a:lstStyle/>
        <a:p>
          <a:endParaRPr lang="ru-RU"/>
        </a:p>
      </dgm:t>
    </dgm:pt>
    <dgm:pt modelId="{7AE52981-2286-477D-BEED-E81C44CC6B5B}" type="sibTrans" cxnId="{B2A991CE-EB03-4CAE-86A6-551C8F30505E}">
      <dgm:prSet/>
      <dgm:spPr/>
      <dgm:t>
        <a:bodyPr/>
        <a:lstStyle/>
        <a:p>
          <a:endParaRPr lang="ru-RU"/>
        </a:p>
      </dgm:t>
    </dgm:pt>
    <dgm:pt modelId="{A6D8300F-25ED-46E1-A8BE-316EC5F43DC9}">
      <dgm:prSet phldrT="[Текст]" custT="1"/>
      <dgm:spPr/>
      <dgm:t>
        <a:bodyPr/>
        <a:lstStyle/>
        <a:p>
          <a:r>
            <a:rPr lang="ru-RU" sz="2400" b="1" dirty="0" smtClean="0">
              <a:latin typeface="Times New Roman" pitchFamily="18" charset="0"/>
              <a:cs typeface="Times New Roman" pitchFamily="18" charset="0"/>
            </a:rPr>
            <a:t>Дом ремесел</a:t>
          </a:r>
          <a:endParaRPr lang="ru-RU" sz="2400" b="1" dirty="0">
            <a:latin typeface="Times New Roman" pitchFamily="18" charset="0"/>
            <a:cs typeface="Times New Roman" pitchFamily="18" charset="0"/>
          </a:endParaRPr>
        </a:p>
      </dgm:t>
    </dgm:pt>
    <dgm:pt modelId="{918FFBA8-D421-4EE8-8D9C-CB91B8BB00D6}" type="parTrans" cxnId="{7195A2E7-1B20-41BC-ABF0-1765A33E411D}">
      <dgm:prSet/>
      <dgm:spPr/>
      <dgm:t>
        <a:bodyPr/>
        <a:lstStyle/>
        <a:p>
          <a:endParaRPr lang="ru-RU"/>
        </a:p>
      </dgm:t>
    </dgm:pt>
    <dgm:pt modelId="{996F5448-6816-4514-9ABF-395DF89A086B}" type="sibTrans" cxnId="{7195A2E7-1B20-41BC-ABF0-1765A33E411D}">
      <dgm:prSet/>
      <dgm:spPr/>
      <dgm:t>
        <a:bodyPr/>
        <a:lstStyle/>
        <a:p>
          <a:endParaRPr lang="ru-RU"/>
        </a:p>
      </dgm:t>
    </dgm:pt>
    <dgm:pt modelId="{A02AE83F-235B-4082-8179-1CE0B17411D5}">
      <dgm:prSet phldrT="[Текст]" custT="1"/>
      <dgm:spPr/>
      <dgm:t>
        <a:bodyPr/>
        <a:lstStyle/>
        <a:p>
          <a:r>
            <a:rPr lang="ru-RU" sz="2400" b="1" dirty="0" smtClean="0">
              <a:latin typeface="Times New Roman" pitchFamily="18" charset="0"/>
              <a:cs typeface="Times New Roman" pitchFamily="18" charset="0"/>
            </a:rPr>
            <a:t>2 -детские школы искусств </a:t>
          </a:r>
          <a:endParaRPr lang="ru-RU" sz="2400" b="1" dirty="0">
            <a:latin typeface="Times New Roman" pitchFamily="18" charset="0"/>
            <a:cs typeface="Times New Roman" pitchFamily="18" charset="0"/>
          </a:endParaRPr>
        </a:p>
      </dgm:t>
    </dgm:pt>
    <dgm:pt modelId="{73B26AD6-BF83-4B66-AF55-8E7BFB6F20FF}" type="parTrans" cxnId="{19CAB90B-6107-4E36-95EF-F2796EF35298}">
      <dgm:prSet/>
      <dgm:spPr/>
      <dgm:t>
        <a:bodyPr/>
        <a:lstStyle/>
        <a:p>
          <a:endParaRPr lang="ru-RU"/>
        </a:p>
      </dgm:t>
    </dgm:pt>
    <dgm:pt modelId="{1BBBA753-6F90-44CF-95FB-AF617DF9433B}" type="sibTrans" cxnId="{19CAB90B-6107-4E36-95EF-F2796EF35298}">
      <dgm:prSet/>
      <dgm:spPr/>
      <dgm:t>
        <a:bodyPr/>
        <a:lstStyle/>
        <a:p>
          <a:endParaRPr lang="ru-RU"/>
        </a:p>
      </dgm:t>
    </dgm:pt>
    <dgm:pt modelId="{C55597EE-E06B-4033-91C9-0A566E9207C0}" type="pres">
      <dgm:prSet presAssocID="{680C83B9-5F10-494A-8E20-9574A1EB90CE}" presName="compositeShape" presStyleCnt="0">
        <dgm:presLayoutVars>
          <dgm:dir/>
          <dgm:resizeHandles/>
        </dgm:presLayoutVars>
      </dgm:prSet>
      <dgm:spPr/>
      <dgm:t>
        <a:bodyPr/>
        <a:lstStyle/>
        <a:p>
          <a:endParaRPr lang="ru-RU"/>
        </a:p>
      </dgm:t>
    </dgm:pt>
    <dgm:pt modelId="{FC1F344F-74B3-409C-A616-741C95FCB29E}" type="pres">
      <dgm:prSet presAssocID="{680C83B9-5F10-494A-8E20-9574A1EB90CE}" presName="pyramid" presStyleLbl="node1" presStyleIdx="0" presStyleCnt="1" custLinFactNeighborX="-7539" custLinFactNeighborY="781"/>
      <dgm:spPr/>
    </dgm:pt>
    <dgm:pt modelId="{C54224BF-F387-4109-A065-71BD838DE66F}" type="pres">
      <dgm:prSet presAssocID="{680C83B9-5F10-494A-8E20-9574A1EB90CE}" presName="theList" presStyleCnt="0"/>
      <dgm:spPr/>
    </dgm:pt>
    <dgm:pt modelId="{F7A4BB2A-3409-4768-8FCA-5ED2119DCC2C}" type="pres">
      <dgm:prSet presAssocID="{2B13CF07-7A7E-4400-95D3-7A4F81E91CA1}" presName="aNode" presStyleLbl="fgAcc1" presStyleIdx="0" presStyleCnt="6" custLinFactNeighborX="-1050" custLinFactNeighborY="-76903">
        <dgm:presLayoutVars>
          <dgm:bulletEnabled val="1"/>
        </dgm:presLayoutVars>
      </dgm:prSet>
      <dgm:spPr/>
      <dgm:t>
        <a:bodyPr/>
        <a:lstStyle/>
        <a:p>
          <a:endParaRPr lang="ru-RU"/>
        </a:p>
      </dgm:t>
    </dgm:pt>
    <dgm:pt modelId="{2CDBD15F-319E-421C-A4B8-84ADD39D7883}" type="pres">
      <dgm:prSet presAssocID="{2B13CF07-7A7E-4400-95D3-7A4F81E91CA1}" presName="aSpace" presStyleCnt="0"/>
      <dgm:spPr/>
    </dgm:pt>
    <dgm:pt modelId="{E7D7D77A-24D6-4176-B226-F328AA1A2C1E}" type="pres">
      <dgm:prSet presAssocID="{99E3F125-0683-476A-BA6F-342AA3398A66}" presName="aNode" presStyleLbl="fgAcc1" presStyleIdx="1" presStyleCnt="6">
        <dgm:presLayoutVars>
          <dgm:bulletEnabled val="1"/>
        </dgm:presLayoutVars>
      </dgm:prSet>
      <dgm:spPr/>
      <dgm:t>
        <a:bodyPr/>
        <a:lstStyle/>
        <a:p>
          <a:endParaRPr lang="ru-RU"/>
        </a:p>
      </dgm:t>
    </dgm:pt>
    <dgm:pt modelId="{272C9A89-62E8-4EAD-A6FC-950BDC2FAB13}" type="pres">
      <dgm:prSet presAssocID="{99E3F125-0683-476A-BA6F-342AA3398A66}" presName="aSpace" presStyleCnt="0"/>
      <dgm:spPr/>
    </dgm:pt>
    <dgm:pt modelId="{6D44F5BA-096A-4771-A4F2-969D3CD1FD69}" type="pres">
      <dgm:prSet presAssocID="{70F8F92D-1A6C-44F3-BA62-765AED1673CE}" presName="aNode" presStyleLbl="fgAcc1" presStyleIdx="2" presStyleCnt="6">
        <dgm:presLayoutVars>
          <dgm:bulletEnabled val="1"/>
        </dgm:presLayoutVars>
      </dgm:prSet>
      <dgm:spPr/>
      <dgm:t>
        <a:bodyPr/>
        <a:lstStyle/>
        <a:p>
          <a:endParaRPr lang="ru-RU"/>
        </a:p>
      </dgm:t>
    </dgm:pt>
    <dgm:pt modelId="{3F218E94-A1E1-405D-94D7-76146F57FDC9}" type="pres">
      <dgm:prSet presAssocID="{70F8F92D-1A6C-44F3-BA62-765AED1673CE}" presName="aSpace" presStyleCnt="0"/>
      <dgm:spPr/>
    </dgm:pt>
    <dgm:pt modelId="{24843479-2D64-4B03-AE55-8D5F7E33A9B1}" type="pres">
      <dgm:prSet presAssocID="{7BA9D9F3-E411-4197-B26B-833C39F93D89}" presName="aNode" presStyleLbl="fgAcc1" presStyleIdx="3" presStyleCnt="6" custLinFactNeighborX="721">
        <dgm:presLayoutVars>
          <dgm:bulletEnabled val="1"/>
        </dgm:presLayoutVars>
      </dgm:prSet>
      <dgm:spPr/>
      <dgm:t>
        <a:bodyPr/>
        <a:lstStyle/>
        <a:p>
          <a:endParaRPr lang="ru-RU"/>
        </a:p>
      </dgm:t>
    </dgm:pt>
    <dgm:pt modelId="{F2875072-B430-4EFA-8030-5CA0CBB484C5}" type="pres">
      <dgm:prSet presAssocID="{7BA9D9F3-E411-4197-B26B-833C39F93D89}" presName="aSpace" presStyleCnt="0"/>
      <dgm:spPr/>
    </dgm:pt>
    <dgm:pt modelId="{3882A8A2-3013-4701-8CE0-34BDC9AB8DA4}" type="pres">
      <dgm:prSet presAssocID="{A6D8300F-25ED-46E1-A8BE-316EC5F43DC9}" presName="aNode" presStyleLbl="fgAcc1" presStyleIdx="4" presStyleCnt="6">
        <dgm:presLayoutVars>
          <dgm:bulletEnabled val="1"/>
        </dgm:presLayoutVars>
      </dgm:prSet>
      <dgm:spPr/>
      <dgm:t>
        <a:bodyPr/>
        <a:lstStyle/>
        <a:p>
          <a:endParaRPr lang="ru-RU"/>
        </a:p>
      </dgm:t>
    </dgm:pt>
    <dgm:pt modelId="{8BFA6130-A89A-4E17-AF60-449D23E598F8}" type="pres">
      <dgm:prSet presAssocID="{A6D8300F-25ED-46E1-A8BE-316EC5F43DC9}" presName="aSpace" presStyleCnt="0"/>
      <dgm:spPr/>
    </dgm:pt>
    <dgm:pt modelId="{645878AA-CB0B-49D6-8B02-8A1D97954DA9}" type="pres">
      <dgm:prSet presAssocID="{A02AE83F-235B-4082-8179-1CE0B17411D5}" presName="aNode" presStyleLbl="fgAcc1" presStyleIdx="5" presStyleCnt="6">
        <dgm:presLayoutVars>
          <dgm:bulletEnabled val="1"/>
        </dgm:presLayoutVars>
      </dgm:prSet>
      <dgm:spPr/>
      <dgm:t>
        <a:bodyPr/>
        <a:lstStyle/>
        <a:p>
          <a:endParaRPr lang="ru-RU"/>
        </a:p>
      </dgm:t>
    </dgm:pt>
    <dgm:pt modelId="{DF24EB93-C48A-4A87-AA79-B427759BC28D}" type="pres">
      <dgm:prSet presAssocID="{A02AE83F-235B-4082-8179-1CE0B17411D5}" presName="aSpace" presStyleCnt="0"/>
      <dgm:spPr/>
    </dgm:pt>
  </dgm:ptLst>
  <dgm:cxnLst>
    <dgm:cxn modelId="{B2A991CE-EB03-4CAE-86A6-551C8F30505E}" srcId="{680C83B9-5F10-494A-8E20-9574A1EB90CE}" destId="{7BA9D9F3-E411-4197-B26B-833C39F93D89}" srcOrd="3" destOrd="0" parTransId="{19F30721-0DB1-4936-85D3-CFA9D94BA60E}" sibTransId="{7AE52981-2286-477D-BEED-E81C44CC6B5B}"/>
    <dgm:cxn modelId="{D6C3A4F5-3275-45EA-B52B-E784A7ED5429}" srcId="{680C83B9-5F10-494A-8E20-9574A1EB90CE}" destId="{70F8F92D-1A6C-44F3-BA62-765AED1673CE}" srcOrd="2" destOrd="0" parTransId="{BF79EC38-E2C8-47A3-BE52-C5975077BD25}" sibTransId="{ECF08E17-2A00-4272-8AAB-0155ADEC51E6}"/>
    <dgm:cxn modelId="{1B594F5D-978E-4BBF-9EEA-190A45317206}" type="presOf" srcId="{680C83B9-5F10-494A-8E20-9574A1EB90CE}" destId="{C55597EE-E06B-4033-91C9-0A566E9207C0}" srcOrd="0" destOrd="0" presId="urn:microsoft.com/office/officeart/2005/8/layout/pyramid2"/>
    <dgm:cxn modelId="{5D76C034-B5CA-46CB-BBAE-BE65043FD28F}" type="presOf" srcId="{A02AE83F-235B-4082-8179-1CE0B17411D5}" destId="{645878AA-CB0B-49D6-8B02-8A1D97954DA9}" srcOrd="0" destOrd="0" presId="urn:microsoft.com/office/officeart/2005/8/layout/pyramid2"/>
    <dgm:cxn modelId="{6EF10A09-AE9F-4CEC-A363-D7300367A4B0}" srcId="{680C83B9-5F10-494A-8E20-9574A1EB90CE}" destId="{2B13CF07-7A7E-4400-95D3-7A4F81E91CA1}" srcOrd="0" destOrd="0" parTransId="{D8A1E910-33CD-4B0B-88DE-6CC498C1A529}" sibTransId="{5A60BBC9-6890-45DE-A968-2F01AA96F638}"/>
    <dgm:cxn modelId="{60818244-C825-48F8-B26A-C09304759CF3}" type="presOf" srcId="{70F8F92D-1A6C-44F3-BA62-765AED1673CE}" destId="{6D44F5BA-096A-4771-A4F2-969D3CD1FD69}" srcOrd="0" destOrd="0" presId="urn:microsoft.com/office/officeart/2005/8/layout/pyramid2"/>
    <dgm:cxn modelId="{220E1DCE-53A4-4037-82AF-90847479B5A7}" type="presOf" srcId="{2B13CF07-7A7E-4400-95D3-7A4F81E91CA1}" destId="{F7A4BB2A-3409-4768-8FCA-5ED2119DCC2C}" srcOrd="0" destOrd="0" presId="urn:microsoft.com/office/officeart/2005/8/layout/pyramid2"/>
    <dgm:cxn modelId="{566D99F0-E9F8-4F2E-BE09-DB4472D0F5D1}" type="presOf" srcId="{7BA9D9F3-E411-4197-B26B-833C39F93D89}" destId="{24843479-2D64-4B03-AE55-8D5F7E33A9B1}" srcOrd="0" destOrd="0" presId="urn:microsoft.com/office/officeart/2005/8/layout/pyramid2"/>
    <dgm:cxn modelId="{7195A2E7-1B20-41BC-ABF0-1765A33E411D}" srcId="{680C83B9-5F10-494A-8E20-9574A1EB90CE}" destId="{A6D8300F-25ED-46E1-A8BE-316EC5F43DC9}" srcOrd="4" destOrd="0" parTransId="{918FFBA8-D421-4EE8-8D9C-CB91B8BB00D6}" sibTransId="{996F5448-6816-4514-9ABF-395DF89A086B}"/>
    <dgm:cxn modelId="{B30B8BAC-0810-496A-8A1D-63C7A06B6816}" type="presOf" srcId="{99E3F125-0683-476A-BA6F-342AA3398A66}" destId="{E7D7D77A-24D6-4176-B226-F328AA1A2C1E}" srcOrd="0" destOrd="0" presId="urn:microsoft.com/office/officeart/2005/8/layout/pyramid2"/>
    <dgm:cxn modelId="{19CAB90B-6107-4E36-95EF-F2796EF35298}" srcId="{680C83B9-5F10-494A-8E20-9574A1EB90CE}" destId="{A02AE83F-235B-4082-8179-1CE0B17411D5}" srcOrd="5" destOrd="0" parTransId="{73B26AD6-BF83-4B66-AF55-8E7BFB6F20FF}" sibTransId="{1BBBA753-6F90-44CF-95FB-AF617DF9433B}"/>
    <dgm:cxn modelId="{F0C58A55-69B6-4D52-B11C-4862A6838297}" srcId="{680C83B9-5F10-494A-8E20-9574A1EB90CE}" destId="{99E3F125-0683-476A-BA6F-342AA3398A66}" srcOrd="1" destOrd="0" parTransId="{3F331FD2-B4A6-40EF-A7DB-326E2A885C52}" sibTransId="{87AAA866-12F0-4624-8D3F-D5DFF00D860E}"/>
    <dgm:cxn modelId="{7BD83BE8-5408-47B9-8CE2-E626C55AE4EE}" type="presOf" srcId="{A6D8300F-25ED-46E1-A8BE-316EC5F43DC9}" destId="{3882A8A2-3013-4701-8CE0-34BDC9AB8DA4}" srcOrd="0" destOrd="0" presId="urn:microsoft.com/office/officeart/2005/8/layout/pyramid2"/>
    <dgm:cxn modelId="{4523B85B-ECC7-4ED9-81B4-D7290C1E987C}" type="presParOf" srcId="{C55597EE-E06B-4033-91C9-0A566E9207C0}" destId="{FC1F344F-74B3-409C-A616-741C95FCB29E}" srcOrd="0" destOrd="0" presId="urn:microsoft.com/office/officeart/2005/8/layout/pyramid2"/>
    <dgm:cxn modelId="{5DEEE1D4-75A4-4565-84A0-CEE417EFEFC9}" type="presParOf" srcId="{C55597EE-E06B-4033-91C9-0A566E9207C0}" destId="{C54224BF-F387-4109-A065-71BD838DE66F}" srcOrd="1" destOrd="0" presId="urn:microsoft.com/office/officeart/2005/8/layout/pyramid2"/>
    <dgm:cxn modelId="{FE44FC50-FD50-4BE8-825D-1C2390858867}" type="presParOf" srcId="{C54224BF-F387-4109-A065-71BD838DE66F}" destId="{F7A4BB2A-3409-4768-8FCA-5ED2119DCC2C}" srcOrd="0" destOrd="0" presId="urn:microsoft.com/office/officeart/2005/8/layout/pyramid2"/>
    <dgm:cxn modelId="{50282DCC-E0A6-4511-8F6A-121402B8B809}" type="presParOf" srcId="{C54224BF-F387-4109-A065-71BD838DE66F}" destId="{2CDBD15F-319E-421C-A4B8-84ADD39D7883}" srcOrd="1" destOrd="0" presId="urn:microsoft.com/office/officeart/2005/8/layout/pyramid2"/>
    <dgm:cxn modelId="{E73FC71E-A530-4FD8-AD09-D5068D532EEB}" type="presParOf" srcId="{C54224BF-F387-4109-A065-71BD838DE66F}" destId="{E7D7D77A-24D6-4176-B226-F328AA1A2C1E}" srcOrd="2" destOrd="0" presId="urn:microsoft.com/office/officeart/2005/8/layout/pyramid2"/>
    <dgm:cxn modelId="{46E18734-5267-4E18-A181-BE712FCF290A}" type="presParOf" srcId="{C54224BF-F387-4109-A065-71BD838DE66F}" destId="{272C9A89-62E8-4EAD-A6FC-950BDC2FAB13}" srcOrd="3" destOrd="0" presId="urn:microsoft.com/office/officeart/2005/8/layout/pyramid2"/>
    <dgm:cxn modelId="{4CF2BCEB-9A9E-4FB1-989E-C8CA322E9288}" type="presParOf" srcId="{C54224BF-F387-4109-A065-71BD838DE66F}" destId="{6D44F5BA-096A-4771-A4F2-969D3CD1FD69}" srcOrd="4" destOrd="0" presId="urn:microsoft.com/office/officeart/2005/8/layout/pyramid2"/>
    <dgm:cxn modelId="{9DEB6A9F-A3F8-4D5B-98D0-EA126085BD0B}" type="presParOf" srcId="{C54224BF-F387-4109-A065-71BD838DE66F}" destId="{3F218E94-A1E1-405D-94D7-76146F57FDC9}" srcOrd="5" destOrd="0" presId="urn:microsoft.com/office/officeart/2005/8/layout/pyramid2"/>
    <dgm:cxn modelId="{38D33F28-3F09-4424-A035-5C225B146683}" type="presParOf" srcId="{C54224BF-F387-4109-A065-71BD838DE66F}" destId="{24843479-2D64-4B03-AE55-8D5F7E33A9B1}" srcOrd="6" destOrd="0" presId="urn:microsoft.com/office/officeart/2005/8/layout/pyramid2"/>
    <dgm:cxn modelId="{922C1953-DA94-43C1-85B9-E7589EEE01CD}" type="presParOf" srcId="{C54224BF-F387-4109-A065-71BD838DE66F}" destId="{F2875072-B430-4EFA-8030-5CA0CBB484C5}" srcOrd="7" destOrd="0" presId="urn:microsoft.com/office/officeart/2005/8/layout/pyramid2"/>
    <dgm:cxn modelId="{87C8741F-B731-4B28-9C99-59939598AC42}" type="presParOf" srcId="{C54224BF-F387-4109-A065-71BD838DE66F}" destId="{3882A8A2-3013-4701-8CE0-34BDC9AB8DA4}" srcOrd="8" destOrd="0" presId="urn:microsoft.com/office/officeart/2005/8/layout/pyramid2"/>
    <dgm:cxn modelId="{317FF610-0EE6-4584-878E-DB1CB91F8AFB}" type="presParOf" srcId="{C54224BF-F387-4109-A065-71BD838DE66F}" destId="{8BFA6130-A89A-4E17-AF60-449D23E598F8}" srcOrd="9" destOrd="0" presId="urn:microsoft.com/office/officeart/2005/8/layout/pyramid2"/>
    <dgm:cxn modelId="{D01E727B-11D4-4FBC-A032-05187CCCD976}" type="presParOf" srcId="{C54224BF-F387-4109-A065-71BD838DE66F}" destId="{645878AA-CB0B-49D6-8B02-8A1D97954DA9}" srcOrd="10" destOrd="0" presId="urn:microsoft.com/office/officeart/2005/8/layout/pyramid2"/>
    <dgm:cxn modelId="{CEB07BC5-9960-4F96-87DA-AC02D4697023}" type="presParOf" srcId="{C54224BF-F387-4109-A065-71BD838DE66F}" destId="{DF24EB93-C48A-4A87-AA79-B427759BC28D}" srcOrd="11" destOrd="0" presId="urn:microsoft.com/office/officeart/2005/8/layout/pyramid2"/>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883D97A5-5825-4880-B34F-8FE39238E201}" type="doc">
      <dgm:prSet loTypeId="urn:microsoft.com/office/officeart/2005/8/layout/hierarchy1" loCatId="hierarchy" qsTypeId="urn:microsoft.com/office/officeart/2005/8/quickstyle/simple1" qsCatId="simple" csTypeId="urn:microsoft.com/office/officeart/2005/8/colors/accent1_2" csCatId="accent1" phldr="1"/>
      <dgm:spPr/>
      <dgm:t>
        <a:bodyPr/>
        <a:lstStyle/>
        <a:p>
          <a:endParaRPr lang="ru-RU"/>
        </a:p>
      </dgm:t>
    </dgm:pt>
    <dgm:pt modelId="{BFE333C7-5110-47B4-BBAF-57A0000666B9}">
      <dgm:prSet phldrT="[Текст]" custT="1"/>
      <dgm:spPr/>
      <dgm:t>
        <a:bodyPr/>
        <a:lstStyle/>
        <a:p>
          <a:r>
            <a:rPr lang="ru-RU" sz="1400" b="1" dirty="0" smtClean="0">
              <a:latin typeface="Times New Roman" pitchFamily="18" charset="0"/>
              <a:cs typeface="Times New Roman" pitchFamily="18" charset="0"/>
            </a:rPr>
            <a:t>И.о.руководителя </a:t>
          </a:r>
        </a:p>
        <a:p>
          <a:r>
            <a:rPr lang="ru-RU" sz="1400" b="1" dirty="0" smtClean="0">
              <a:latin typeface="Times New Roman" pitchFamily="18" charset="0"/>
              <a:cs typeface="Times New Roman" pitchFamily="18" charset="0"/>
            </a:rPr>
            <a:t>финансового отдела</a:t>
          </a:r>
        </a:p>
        <a:p>
          <a:r>
            <a:rPr lang="ru-RU" sz="1400" b="0" dirty="0" smtClean="0">
              <a:latin typeface="Times New Roman" pitchFamily="18" charset="0"/>
              <a:cs typeface="Times New Roman" pitchFamily="18" charset="0"/>
            </a:rPr>
            <a:t>Кострубова Елизавета</a:t>
          </a:r>
        </a:p>
        <a:p>
          <a:r>
            <a:rPr lang="ru-RU" sz="1400" b="0" dirty="0" smtClean="0">
              <a:latin typeface="Times New Roman" pitchFamily="18" charset="0"/>
              <a:cs typeface="Times New Roman" pitchFamily="18" charset="0"/>
            </a:rPr>
            <a:t>Петровна                      </a:t>
          </a:r>
          <a:r>
            <a:rPr lang="ru-RU" sz="1400" dirty="0" smtClean="0">
              <a:latin typeface="Times New Roman" pitchFamily="18" charset="0"/>
              <a:cs typeface="Times New Roman" pitchFamily="18" charset="0"/>
            </a:rPr>
            <a:t>тел. 41-4-40</a:t>
          </a:r>
          <a:endParaRPr lang="ru-RU" sz="1400" dirty="0">
            <a:latin typeface="Times New Roman" pitchFamily="18" charset="0"/>
            <a:cs typeface="Times New Roman" pitchFamily="18" charset="0"/>
          </a:endParaRPr>
        </a:p>
      </dgm:t>
    </dgm:pt>
    <dgm:pt modelId="{651AAC50-CB87-42E0-8DC5-2BD44D477BD4}" type="parTrans" cxnId="{B5AFA7C0-852F-4079-A118-1F3E5E65C5DC}">
      <dgm:prSet/>
      <dgm:spPr/>
      <dgm:t>
        <a:bodyPr/>
        <a:lstStyle/>
        <a:p>
          <a:endParaRPr lang="ru-RU" sz="1400">
            <a:latin typeface="Times New Roman" pitchFamily="18" charset="0"/>
            <a:cs typeface="Times New Roman" pitchFamily="18" charset="0"/>
          </a:endParaRPr>
        </a:p>
      </dgm:t>
    </dgm:pt>
    <dgm:pt modelId="{2022BCB4-40DD-4889-948B-1A975B6BEB29}" type="sibTrans" cxnId="{B5AFA7C0-852F-4079-A118-1F3E5E65C5DC}">
      <dgm:prSet/>
      <dgm:spPr/>
      <dgm:t>
        <a:bodyPr/>
        <a:lstStyle/>
        <a:p>
          <a:endParaRPr lang="ru-RU" sz="1400">
            <a:latin typeface="Times New Roman" pitchFamily="18" charset="0"/>
            <a:cs typeface="Times New Roman" pitchFamily="18" charset="0"/>
          </a:endParaRPr>
        </a:p>
      </dgm:t>
    </dgm:pt>
    <dgm:pt modelId="{4DB5AC4E-EF99-4D41-92CA-9710FB584D34}">
      <dgm:prSet phldrT="[Текст]" custT="1"/>
      <dgm:spPr/>
      <dgm:t>
        <a:bodyPr/>
        <a:lstStyle/>
        <a:p>
          <a:r>
            <a:rPr lang="ru-RU" sz="1400" b="1" dirty="0" smtClean="0">
              <a:latin typeface="Times New Roman" pitchFamily="18" charset="0"/>
              <a:cs typeface="Times New Roman" pitchFamily="18" charset="0"/>
            </a:rPr>
            <a:t>Старший инспектор</a:t>
          </a:r>
        </a:p>
        <a:p>
          <a:r>
            <a:rPr lang="ru-RU" sz="1400" b="0" dirty="0" smtClean="0">
              <a:latin typeface="Times New Roman" pitchFamily="18" charset="0"/>
              <a:cs typeface="Times New Roman" pitchFamily="18" charset="0"/>
            </a:rPr>
            <a:t>Морозова Людмила Ивановна</a:t>
          </a:r>
        </a:p>
        <a:p>
          <a:r>
            <a:rPr lang="ru-RU" sz="1400" b="0" dirty="0" smtClean="0">
              <a:latin typeface="Times New Roman" pitchFamily="18" charset="0"/>
              <a:cs typeface="Times New Roman" pitchFamily="18" charset="0"/>
            </a:rPr>
            <a:t>тел. 41-5-80</a:t>
          </a:r>
          <a:endParaRPr lang="ru-RU" sz="1400" b="0" dirty="0">
            <a:latin typeface="Times New Roman" pitchFamily="18" charset="0"/>
            <a:cs typeface="Times New Roman" pitchFamily="18" charset="0"/>
          </a:endParaRPr>
        </a:p>
      </dgm:t>
    </dgm:pt>
    <dgm:pt modelId="{AE3CDB91-3909-462A-885F-BDDAC65E0BDA}" type="parTrans" cxnId="{372C8635-0863-4FBA-BB72-FAB0251F4F82}">
      <dgm:prSet/>
      <dgm:spPr/>
      <dgm:t>
        <a:bodyPr/>
        <a:lstStyle/>
        <a:p>
          <a:endParaRPr lang="ru-RU" sz="1400">
            <a:latin typeface="Times New Roman" pitchFamily="18" charset="0"/>
            <a:cs typeface="Times New Roman" pitchFamily="18" charset="0"/>
          </a:endParaRPr>
        </a:p>
      </dgm:t>
    </dgm:pt>
    <dgm:pt modelId="{A439939B-15A6-4C4A-952E-A3BC1B5CD09A}" type="sibTrans" cxnId="{372C8635-0863-4FBA-BB72-FAB0251F4F82}">
      <dgm:prSet/>
      <dgm:spPr/>
      <dgm:t>
        <a:bodyPr/>
        <a:lstStyle/>
        <a:p>
          <a:endParaRPr lang="ru-RU" sz="1400">
            <a:latin typeface="Times New Roman" pitchFamily="18" charset="0"/>
            <a:cs typeface="Times New Roman" pitchFamily="18" charset="0"/>
          </a:endParaRPr>
        </a:p>
      </dgm:t>
    </dgm:pt>
    <dgm:pt modelId="{678D8299-E011-47D5-AF6C-27613BD3B650}">
      <dgm:prSet phldrT="[Текст]" custT="1"/>
      <dgm:spPr/>
      <dgm:t>
        <a:bodyPr/>
        <a:lstStyle/>
        <a:p>
          <a:r>
            <a:rPr lang="ru-RU" sz="1400" b="1" dirty="0" smtClean="0">
              <a:latin typeface="Times New Roman" pitchFamily="18" charset="0"/>
              <a:cs typeface="Times New Roman" pitchFamily="18" charset="0"/>
            </a:rPr>
            <a:t>Начальник сектора по бух. учету и казначейского исполнения</a:t>
          </a:r>
        </a:p>
        <a:p>
          <a:r>
            <a:rPr lang="ru-RU" sz="1400" b="0" dirty="0" smtClean="0">
              <a:latin typeface="Times New Roman" pitchFamily="18" charset="0"/>
              <a:cs typeface="Times New Roman" pitchFamily="18" charset="0"/>
            </a:rPr>
            <a:t>Кострубова Елизавета</a:t>
          </a:r>
        </a:p>
        <a:p>
          <a:r>
            <a:rPr lang="ru-RU" sz="1400" b="0" dirty="0" smtClean="0">
              <a:latin typeface="Times New Roman" pitchFamily="18" charset="0"/>
              <a:cs typeface="Times New Roman" pitchFamily="18" charset="0"/>
            </a:rPr>
            <a:t>Петровна</a:t>
          </a:r>
        </a:p>
        <a:p>
          <a:r>
            <a:rPr lang="ru-RU" sz="1400" b="0" dirty="0" smtClean="0">
              <a:latin typeface="Times New Roman" pitchFamily="18" charset="0"/>
              <a:cs typeface="Times New Roman" pitchFamily="18" charset="0"/>
            </a:rPr>
            <a:t>тел. 41-4-40</a:t>
          </a:r>
        </a:p>
      </dgm:t>
    </dgm:pt>
    <dgm:pt modelId="{B4BA7894-3B7F-466F-8B49-D5FC8FD77D0E}" type="parTrans" cxnId="{527ED2CE-D63D-4B6B-B28A-B93E1133F979}">
      <dgm:prSet/>
      <dgm:spPr/>
      <dgm:t>
        <a:bodyPr/>
        <a:lstStyle/>
        <a:p>
          <a:endParaRPr lang="ru-RU" sz="1400">
            <a:latin typeface="Times New Roman" pitchFamily="18" charset="0"/>
            <a:cs typeface="Times New Roman" pitchFamily="18" charset="0"/>
          </a:endParaRPr>
        </a:p>
      </dgm:t>
    </dgm:pt>
    <dgm:pt modelId="{415AE0DE-50BF-4FB9-98D9-1F8CA06C2F0B}" type="sibTrans" cxnId="{527ED2CE-D63D-4B6B-B28A-B93E1133F979}">
      <dgm:prSet/>
      <dgm:spPr/>
      <dgm:t>
        <a:bodyPr/>
        <a:lstStyle/>
        <a:p>
          <a:endParaRPr lang="ru-RU" sz="1400">
            <a:latin typeface="Times New Roman" pitchFamily="18" charset="0"/>
            <a:cs typeface="Times New Roman" pitchFamily="18" charset="0"/>
          </a:endParaRPr>
        </a:p>
      </dgm:t>
    </dgm:pt>
    <dgm:pt modelId="{25B2DE0D-D78E-418A-830B-82BB125B7CA4}">
      <dgm:prSet custT="1"/>
      <dgm:spPr/>
      <dgm:t>
        <a:bodyPr/>
        <a:lstStyle/>
        <a:p>
          <a:r>
            <a:rPr lang="ru-RU" sz="1400" b="1" dirty="0" smtClean="0">
              <a:latin typeface="Times New Roman" pitchFamily="18" charset="0"/>
              <a:cs typeface="Times New Roman" pitchFamily="18" charset="0"/>
            </a:rPr>
            <a:t>Начальник сектора по бюджету</a:t>
          </a:r>
        </a:p>
        <a:p>
          <a:r>
            <a:rPr lang="ru-RU" sz="1400" b="0" dirty="0" smtClean="0">
              <a:latin typeface="Times New Roman" pitchFamily="18" charset="0"/>
              <a:cs typeface="Times New Roman" pitchFamily="18" charset="0"/>
            </a:rPr>
            <a:t>Горожанкина Оксана Владимировна</a:t>
          </a:r>
        </a:p>
        <a:p>
          <a:r>
            <a:rPr lang="ru-RU" sz="1400" b="0" dirty="0" smtClean="0">
              <a:latin typeface="Times New Roman" pitchFamily="18" charset="0"/>
              <a:cs typeface="Times New Roman" pitchFamily="18" charset="0"/>
            </a:rPr>
            <a:t>тел. 41-5-80</a:t>
          </a:r>
          <a:endParaRPr lang="ru-RU" sz="1400" b="0" dirty="0">
            <a:latin typeface="Times New Roman" pitchFamily="18" charset="0"/>
            <a:cs typeface="Times New Roman" pitchFamily="18" charset="0"/>
          </a:endParaRPr>
        </a:p>
      </dgm:t>
    </dgm:pt>
    <dgm:pt modelId="{19967C70-5EF0-42C7-AC0D-BFCD55DB57C2}" type="parTrans" cxnId="{28239AE3-8D19-4170-9259-7D83E874AD74}">
      <dgm:prSet/>
      <dgm:spPr/>
      <dgm:t>
        <a:bodyPr/>
        <a:lstStyle/>
        <a:p>
          <a:endParaRPr lang="ru-RU" sz="1400">
            <a:latin typeface="Times New Roman" pitchFamily="18" charset="0"/>
            <a:cs typeface="Times New Roman" pitchFamily="18" charset="0"/>
          </a:endParaRPr>
        </a:p>
      </dgm:t>
    </dgm:pt>
    <dgm:pt modelId="{7DACDE2C-811A-45E6-80CB-62D9F6527EF0}" type="sibTrans" cxnId="{28239AE3-8D19-4170-9259-7D83E874AD74}">
      <dgm:prSet/>
      <dgm:spPr/>
      <dgm:t>
        <a:bodyPr/>
        <a:lstStyle/>
        <a:p>
          <a:endParaRPr lang="ru-RU" sz="1400">
            <a:latin typeface="Times New Roman" pitchFamily="18" charset="0"/>
            <a:cs typeface="Times New Roman" pitchFamily="18" charset="0"/>
          </a:endParaRPr>
        </a:p>
      </dgm:t>
    </dgm:pt>
    <dgm:pt modelId="{1C6BF090-BAA6-4846-8515-B2B0DE0F574A}" type="pres">
      <dgm:prSet presAssocID="{883D97A5-5825-4880-B34F-8FE39238E201}" presName="hierChild1" presStyleCnt="0">
        <dgm:presLayoutVars>
          <dgm:chPref val="1"/>
          <dgm:dir/>
          <dgm:animOne val="branch"/>
          <dgm:animLvl val="lvl"/>
          <dgm:resizeHandles/>
        </dgm:presLayoutVars>
      </dgm:prSet>
      <dgm:spPr/>
      <dgm:t>
        <a:bodyPr/>
        <a:lstStyle/>
        <a:p>
          <a:endParaRPr lang="ru-RU"/>
        </a:p>
      </dgm:t>
    </dgm:pt>
    <dgm:pt modelId="{4E0BDD1C-40F5-421D-BCF9-DD2F74A48BD7}" type="pres">
      <dgm:prSet presAssocID="{BFE333C7-5110-47B4-BBAF-57A0000666B9}" presName="hierRoot1" presStyleCnt="0"/>
      <dgm:spPr/>
    </dgm:pt>
    <dgm:pt modelId="{AC3C5141-1672-46F6-8BFE-33E477EF698C}" type="pres">
      <dgm:prSet presAssocID="{BFE333C7-5110-47B4-BBAF-57A0000666B9}" presName="composite" presStyleCnt="0"/>
      <dgm:spPr/>
    </dgm:pt>
    <dgm:pt modelId="{CB27BE70-D4C7-452D-9904-C514CE11AC00}" type="pres">
      <dgm:prSet presAssocID="{BFE333C7-5110-47B4-BBAF-57A0000666B9}" presName="background" presStyleLbl="node0" presStyleIdx="0" presStyleCnt="1"/>
      <dgm:spPr/>
    </dgm:pt>
    <dgm:pt modelId="{226A4ADA-DF3F-40DB-83E9-B19A4CBC3215}" type="pres">
      <dgm:prSet presAssocID="{BFE333C7-5110-47B4-BBAF-57A0000666B9}" presName="text" presStyleLbl="fgAcc0" presStyleIdx="0" presStyleCnt="1">
        <dgm:presLayoutVars>
          <dgm:chPref val="3"/>
        </dgm:presLayoutVars>
      </dgm:prSet>
      <dgm:spPr/>
      <dgm:t>
        <a:bodyPr/>
        <a:lstStyle/>
        <a:p>
          <a:endParaRPr lang="ru-RU"/>
        </a:p>
      </dgm:t>
    </dgm:pt>
    <dgm:pt modelId="{CCCEB8D5-23C7-4E8F-99E6-45B5AAB0D528}" type="pres">
      <dgm:prSet presAssocID="{BFE333C7-5110-47B4-BBAF-57A0000666B9}" presName="hierChild2" presStyleCnt="0"/>
      <dgm:spPr/>
    </dgm:pt>
    <dgm:pt modelId="{E0E4E14C-83C8-47EB-89E4-60F2E368FEA2}" type="pres">
      <dgm:prSet presAssocID="{AE3CDB91-3909-462A-885F-BDDAC65E0BDA}" presName="Name10" presStyleLbl="parChTrans1D2" presStyleIdx="0" presStyleCnt="3"/>
      <dgm:spPr/>
      <dgm:t>
        <a:bodyPr/>
        <a:lstStyle/>
        <a:p>
          <a:endParaRPr lang="ru-RU"/>
        </a:p>
      </dgm:t>
    </dgm:pt>
    <dgm:pt modelId="{FA45BBF4-5CE3-4E21-9D89-876231689FBA}" type="pres">
      <dgm:prSet presAssocID="{4DB5AC4E-EF99-4D41-92CA-9710FB584D34}" presName="hierRoot2" presStyleCnt="0"/>
      <dgm:spPr/>
    </dgm:pt>
    <dgm:pt modelId="{6A6B5883-4D33-4512-B791-EFF5E2F46B85}" type="pres">
      <dgm:prSet presAssocID="{4DB5AC4E-EF99-4D41-92CA-9710FB584D34}" presName="composite2" presStyleCnt="0"/>
      <dgm:spPr/>
    </dgm:pt>
    <dgm:pt modelId="{9B1DCF7C-96A8-426E-9912-2CF4DB6167FD}" type="pres">
      <dgm:prSet presAssocID="{4DB5AC4E-EF99-4D41-92CA-9710FB584D34}" presName="background2" presStyleLbl="node2" presStyleIdx="0" presStyleCnt="3"/>
      <dgm:spPr/>
    </dgm:pt>
    <dgm:pt modelId="{CBF0B62A-E869-4989-8893-DC02C9B5796A}" type="pres">
      <dgm:prSet presAssocID="{4DB5AC4E-EF99-4D41-92CA-9710FB584D34}" presName="text2" presStyleLbl="fgAcc2" presStyleIdx="0" presStyleCnt="3" custScaleX="105442" custScaleY="117173" custLinFactNeighborX="2843" custLinFactNeighborY="171">
        <dgm:presLayoutVars>
          <dgm:chPref val="3"/>
        </dgm:presLayoutVars>
      </dgm:prSet>
      <dgm:spPr/>
      <dgm:t>
        <a:bodyPr/>
        <a:lstStyle/>
        <a:p>
          <a:endParaRPr lang="ru-RU"/>
        </a:p>
      </dgm:t>
    </dgm:pt>
    <dgm:pt modelId="{3A04B4A8-3E1D-4FF2-B07B-C1CB9BB31AF3}" type="pres">
      <dgm:prSet presAssocID="{4DB5AC4E-EF99-4D41-92CA-9710FB584D34}" presName="hierChild3" presStyleCnt="0"/>
      <dgm:spPr/>
    </dgm:pt>
    <dgm:pt modelId="{0F17C176-1ECA-4087-9AF6-40BC5344F4C4}" type="pres">
      <dgm:prSet presAssocID="{B4BA7894-3B7F-466F-8B49-D5FC8FD77D0E}" presName="Name10" presStyleLbl="parChTrans1D2" presStyleIdx="1" presStyleCnt="3"/>
      <dgm:spPr/>
      <dgm:t>
        <a:bodyPr/>
        <a:lstStyle/>
        <a:p>
          <a:endParaRPr lang="ru-RU"/>
        </a:p>
      </dgm:t>
    </dgm:pt>
    <dgm:pt modelId="{E4A511E3-18AA-4C5F-99A8-75E0BF9BC44A}" type="pres">
      <dgm:prSet presAssocID="{678D8299-E011-47D5-AF6C-27613BD3B650}" presName="hierRoot2" presStyleCnt="0"/>
      <dgm:spPr/>
    </dgm:pt>
    <dgm:pt modelId="{79BAC857-4E3F-4DD3-A997-7AEA3B87A605}" type="pres">
      <dgm:prSet presAssocID="{678D8299-E011-47D5-AF6C-27613BD3B650}" presName="composite2" presStyleCnt="0"/>
      <dgm:spPr/>
    </dgm:pt>
    <dgm:pt modelId="{2C749807-6C24-4E9A-8812-0A7542A882DC}" type="pres">
      <dgm:prSet presAssocID="{678D8299-E011-47D5-AF6C-27613BD3B650}" presName="background2" presStyleLbl="node2" presStyleIdx="1" presStyleCnt="3"/>
      <dgm:spPr/>
    </dgm:pt>
    <dgm:pt modelId="{7D9DC4D8-3B09-4C4D-A8B5-3D2B709052A5}" type="pres">
      <dgm:prSet presAssocID="{678D8299-E011-47D5-AF6C-27613BD3B650}" presName="text2" presStyleLbl="fgAcc2" presStyleIdx="1" presStyleCnt="3" custScaleX="99032" custScaleY="110324">
        <dgm:presLayoutVars>
          <dgm:chPref val="3"/>
        </dgm:presLayoutVars>
      </dgm:prSet>
      <dgm:spPr/>
      <dgm:t>
        <a:bodyPr/>
        <a:lstStyle/>
        <a:p>
          <a:endParaRPr lang="ru-RU"/>
        </a:p>
      </dgm:t>
    </dgm:pt>
    <dgm:pt modelId="{3626944E-C4EA-416F-81B3-98F58FAE697E}" type="pres">
      <dgm:prSet presAssocID="{678D8299-E011-47D5-AF6C-27613BD3B650}" presName="hierChild3" presStyleCnt="0"/>
      <dgm:spPr/>
    </dgm:pt>
    <dgm:pt modelId="{32FADD17-8971-4988-A856-05CD77EB8749}" type="pres">
      <dgm:prSet presAssocID="{19967C70-5EF0-42C7-AC0D-BFCD55DB57C2}" presName="Name10" presStyleLbl="parChTrans1D2" presStyleIdx="2" presStyleCnt="3"/>
      <dgm:spPr/>
      <dgm:t>
        <a:bodyPr/>
        <a:lstStyle/>
        <a:p>
          <a:endParaRPr lang="ru-RU"/>
        </a:p>
      </dgm:t>
    </dgm:pt>
    <dgm:pt modelId="{4E5C0307-145C-41D9-A358-5B409338996D}" type="pres">
      <dgm:prSet presAssocID="{25B2DE0D-D78E-418A-830B-82BB125B7CA4}" presName="hierRoot2" presStyleCnt="0"/>
      <dgm:spPr/>
    </dgm:pt>
    <dgm:pt modelId="{E9E7187B-E175-492A-9FEA-50C00020E4DA}" type="pres">
      <dgm:prSet presAssocID="{25B2DE0D-D78E-418A-830B-82BB125B7CA4}" presName="composite2" presStyleCnt="0"/>
      <dgm:spPr/>
    </dgm:pt>
    <dgm:pt modelId="{B0FDC989-CEE2-407A-B6C5-0CFBF129BE16}" type="pres">
      <dgm:prSet presAssocID="{25B2DE0D-D78E-418A-830B-82BB125B7CA4}" presName="background2" presStyleLbl="node2" presStyleIdx="2" presStyleCnt="3"/>
      <dgm:spPr/>
    </dgm:pt>
    <dgm:pt modelId="{944B496A-1316-4F3D-BA83-0F9EA0E3DD31}" type="pres">
      <dgm:prSet presAssocID="{25B2DE0D-D78E-418A-830B-82BB125B7CA4}" presName="text2" presStyleLbl="fgAcc2" presStyleIdx="2" presStyleCnt="3" custScaleX="102571" custScaleY="118594">
        <dgm:presLayoutVars>
          <dgm:chPref val="3"/>
        </dgm:presLayoutVars>
      </dgm:prSet>
      <dgm:spPr/>
      <dgm:t>
        <a:bodyPr/>
        <a:lstStyle/>
        <a:p>
          <a:endParaRPr lang="ru-RU"/>
        </a:p>
      </dgm:t>
    </dgm:pt>
    <dgm:pt modelId="{FCA81018-82AF-43E1-ACE2-6E6B2745D56F}" type="pres">
      <dgm:prSet presAssocID="{25B2DE0D-D78E-418A-830B-82BB125B7CA4}" presName="hierChild3" presStyleCnt="0"/>
      <dgm:spPr/>
    </dgm:pt>
  </dgm:ptLst>
  <dgm:cxnLst>
    <dgm:cxn modelId="{28239AE3-8D19-4170-9259-7D83E874AD74}" srcId="{BFE333C7-5110-47B4-BBAF-57A0000666B9}" destId="{25B2DE0D-D78E-418A-830B-82BB125B7CA4}" srcOrd="2" destOrd="0" parTransId="{19967C70-5EF0-42C7-AC0D-BFCD55DB57C2}" sibTransId="{7DACDE2C-811A-45E6-80CB-62D9F6527EF0}"/>
    <dgm:cxn modelId="{A206C184-50FE-414D-BF8E-3960B7822D70}" type="presOf" srcId="{678D8299-E011-47D5-AF6C-27613BD3B650}" destId="{7D9DC4D8-3B09-4C4D-A8B5-3D2B709052A5}" srcOrd="0" destOrd="0" presId="urn:microsoft.com/office/officeart/2005/8/layout/hierarchy1"/>
    <dgm:cxn modelId="{ED39EB12-8437-4CF8-BBB3-7BDD1701AAC8}" type="presOf" srcId="{4DB5AC4E-EF99-4D41-92CA-9710FB584D34}" destId="{CBF0B62A-E869-4989-8893-DC02C9B5796A}" srcOrd="0" destOrd="0" presId="urn:microsoft.com/office/officeart/2005/8/layout/hierarchy1"/>
    <dgm:cxn modelId="{82B94D6A-BA1A-4F60-B02F-3D9F3B3CD7B0}" type="presOf" srcId="{AE3CDB91-3909-462A-885F-BDDAC65E0BDA}" destId="{E0E4E14C-83C8-47EB-89E4-60F2E368FEA2}" srcOrd="0" destOrd="0" presId="urn:microsoft.com/office/officeart/2005/8/layout/hierarchy1"/>
    <dgm:cxn modelId="{527ED2CE-D63D-4B6B-B28A-B93E1133F979}" srcId="{BFE333C7-5110-47B4-BBAF-57A0000666B9}" destId="{678D8299-E011-47D5-AF6C-27613BD3B650}" srcOrd="1" destOrd="0" parTransId="{B4BA7894-3B7F-466F-8B49-D5FC8FD77D0E}" sibTransId="{415AE0DE-50BF-4FB9-98D9-1F8CA06C2F0B}"/>
    <dgm:cxn modelId="{0B450334-10DF-4152-A783-33A01212D3C2}" type="presOf" srcId="{19967C70-5EF0-42C7-AC0D-BFCD55DB57C2}" destId="{32FADD17-8971-4988-A856-05CD77EB8749}" srcOrd="0" destOrd="0" presId="urn:microsoft.com/office/officeart/2005/8/layout/hierarchy1"/>
    <dgm:cxn modelId="{CD996F66-5904-4C05-AD61-C30436C2BA7C}" type="presOf" srcId="{B4BA7894-3B7F-466F-8B49-D5FC8FD77D0E}" destId="{0F17C176-1ECA-4087-9AF6-40BC5344F4C4}" srcOrd="0" destOrd="0" presId="urn:microsoft.com/office/officeart/2005/8/layout/hierarchy1"/>
    <dgm:cxn modelId="{372C8635-0863-4FBA-BB72-FAB0251F4F82}" srcId="{BFE333C7-5110-47B4-BBAF-57A0000666B9}" destId="{4DB5AC4E-EF99-4D41-92CA-9710FB584D34}" srcOrd="0" destOrd="0" parTransId="{AE3CDB91-3909-462A-885F-BDDAC65E0BDA}" sibTransId="{A439939B-15A6-4C4A-952E-A3BC1B5CD09A}"/>
    <dgm:cxn modelId="{B5AFA7C0-852F-4079-A118-1F3E5E65C5DC}" srcId="{883D97A5-5825-4880-B34F-8FE39238E201}" destId="{BFE333C7-5110-47B4-BBAF-57A0000666B9}" srcOrd="0" destOrd="0" parTransId="{651AAC50-CB87-42E0-8DC5-2BD44D477BD4}" sibTransId="{2022BCB4-40DD-4889-948B-1A975B6BEB29}"/>
    <dgm:cxn modelId="{09AE81E2-5CF1-4D8E-B28A-76B172A97579}" type="presOf" srcId="{BFE333C7-5110-47B4-BBAF-57A0000666B9}" destId="{226A4ADA-DF3F-40DB-83E9-B19A4CBC3215}" srcOrd="0" destOrd="0" presId="urn:microsoft.com/office/officeart/2005/8/layout/hierarchy1"/>
    <dgm:cxn modelId="{1445DCD2-50C4-4D8A-AACC-F3DEC85A2F91}" type="presOf" srcId="{883D97A5-5825-4880-B34F-8FE39238E201}" destId="{1C6BF090-BAA6-4846-8515-B2B0DE0F574A}" srcOrd="0" destOrd="0" presId="urn:microsoft.com/office/officeart/2005/8/layout/hierarchy1"/>
    <dgm:cxn modelId="{77339AE4-6A8B-494B-9DC4-91C265B774B6}" type="presOf" srcId="{25B2DE0D-D78E-418A-830B-82BB125B7CA4}" destId="{944B496A-1316-4F3D-BA83-0F9EA0E3DD31}" srcOrd="0" destOrd="0" presId="urn:microsoft.com/office/officeart/2005/8/layout/hierarchy1"/>
    <dgm:cxn modelId="{B1D64A7F-0347-4617-9854-B37711CFA03E}" type="presParOf" srcId="{1C6BF090-BAA6-4846-8515-B2B0DE0F574A}" destId="{4E0BDD1C-40F5-421D-BCF9-DD2F74A48BD7}" srcOrd="0" destOrd="0" presId="urn:microsoft.com/office/officeart/2005/8/layout/hierarchy1"/>
    <dgm:cxn modelId="{E987DD95-6699-4193-A87D-3B4D9D1652C0}" type="presParOf" srcId="{4E0BDD1C-40F5-421D-BCF9-DD2F74A48BD7}" destId="{AC3C5141-1672-46F6-8BFE-33E477EF698C}" srcOrd="0" destOrd="0" presId="urn:microsoft.com/office/officeart/2005/8/layout/hierarchy1"/>
    <dgm:cxn modelId="{83A30BEA-5355-4110-AA69-84A993B88CBB}" type="presParOf" srcId="{AC3C5141-1672-46F6-8BFE-33E477EF698C}" destId="{CB27BE70-D4C7-452D-9904-C514CE11AC00}" srcOrd="0" destOrd="0" presId="urn:microsoft.com/office/officeart/2005/8/layout/hierarchy1"/>
    <dgm:cxn modelId="{202DD6F2-E987-4FDF-9A76-C78488A3E210}" type="presParOf" srcId="{AC3C5141-1672-46F6-8BFE-33E477EF698C}" destId="{226A4ADA-DF3F-40DB-83E9-B19A4CBC3215}" srcOrd="1" destOrd="0" presId="urn:microsoft.com/office/officeart/2005/8/layout/hierarchy1"/>
    <dgm:cxn modelId="{07A40F58-29C3-471C-A940-25664D5934ED}" type="presParOf" srcId="{4E0BDD1C-40F5-421D-BCF9-DD2F74A48BD7}" destId="{CCCEB8D5-23C7-4E8F-99E6-45B5AAB0D528}" srcOrd="1" destOrd="0" presId="urn:microsoft.com/office/officeart/2005/8/layout/hierarchy1"/>
    <dgm:cxn modelId="{C7931EFD-5CC0-448C-857D-1D17CF1E734A}" type="presParOf" srcId="{CCCEB8D5-23C7-4E8F-99E6-45B5AAB0D528}" destId="{E0E4E14C-83C8-47EB-89E4-60F2E368FEA2}" srcOrd="0" destOrd="0" presId="urn:microsoft.com/office/officeart/2005/8/layout/hierarchy1"/>
    <dgm:cxn modelId="{AE3EE907-6408-470F-801F-21DD7F46E147}" type="presParOf" srcId="{CCCEB8D5-23C7-4E8F-99E6-45B5AAB0D528}" destId="{FA45BBF4-5CE3-4E21-9D89-876231689FBA}" srcOrd="1" destOrd="0" presId="urn:microsoft.com/office/officeart/2005/8/layout/hierarchy1"/>
    <dgm:cxn modelId="{BD6DB5C9-FF38-420B-9DEC-97C84F3D81F9}" type="presParOf" srcId="{FA45BBF4-5CE3-4E21-9D89-876231689FBA}" destId="{6A6B5883-4D33-4512-B791-EFF5E2F46B85}" srcOrd="0" destOrd="0" presId="urn:microsoft.com/office/officeart/2005/8/layout/hierarchy1"/>
    <dgm:cxn modelId="{62861981-48A8-486E-B127-B047E2129E56}" type="presParOf" srcId="{6A6B5883-4D33-4512-B791-EFF5E2F46B85}" destId="{9B1DCF7C-96A8-426E-9912-2CF4DB6167FD}" srcOrd="0" destOrd="0" presId="urn:microsoft.com/office/officeart/2005/8/layout/hierarchy1"/>
    <dgm:cxn modelId="{4DB43183-1216-46D2-8759-0C60250D7145}" type="presParOf" srcId="{6A6B5883-4D33-4512-B791-EFF5E2F46B85}" destId="{CBF0B62A-E869-4989-8893-DC02C9B5796A}" srcOrd="1" destOrd="0" presId="urn:microsoft.com/office/officeart/2005/8/layout/hierarchy1"/>
    <dgm:cxn modelId="{19D2E2E5-B5A6-4F0E-A1E8-01F0BE5F47FA}" type="presParOf" srcId="{FA45BBF4-5CE3-4E21-9D89-876231689FBA}" destId="{3A04B4A8-3E1D-4FF2-B07B-C1CB9BB31AF3}" srcOrd="1" destOrd="0" presId="urn:microsoft.com/office/officeart/2005/8/layout/hierarchy1"/>
    <dgm:cxn modelId="{28735D12-87A6-4183-9FB7-E2860D7C55E7}" type="presParOf" srcId="{CCCEB8D5-23C7-4E8F-99E6-45B5AAB0D528}" destId="{0F17C176-1ECA-4087-9AF6-40BC5344F4C4}" srcOrd="2" destOrd="0" presId="urn:microsoft.com/office/officeart/2005/8/layout/hierarchy1"/>
    <dgm:cxn modelId="{95A971FC-C7AD-471A-ADF9-563E8FC23B65}" type="presParOf" srcId="{CCCEB8D5-23C7-4E8F-99E6-45B5AAB0D528}" destId="{E4A511E3-18AA-4C5F-99A8-75E0BF9BC44A}" srcOrd="3" destOrd="0" presId="urn:microsoft.com/office/officeart/2005/8/layout/hierarchy1"/>
    <dgm:cxn modelId="{B4FA72BA-A4DD-44E6-8EBB-53CFD4A5FE64}" type="presParOf" srcId="{E4A511E3-18AA-4C5F-99A8-75E0BF9BC44A}" destId="{79BAC857-4E3F-4DD3-A997-7AEA3B87A605}" srcOrd="0" destOrd="0" presId="urn:microsoft.com/office/officeart/2005/8/layout/hierarchy1"/>
    <dgm:cxn modelId="{EDF44BA6-0B5D-4F68-B3E4-A6405E6D7C8A}" type="presParOf" srcId="{79BAC857-4E3F-4DD3-A997-7AEA3B87A605}" destId="{2C749807-6C24-4E9A-8812-0A7542A882DC}" srcOrd="0" destOrd="0" presId="urn:microsoft.com/office/officeart/2005/8/layout/hierarchy1"/>
    <dgm:cxn modelId="{8ED0188B-6270-47F6-BA85-76117165981C}" type="presParOf" srcId="{79BAC857-4E3F-4DD3-A997-7AEA3B87A605}" destId="{7D9DC4D8-3B09-4C4D-A8B5-3D2B709052A5}" srcOrd="1" destOrd="0" presId="urn:microsoft.com/office/officeart/2005/8/layout/hierarchy1"/>
    <dgm:cxn modelId="{3369E76A-4D09-4DA9-BB12-94FDB458F868}" type="presParOf" srcId="{E4A511E3-18AA-4C5F-99A8-75E0BF9BC44A}" destId="{3626944E-C4EA-416F-81B3-98F58FAE697E}" srcOrd="1" destOrd="0" presId="urn:microsoft.com/office/officeart/2005/8/layout/hierarchy1"/>
    <dgm:cxn modelId="{275D084B-E044-4EC6-9099-3B6D09832683}" type="presParOf" srcId="{CCCEB8D5-23C7-4E8F-99E6-45B5AAB0D528}" destId="{32FADD17-8971-4988-A856-05CD77EB8749}" srcOrd="4" destOrd="0" presId="urn:microsoft.com/office/officeart/2005/8/layout/hierarchy1"/>
    <dgm:cxn modelId="{14D1A218-0156-4BA9-99E5-61A4C6E5B220}" type="presParOf" srcId="{CCCEB8D5-23C7-4E8F-99E6-45B5AAB0D528}" destId="{4E5C0307-145C-41D9-A358-5B409338996D}" srcOrd="5" destOrd="0" presId="urn:microsoft.com/office/officeart/2005/8/layout/hierarchy1"/>
    <dgm:cxn modelId="{1CD236A5-5EB1-43FB-9CB9-7A559A5C9429}" type="presParOf" srcId="{4E5C0307-145C-41D9-A358-5B409338996D}" destId="{E9E7187B-E175-492A-9FEA-50C00020E4DA}" srcOrd="0" destOrd="0" presId="urn:microsoft.com/office/officeart/2005/8/layout/hierarchy1"/>
    <dgm:cxn modelId="{4A406323-1409-43CC-A333-0EFAB6B6310B}" type="presParOf" srcId="{E9E7187B-E175-492A-9FEA-50C00020E4DA}" destId="{B0FDC989-CEE2-407A-B6C5-0CFBF129BE16}" srcOrd="0" destOrd="0" presId="urn:microsoft.com/office/officeart/2005/8/layout/hierarchy1"/>
    <dgm:cxn modelId="{BBFAFEC9-1627-4343-84B9-C3C75492D5A9}" type="presParOf" srcId="{E9E7187B-E175-492A-9FEA-50C00020E4DA}" destId="{944B496A-1316-4F3D-BA83-0F9EA0E3DD31}" srcOrd="1" destOrd="0" presId="urn:microsoft.com/office/officeart/2005/8/layout/hierarchy1"/>
    <dgm:cxn modelId="{BF3D7A80-96B4-4C0A-BA9B-7FC0B2AA0445}" type="presParOf" srcId="{4E5C0307-145C-41D9-A358-5B409338996D}" destId="{FCA81018-82AF-43E1-ACE2-6E6B2745D56F}" srcOrd="1" destOrd="0" presId="urn:microsoft.com/office/officeart/2005/8/layout/hierarchy1"/>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7B75A694-BAB1-4099-B47F-09E87B48074F}">
      <dsp:nvSpPr>
        <dsp:cNvPr id="0" name=""/>
        <dsp:cNvSpPr/>
      </dsp:nvSpPr>
      <dsp:spPr>
        <a:xfrm rot="5400000">
          <a:off x="-181855" y="183906"/>
          <a:ext cx="1212367" cy="848657"/>
        </a:xfrm>
        <a:prstGeom prst="chevron">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txBody>
        <a:bodyPr spcFirstLastPara="0" vert="horz" wrap="square" lIns="15875" tIns="15875" rIns="15875" bIns="15875" numCol="1" spcCol="1270" anchor="ctr" anchorCtr="0">
          <a:noAutofit/>
        </a:bodyPr>
        <a:lstStyle/>
        <a:p>
          <a:pPr lvl="0" algn="ctr" defTabSz="1111250">
            <a:lnSpc>
              <a:spcPct val="90000"/>
            </a:lnSpc>
            <a:spcBef>
              <a:spcPct val="0"/>
            </a:spcBef>
            <a:spcAft>
              <a:spcPct val="35000"/>
            </a:spcAft>
          </a:pPr>
          <a:r>
            <a:rPr lang="ru-RU" sz="2500" kern="1200" dirty="0" smtClean="0">
              <a:solidFill>
                <a:schemeClr val="tx1"/>
              </a:solidFill>
              <a:latin typeface="Times New Roman" pitchFamily="18" charset="0"/>
              <a:cs typeface="Times New Roman" pitchFamily="18" charset="0"/>
            </a:rPr>
            <a:t>1</a:t>
          </a:r>
          <a:endParaRPr lang="ru-RU" sz="2500" kern="1200" dirty="0">
            <a:solidFill>
              <a:schemeClr val="tx1"/>
            </a:solidFill>
            <a:latin typeface="Times New Roman" pitchFamily="18" charset="0"/>
            <a:cs typeface="Times New Roman" pitchFamily="18" charset="0"/>
          </a:endParaRPr>
        </a:p>
      </dsp:txBody>
      <dsp:txXfrm rot="5400000">
        <a:off x="-181855" y="183906"/>
        <a:ext cx="1212367" cy="848657"/>
      </dsp:txXfrm>
    </dsp:sp>
    <dsp:sp modelId="{7A4ED3DB-93E4-404C-803F-A18D568AA704}">
      <dsp:nvSpPr>
        <dsp:cNvPr id="0" name=""/>
        <dsp:cNvSpPr/>
      </dsp:nvSpPr>
      <dsp:spPr>
        <a:xfrm rot="5400000">
          <a:off x="1542477" y="-691768"/>
          <a:ext cx="788038" cy="2175678"/>
        </a:xfrm>
        <a:prstGeom prst="round2Same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71120" tIns="6350" rIns="6350" bIns="6350" numCol="1" spcCol="1270" anchor="ctr" anchorCtr="0">
          <a:noAutofit/>
        </a:bodyPr>
        <a:lstStyle/>
        <a:p>
          <a:pPr marL="57150" lvl="1" indent="-57150" algn="l" defTabSz="444500">
            <a:lnSpc>
              <a:spcPct val="90000"/>
            </a:lnSpc>
            <a:spcBef>
              <a:spcPct val="0"/>
            </a:spcBef>
            <a:spcAft>
              <a:spcPct val="15000"/>
            </a:spcAft>
            <a:buChar char="••"/>
          </a:pPr>
          <a:r>
            <a:rPr lang="ru-RU" sz="1000" kern="1200" dirty="0" smtClean="0">
              <a:latin typeface="Times New Roman" pitchFamily="18" charset="0"/>
              <a:cs typeface="Times New Roman" pitchFamily="18" charset="0"/>
            </a:rPr>
            <a:t>Публичные обсуждения целевых программ муниципального образования Хохольский район (размещаются на сайте администрации Хохольского района)</a:t>
          </a:r>
          <a:endParaRPr lang="ru-RU" sz="1000" kern="1200" dirty="0">
            <a:latin typeface="Times New Roman" pitchFamily="18" charset="0"/>
            <a:cs typeface="Times New Roman" pitchFamily="18" charset="0"/>
          </a:endParaRPr>
        </a:p>
      </dsp:txBody>
      <dsp:txXfrm rot="5400000">
        <a:off x="1542477" y="-691768"/>
        <a:ext cx="788038" cy="2175678"/>
      </dsp:txXfrm>
    </dsp:sp>
    <dsp:sp modelId="{47CD549A-034C-4C5D-8732-083B190F40F6}">
      <dsp:nvSpPr>
        <dsp:cNvPr id="0" name=""/>
        <dsp:cNvSpPr/>
      </dsp:nvSpPr>
      <dsp:spPr>
        <a:xfrm rot="5400000">
          <a:off x="-181855" y="1195851"/>
          <a:ext cx="1212367" cy="848657"/>
        </a:xfrm>
        <a:prstGeom prst="chevron">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txBody>
        <a:bodyPr spcFirstLastPara="0" vert="horz" wrap="square" lIns="15875" tIns="15875" rIns="15875" bIns="15875" numCol="1" spcCol="1270" anchor="ctr" anchorCtr="0">
          <a:noAutofit/>
        </a:bodyPr>
        <a:lstStyle/>
        <a:p>
          <a:pPr lvl="0" algn="ctr" defTabSz="1111250">
            <a:lnSpc>
              <a:spcPct val="90000"/>
            </a:lnSpc>
            <a:spcBef>
              <a:spcPct val="0"/>
            </a:spcBef>
            <a:spcAft>
              <a:spcPct val="35000"/>
            </a:spcAft>
          </a:pPr>
          <a:r>
            <a:rPr lang="ru-RU" sz="2500" kern="1200" dirty="0" smtClean="0">
              <a:solidFill>
                <a:schemeClr val="tx1"/>
              </a:solidFill>
              <a:latin typeface="Times New Roman" pitchFamily="18" charset="0"/>
              <a:cs typeface="Times New Roman" pitchFamily="18" charset="0"/>
            </a:rPr>
            <a:t>2</a:t>
          </a:r>
          <a:endParaRPr lang="ru-RU" sz="2500" kern="1200" dirty="0">
            <a:solidFill>
              <a:schemeClr val="tx1"/>
            </a:solidFill>
            <a:latin typeface="Times New Roman" pitchFamily="18" charset="0"/>
            <a:cs typeface="Times New Roman" pitchFamily="18" charset="0"/>
          </a:endParaRPr>
        </a:p>
      </dsp:txBody>
      <dsp:txXfrm rot="5400000">
        <a:off x="-181855" y="1195851"/>
        <a:ext cx="1212367" cy="848657"/>
      </dsp:txXfrm>
    </dsp:sp>
    <dsp:sp modelId="{41B15AB1-9DB6-44FC-B49E-8FF7D75B1B9F}">
      <dsp:nvSpPr>
        <dsp:cNvPr id="0" name=""/>
        <dsp:cNvSpPr/>
      </dsp:nvSpPr>
      <dsp:spPr>
        <a:xfrm rot="5400000">
          <a:off x="1542477" y="320176"/>
          <a:ext cx="788038" cy="2175678"/>
        </a:xfrm>
        <a:prstGeom prst="round2Same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64008" tIns="5715" rIns="5715" bIns="5715" numCol="1" spcCol="1270" anchor="ctr" anchorCtr="0">
          <a:noAutofit/>
        </a:bodyPr>
        <a:lstStyle/>
        <a:p>
          <a:pPr marL="57150" lvl="1" indent="-57150" algn="l" defTabSz="400050">
            <a:lnSpc>
              <a:spcPct val="90000"/>
            </a:lnSpc>
            <a:spcBef>
              <a:spcPct val="0"/>
            </a:spcBef>
            <a:spcAft>
              <a:spcPct val="15000"/>
            </a:spcAft>
            <a:buChar char="••"/>
          </a:pPr>
          <a:r>
            <a:rPr lang="ru-RU" sz="900" kern="1200" dirty="0" smtClean="0">
              <a:latin typeface="Times New Roman" pitchFamily="18" charset="0"/>
              <a:cs typeface="Times New Roman" pitchFamily="18" charset="0"/>
            </a:rPr>
            <a:t>Публичные слушания проекта Решения Совета депутатов Хохольский  района об  бюджете на очередной финансовый год (проходят в Совете депутатов Хохольского района </a:t>
          </a:r>
          <a:r>
            <a:rPr lang="ru-RU" sz="1050" kern="1200" dirty="0" smtClean="0">
              <a:latin typeface="Times New Roman" pitchFamily="18" charset="0"/>
              <a:cs typeface="Times New Roman" pitchFamily="18" charset="0"/>
            </a:rPr>
            <a:t>ежегодно в декабре)</a:t>
          </a:r>
          <a:endParaRPr lang="ru-RU" sz="1050" kern="1200" dirty="0">
            <a:latin typeface="Times New Roman" pitchFamily="18" charset="0"/>
            <a:cs typeface="Times New Roman" pitchFamily="18" charset="0"/>
          </a:endParaRPr>
        </a:p>
      </dsp:txBody>
      <dsp:txXfrm rot="5400000">
        <a:off x="1542477" y="320176"/>
        <a:ext cx="788038" cy="2175678"/>
      </dsp:txXfrm>
    </dsp:sp>
    <dsp:sp modelId="{7BB7958F-2FB5-4677-9831-A28968175930}">
      <dsp:nvSpPr>
        <dsp:cNvPr id="0" name=""/>
        <dsp:cNvSpPr/>
      </dsp:nvSpPr>
      <dsp:spPr>
        <a:xfrm rot="5400000">
          <a:off x="-181855" y="2207796"/>
          <a:ext cx="1212367" cy="848657"/>
        </a:xfrm>
        <a:prstGeom prst="chevron">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txBody>
        <a:bodyPr spcFirstLastPara="0" vert="horz" wrap="square" lIns="15875" tIns="15875" rIns="15875" bIns="15875" numCol="1" spcCol="1270" anchor="ctr" anchorCtr="0">
          <a:noAutofit/>
        </a:bodyPr>
        <a:lstStyle/>
        <a:p>
          <a:pPr lvl="0" algn="ctr" defTabSz="1111250">
            <a:lnSpc>
              <a:spcPct val="90000"/>
            </a:lnSpc>
            <a:spcBef>
              <a:spcPct val="0"/>
            </a:spcBef>
            <a:spcAft>
              <a:spcPct val="35000"/>
            </a:spcAft>
          </a:pPr>
          <a:r>
            <a:rPr lang="ru-RU" sz="2500" kern="1200" dirty="0" smtClean="0">
              <a:solidFill>
                <a:schemeClr val="tx1"/>
              </a:solidFill>
              <a:latin typeface="Times New Roman" pitchFamily="18" charset="0"/>
              <a:cs typeface="Times New Roman" pitchFamily="18" charset="0"/>
            </a:rPr>
            <a:t>3</a:t>
          </a:r>
          <a:endParaRPr lang="ru-RU" sz="2500" kern="1200" dirty="0">
            <a:solidFill>
              <a:schemeClr val="tx1"/>
            </a:solidFill>
            <a:latin typeface="Times New Roman" pitchFamily="18" charset="0"/>
            <a:cs typeface="Times New Roman" pitchFamily="18" charset="0"/>
          </a:endParaRPr>
        </a:p>
      </dsp:txBody>
      <dsp:txXfrm rot="5400000">
        <a:off x="-181855" y="2207796"/>
        <a:ext cx="1212367" cy="848657"/>
      </dsp:txXfrm>
    </dsp:sp>
    <dsp:sp modelId="{AEBFDA2D-0B85-463D-BBB3-4CA6B9FD160B}">
      <dsp:nvSpPr>
        <dsp:cNvPr id="0" name=""/>
        <dsp:cNvSpPr/>
      </dsp:nvSpPr>
      <dsp:spPr>
        <a:xfrm rot="5400000">
          <a:off x="1542477" y="1332121"/>
          <a:ext cx="788038" cy="2175678"/>
        </a:xfrm>
        <a:prstGeom prst="round2Same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85344" tIns="7620" rIns="7620" bIns="7620" numCol="1" spcCol="1270" anchor="ctr" anchorCtr="0">
          <a:noAutofit/>
        </a:bodyPr>
        <a:lstStyle/>
        <a:p>
          <a:pPr marL="114300" lvl="1" indent="-114300" algn="l" defTabSz="533400">
            <a:lnSpc>
              <a:spcPct val="90000"/>
            </a:lnSpc>
            <a:spcBef>
              <a:spcPct val="0"/>
            </a:spcBef>
            <a:spcAft>
              <a:spcPct val="15000"/>
            </a:spcAft>
            <a:buChar char="••"/>
          </a:pPr>
          <a:r>
            <a:rPr lang="ru-RU" sz="1200" kern="1200" dirty="0" smtClean="0">
              <a:latin typeface="Times New Roman" pitchFamily="18" charset="0"/>
              <a:cs typeface="Times New Roman" pitchFamily="18" charset="0"/>
            </a:rPr>
            <a:t>П</a:t>
          </a:r>
          <a:r>
            <a:rPr lang="ru-RU" sz="1050" kern="1200" dirty="0" smtClean="0">
              <a:latin typeface="Times New Roman" pitchFamily="18" charset="0"/>
              <a:cs typeface="Times New Roman" pitchFamily="18" charset="0"/>
            </a:rPr>
            <a:t>убличные слушания по проекту решения Совета депутатов об исполнении бюджета (проходят в Совете депутатов Хохольского района ежегодно в марте)</a:t>
          </a:r>
          <a:endParaRPr lang="ru-RU" sz="1050" kern="1200" dirty="0">
            <a:latin typeface="Times New Roman" pitchFamily="18" charset="0"/>
            <a:cs typeface="Times New Roman" pitchFamily="18" charset="0"/>
          </a:endParaRPr>
        </a:p>
      </dsp:txBody>
      <dsp:txXfrm rot="5400000">
        <a:off x="1542477" y="1332121"/>
        <a:ext cx="788038" cy="2175678"/>
      </dsp:txXfrm>
    </dsp:sp>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3.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4.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5.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6.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7.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8.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9.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cycle7">
  <dgm:title val=""/>
  <dgm:desc val=""/>
  <dgm:catLst>
    <dgm:cat type="cycle" pri="6000"/>
  </dgm:catLst>
  <dgm:sampData>
    <dgm:dataModel>
      <dgm:ptLst>
        <dgm:pt modelId="0" type="doc"/>
        <dgm:pt modelId="1">
          <dgm:prSet phldr="1"/>
        </dgm:pt>
        <dgm:pt modelId="2">
          <dgm:prSet phldr="1"/>
        </dgm:pt>
        <dgm:pt modelId="3">
          <dgm:prSet phldr="1"/>
        </dgm:pt>
      </dgm:ptLst>
      <dgm:cxnLst>
        <dgm:cxn modelId="6" srcId="0" destId="1" srcOrd="0" destOrd="0"/>
        <dgm:cxn modelId="7" srcId="0" destId="2" srcOrd="1" destOrd="0"/>
        <dgm:cxn modelId="8" srcId="0" destId="3" srcOrd="2"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func="var" arg="dir" op="equ" val="norm">
        <dgm:alg type="cycle">
          <dgm:param type="stAng" val="0"/>
          <dgm:param type="spanAng" val="360"/>
        </dgm:alg>
      </dgm:if>
      <dgm:else name="Name3">
        <dgm:alg type="cycle">
          <dgm:param type="stAng" val="0"/>
          <dgm:param type="spanAng" val="-360"/>
        </dgm:alg>
      </dgm:else>
    </dgm:choose>
    <dgm:shape xmlns:r="http://schemas.openxmlformats.org/officeDocument/2006/relationships" r:blip="">
      <dgm:adjLst/>
    </dgm:shape>
    <dgm:presOf/>
    <dgm:constrLst>
      <dgm:constr type="diam" refType="w"/>
      <dgm:constr type="w" for="ch" ptType="node" refType="w"/>
      <dgm:constr type="primFontSz" for="ch" ptType="node" op="equ" val="65"/>
      <dgm:constr type="w" for="ch" forName="sibTrans" refType="w" refFor="ch" refPtType="node" op="equ" fact="0.35"/>
      <dgm:constr type="connDist" for="ch" forName="sibTrans" op="equ"/>
      <dgm:constr type="primFontSz" for="des" forName="connectorText" op="equ" val="55"/>
      <dgm:constr type="primFontSz" for="des" forName="connectorText" refType="primFontSz" refFor="ch" refPtType="node" op="lte" fact="0.8"/>
      <dgm:constr type="sibSp" refType="w" refFor="ch" refPtType="node" op="equ" fact="0.65"/>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4">
        <dgm:if name="Name5" axis="par ch" ptType="doc node" func="cnt" op="gt" val="1">
          <dgm:forEach name="sibTransForEach" axis="followSib" ptType="sibTrans" hideLastTrans="0" cnt="1">
            <dgm:layoutNode name="sibTrans">
              <dgm:choose name="Name6">
                <dgm:if name="Name7" axis="par ch" ptType="doc node" func="posEven" op="equ" val="1">
                  <dgm:alg type="conn">
                    <dgm:param type="begPts" val="radial"/>
                    <dgm:param type="endPts" val="radial"/>
                    <dgm:param type="begSty" val="arr"/>
                    <dgm:param type="endSty" val="arr"/>
                  </dgm:alg>
                </dgm:if>
                <dgm:else name="Name8">
                  <dgm:alg type="conn">
                    <dgm:param type="begPts" val="auto"/>
                    <dgm:param type="endPts" val="auto"/>
                    <dgm:param type="begSty" val="arr"/>
                    <dgm:param type="endSty" val="arr"/>
                  </dgm:alg>
                </dgm:else>
              </dgm:choose>
              <dgm:shape xmlns:r="http://schemas.openxmlformats.org/officeDocument/2006/relationships" type="conn" r:blip="">
                <dgm:adjLst/>
              </dgm:shape>
              <dgm:presOf axis="self"/>
              <dgm:constrLst>
                <dgm:constr type="h" refType="w" fact="0.5"/>
                <dgm:constr type="connDist"/>
                <dgm:constr type="begPad" refType="connDist" fact="0.1"/>
                <dgm:constr type="endPad" refType="connDist" fact="0.1"/>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9"/>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8/layout/SquareAccentList">
  <dgm:title val=""/>
  <dgm:desc val=""/>
  <dgm:catLst>
    <dgm:cat type="list" pri="5500"/>
  </dgm:catLst>
  <dgm:sampData>
    <dgm:dataModel>
      <dgm:ptLst>
        <dgm:pt modelId="0" type="doc"/>
        <dgm:pt modelId="10">
          <dgm:prSet phldr="1"/>
        </dgm:pt>
        <dgm:pt modelId="11">
          <dgm:prSet phldr="1"/>
        </dgm:pt>
        <dgm:pt modelId="12">
          <dgm:prSet phldr="1"/>
        </dgm:pt>
        <dgm:pt modelId="13">
          <dgm:prSet phldr="1"/>
        </dgm:pt>
        <dgm:pt modelId="20">
          <dgm:prSet phldr="1"/>
        </dgm:pt>
        <dgm:pt modelId="21">
          <dgm:prSet phldr="1"/>
        </dgm:pt>
        <dgm:pt modelId="22">
          <dgm:prSet phldr="1"/>
        </dgm:pt>
        <dgm:pt modelId="23">
          <dgm:prSet phldr="1"/>
        </dgm:pt>
      </dgm:ptLst>
      <dgm:cxnLst>
        <dgm:cxn modelId="1" srcId="0" destId="10" srcOrd="0" destOrd="0"/>
        <dgm:cxn modelId="2" srcId="10" destId="11" srcOrd="0" destOrd="0"/>
        <dgm:cxn modelId="3" srcId="10" destId="12" srcOrd="1" destOrd="0"/>
        <dgm:cxn modelId="4" srcId="10" destId="13" srcOrd="2" destOrd="0"/>
        <dgm:cxn modelId="5" srcId="0" destId="20" srcOrd="0" destOrd="0"/>
        <dgm:cxn modelId="6" srcId="20" destId="21" srcOrd="0" destOrd="0"/>
        <dgm:cxn modelId="7" srcId="20" destId="22" srcOrd="1" destOrd="0"/>
        <dgm:cxn modelId="8" srcId="20" destId="23" srcOrd="2" destOrd="0"/>
      </dgm:cxnLst>
      <dgm:bg/>
      <dgm:whole/>
    </dgm:dataModel>
  </dgm:sampData>
  <dgm:styleData>
    <dgm:dataModel>
      <dgm:ptLst>
        <dgm:pt modelId="0" type="doc"/>
        <dgm:pt modelId="10">
          <dgm:prSet phldr="1"/>
        </dgm:pt>
        <dgm:pt modelId="11">
          <dgm:prSet phldr="1"/>
        </dgm:pt>
        <dgm:pt modelId="12">
          <dgm:prSet phldr="1"/>
        </dgm:pt>
        <dgm:pt modelId="13">
          <dgm:prSet phldr="1"/>
        </dgm:pt>
        <dgm:pt modelId="20">
          <dgm:prSet phldr="1"/>
        </dgm:pt>
        <dgm:pt modelId="21">
          <dgm:prSet phldr="1"/>
        </dgm:pt>
        <dgm:pt modelId="22">
          <dgm:prSet phldr="1"/>
        </dgm:pt>
        <dgm:pt modelId="23">
          <dgm:prSet phldr="1"/>
        </dgm:pt>
      </dgm:ptLst>
      <dgm:cxnLst>
        <dgm:cxn modelId="1" srcId="0" destId="10" srcOrd="0" destOrd="0"/>
        <dgm:cxn modelId="2" srcId="10" destId="11" srcOrd="0" destOrd="0"/>
        <dgm:cxn modelId="3" srcId="10" destId="12" srcOrd="1" destOrd="0"/>
        <dgm:cxn modelId="4" srcId="10" destId="13" srcOrd="2" destOrd="0"/>
        <dgm:cxn modelId="5" srcId="0" destId="20" srcOrd="0" destOrd="0"/>
        <dgm:cxn modelId="6" srcId="20" destId="21" srcOrd="0" destOrd="0"/>
        <dgm:cxn modelId="7" srcId="20" destId="22" srcOrd="1" destOrd="0"/>
        <dgm:cxn modelId="8" srcId="20" destId="23" srcOrd="2" destOrd="0"/>
      </dgm:cxnLst>
      <dgm:bg/>
      <dgm:whole/>
    </dgm:dataModel>
  </dgm:styleData>
  <dgm:clrData>
    <dgm:dataModel>
      <dgm:ptLst>
        <dgm:pt modelId="0" type="doc"/>
        <dgm:pt modelId="10">
          <dgm:prSet phldr="1"/>
        </dgm:pt>
        <dgm:pt modelId="11">
          <dgm:prSet phldr="1"/>
        </dgm:pt>
        <dgm:pt modelId="12">
          <dgm:prSet phldr="1"/>
        </dgm:pt>
        <dgm:pt modelId="13">
          <dgm:prSet phldr="1"/>
        </dgm:pt>
        <dgm:pt modelId="20">
          <dgm:prSet phldr="1"/>
        </dgm:pt>
        <dgm:pt modelId="21">
          <dgm:prSet phldr="1"/>
        </dgm:pt>
        <dgm:pt modelId="22">
          <dgm:prSet phldr="1"/>
        </dgm:pt>
        <dgm:pt modelId="23">
          <dgm:prSet phldr="1"/>
        </dgm:pt>
      </dgm:ptLst>
      <dgm:cxnLst>
        <dgm:cxn modelId="1" srcId="0" destId="10" srcOrd="0" destOrd="0"/>
        <dgm:cxn modelId="2" srcId="10" destId="11" srcOrd="0" destOrd="0"/>
        <dgm:cxn modelId="3" srcId="10" destId="12" srcOrd="1" destOrd="0"/>
        <dgm:cxn modelId="4" srcId="10" destId="13" srcOrd="2" destOrd="0"/>
        <dgm:cxn modelId="5" srcId="0" destId="20" srcOrd="0" destOrd="0"/>
        <dgm:cxn modelId="6" srcId="20" destId="21" srcOrd="0" destOrd="0"/>
        <dgm:cxn modelId="7" srcId="20" destId="22" srcOrd="1" destOrd="0"/>
        <dgm:cxn modelId="8" srcId="20" destId="23" srcOrd="2" destOrd="0"/>
      </dgm:cxnLst>
      <dgm:bg/>
      <dgm:whole/>
    </dgm:dataModel>
  </dgm:clrData>
  <dgm:layoutNode name="layout">
    <dgm:varLst>
      <dgm:chMax/>
      <dgm:chPref/>
      <dgm:dir/>
      <dgm:resizeHandles/>
    </dgm:varLst>
    <dgm:choose name="Name0">
      <dgm:if name="Name1" func="var" arg="dir" op="equ" val="norm">
        <dgm:alg type="hierChild">
          <dgm:param type="linDir" val="fromL"/>
          <dgm:param type="vertAlign" val="t"/>
          <dgm:param type="nodeVertAlign" val="t"/>
          <dgm:param type="horzAlign" val="ctr"/>
          <dgm:param type="fallback" val="1D"/>
        </dgm:alg>
      </dgm:if>
      <dgm:else name="Name2">
        <dgm:alg type="hierChild">
          <dgm:param type="linDir" val="fromR"/>
          <dgm:param type="vertAlign" val="t"/>
          <dgm:param type="nodeVertAlign" val="t"/>
          <dgm:param type="horzAlign" val="ctr"/>
          <dgm:param type="fallback" val="1D"/>
        </dgm:alg>
      </dgm:else>
    </dgm:choose>
    <dgm:shape xmlns:r="http://schemas.openxmlformats.org/officeDocument/2006/relationships" r:blip="">
      <dgm:adjLst/>
    </dgm:shape>
    <dgm:presOf/>
    <dgm:constrLst>
      <dgm:constr type="primFontSz" for="des" forName="Parent" op="equ" val="65"/>
      <dgm:constr type="primFontSz" for="des" forName="Child" op="equ" val="65"/>
      <dgm:constr type="primFontSz" for="des" forName="Child" refType="primFontSz" refFor="des" refForName="Parent" op="lte"/>
      <dgm:constr type="w" for="des" forName="rootComposite" refType="h" refFor="des" refForName="rootComposite" fact="3.0396"/>
      <dgm:constr type="h" for="des" forName="rootComposite" refType="h"/>
      <dgm:constr type="w" for="des" forName="childComposite" refType="w" refFor="des" refForName="rootComposite"/>
      <dgm:constr type="h" for="des" forName="childComposite" refType="h" refFor="des" refForName="rootComposite" fact="0.5205"/>
      <dgm:constr type="sibSp" refType="w" refFor="des" refForName="rootComposite" fact="0.05"/>
      <dgm:constr type="sp" for="des" forName="root" refType="h" refFor="des" refForName="childComposite" fact="0.2855"/>
    </dgm:constrLst>
    <dgm:ruleLst/>
    <dgm:forEach name="Name3" axis="ch">
      <dgm:forEach name="Name4" axis="self" ptType="node" cnt="1">
        <dgm:layoutNode name="root">
          <dgm:varLst>
            <dgm:chMax/>
            <dgm:chPref/>
          </dgm:varLst>
          <dgm:alg type="hierRoot">
            <dgm:param type="hierAlign" val="tL"/>
          </dgm:alg>
          <dgm:shape xmlns:r="http://schemas.openxmlformats.org/officeDocument/2006/relationships" r:blip="">
            <dgm:adjLst/>
          </dgm:shape>
          <dgm:presOf/>
          <dgm:constrLst/>
          <dgm:ruleLst/>
          <dgm:layoutNode name="rootComposite">
            <dgm:varLst/>
            <dgm:alg type="composite"/>
            <dgm:shape xmlns:r="http://schemas.openxmlformats.org/officeDocument/2006/relationships" r:blip="">
              <dgm:adjLst/>
            </dgm:shape>
            <dgm:presOf axis="self" ptType="node" cnt="1"/>
            <dgm:choose name="Name5">
              <dgm:if name="Name6" func="var" arg="dir" op="equ" val="norm">
                <dgm:constrLst>
                  <dgm:constr type="l" for="ch" forName="Parent" refType="w" fact="0"/>
                  <dgm:constr type="t" for="ch" forName="Parent" refType="h" fact="0"/>
                  <dgm:constr type="w" for="ch" forName="Parent" refType="w"/>
                  <dgm:constr type="h" for="ch" forName="Parent" refType="h" fact="0.6424"/>
                  <dgm:constr type="l" for="ch" forName="ParentAccent" refType="w" fact="0"/>
                  <dgm:constr type="b" for="ch" forName="ParentAccent" refType="h"/>
                  <dgm:constr type="w" for="ch" forName="ParentAccent" refType="w"/>
                  <dgm:constr type="h" for="ch" forName="ParentAccent" refType="h" fact="0.3576"/>
                  <dgm:constr type="l" for="ch" forName="ParentSmallAccent" refType="w" fact="0"/>
                  <dgm:constr type="b" for="ch" forName="ParentSmallAccent" refType="h"/>
                  <dgm:constr type="w" for="ch" forName="ParentSmallAccent" refType="h" fact="0.2233"/>
                  <dgm:constr type="h" for="ch" forName="ParentSmallAccent" refType="h" fact="0.2233"/>
                </dgm:constrLst>
              </dgm:if>
              <dgm:else name="Name7">
                <dgm:constrLst>
                  <dgm:constr type="l" for="ch" forName="Parent" refType="w" fact="0"/>
                  <dgm:constr type="t" for="ch" forName="Parent" refType="h" fact="0"/>
                  <dgm:constr type="w" for="ch" forName="Parent" refType="w"/>
                  <dgm:constr type="h" for="ch" forName="Parent" refType="h" fact="0.6424"/>
                  <dgm:constr type="l" for="ch" forName="ParentAccent" refType="w" fact="0"/>
                  <dgm:constr type="b" for="ch" forName="ParentAccent" refType="h"/>
                  <dgm:constr type="w" for="ch" forName="ParentAccent" refType="w"/>
                  <dgm:constr type="h" for="ch" forName="ParentAccent" refType="h" fact="0.3576"/>
                  <dgm:constr type="r" for="ch" forName="ParentSmallAccent" refType="w"/>
                  <dgm:constr type="b" for="ch" forName="ParentSmallAccent" refType="h"/>
                  <dgm:constr type="w" for="ch" forName="ParentSmallAccent" refType="h" fact="0.2233"/>
                  <dgm:constr type="h" for="ch" forName="ParentSmallAccent" refType="h" fact="0.2233"/>
                </dgm:constrLst>
              </dgm:else>
            </dgm:choose>
            <dgm:ruleLst/>
            <dgm:layoutNode name="ParentAccent" styleLbl="alignNode1">
              <dgm:alg type="sp"/>
              <dgm:shape xmlns:r="http://schemas.openxmlformats.org/officeDocument/2006/relationships" type="rect" r:blip="">
                <dgm:adjLst/>
              </dgm:shape>
              <dgm:presOf/>
            </dgm:layoutNode>
            <dgm:layoutNode name="ParentSmallAccent" styleLbl="fgAcc1">
              <dgm:alg type="sp"/>
              <dgm:shape xmlns:r="http://schemas.openxmlformats.org/officeDocument/2006/relationships" type="rect" r:blip="">
                <dgm:adjLst/>
              </dgm:shape>
              <dgm:presOf/>
            </dgm:layoutNode>
            <dgm:layoutNode name="Parent" styleLbl="revTx">
              <dgm:varLst>
                <dgm:chMax/>
                <dgm:chPref val="4"/>
                <dgm:bulletEnabled val="1"/>
              </dgm:varLst>
              <dgm:choose name="Name8">
                <dgm:if name="Name9" func="var" arg="dir" op="equ" val="norm">
                  <dgm:alg type="tx">
                    <dgm:param type="txAnchorVertCh" val="mid"/>
                    <dgm:param type="parTxLTRAlign" val="l"/>
                  </dgm:alg>
                </dgm:if>
                <dgm:else name="Name10">
                  <dgm:alg type="tx">
                    <dgm:param type="txAnchorVertCh" val="mid"/>
                    <dgm:param type="parTxLTRAlign" val="r"/>
                  </dgm:alg>
                </dgm:else>
              </dgm:choose>
              <dgm:shape xmlns:r="http://schemas.openxmlformats.org/officeDocument/2006/relationships" type="rect" r:blip="">
                <dgm:adjLst/>
              </dgm:shape>
              <dgm:presOf axis="self" ptType="node"/>
              <dgm:constrLst>
                <dgm:constr type="tMarg" refType="primFontSz" fact="0.1"/>
                <dgm:constr type="bMarg" refType="primFontSz" fact="0.1"/>
                <dgm:constr type="lMarg" refType="primFontSz" fact="0.15"/>
                <dgm:constr type="rMarg" refType="primFontSz" fact="0.15"/>
              </dgm:constrLst>
              <dgm:ruleLst>
                <dgm:rule type="primFontSz" val="5" fact="NaN" max="NaN"/>
                <dgm:rule type="primFontSz" val="65" fact="NaN" max="NaN"/>
              </dgm:ruleLst>
            </dgm:layoutNode>
          </dgm:layoutNode>
          <dgm:layoutNode name="childShape">
            <dgm:varLst>
              <dgm:chMax val="0"/>
              <dgm:chPref val="0"/>
            </dgm:varLst>
            <dgm:alg type="hierChild">
              <dgm:param type="chAlign" val="r"/>
              <dgm:param type="linDir" val="fromT"/>
              <dgm:param type="fallback" val="2D"/>
            </dgm:alg>
            <dgm:shape xmlns:r="http://schemas.openxmlformats.org/officeDocument/2006/relationships" r:blip="">
              <dgm:adjLst/>
            </dgm:shape>
            <dgm:presOf/>
            <dgm:constrLst/>
            <dgm:ruleLst/>
            <dgm:forEach name="Name11" axis="ch">
              <dgm:forEach name="Name12" axis="self" ptType="node">
                <dgm:layoutNode name="childComposite">
                  <dgm:varLst>
                    <dgm:chMax val="0"/>
                    <dgm:chPref val="0"/>
                  </dgm:varLst>
                  <dgm:alg type="composite"/>
                  <dgm:shape xmlns:r="http://schemas.openxmlformats.org/officeDocument/2006/relationships" r:blip="">
                    <dgm:adjLst/>
                  </dgm:shape>
                  <dgm:presOf/>
                  <dgm:choose name="Name13">
                    <dgm:if name="Name14" func="var" arg="dir" op="equ" val="norm">
                      <dgm:constrLst>
                        <dgm:constr type="w" for="ch" forName="ChildAccent" refType="h" fact="0.429"/>
                        <dgm:constr type="h" for="ch" forName="ChildAccent" refType="h" fact="0.429"/>
                        <dgm:constr type="l" for="ch" forName="ChildAccent" refType="w" fact="0"/>
                        <dgm:constr type="t" for="ch" forName="ChildAccent" refType="h" fact="0.2855"/>
                        <dgm:constr type="w" for="ch" forName="Child" refType="w" fact="0.93"/>
                        <dgm:constr type="h" for="ch" forName="Child" refType="h"/>
                        <dgm:constr type="l" for="ch" forName="Child" refType="w" fact="0.07"/>
                        <dgm:constr type="t" for="ch" forName="Child" refType="h" fact="0"/>
                      </dgm:constrLst>
                    </dgm:if>
                    <dgm:else name="Name15">
                      <dgm:constrLst>
                        <dgm:constr type="w" for="ch" forName="ChildAccent" refType="h" fact="0.429"/>
                        <dgm:constr type="h" for="ch" forName="ChildAccent" refType="h" fact="0.429"/>
                        <dgm:constr type="r" for="ch" forName="ChildAccent" refType="w"/>
                        <dgm:constr type="t" for="ch" forName="ChildAccent" refType="h" fact="0.2855"/>
                        <dgm:constr type="w" for="ch" forName="Child" refType="w" fact="0.93"/>
                        <dgm:constr type="h" for="ch" forName="Child" refType="h"/>
                        <dgm:constr type="r" for="ch" forName="Child" refType="w" fact="0.93"/>
                        <dgm:constr type="t" for="ch" forName="Child" refType="h" fact="0"/>
                      </dgm:constrLst>
                    </dgm:else>
                  </dgm:choose>
                  <dgm:ruleLst/>
                  <dgm:layoutNode name="ChildAccent" styleLbl="solidFgAcc1">
                    <dgm:alg type="sp"/>
                    <dgm:shape xmlns:r="http://schemas.openxmlformats.org/officeDocument/2006/relationships" type="rect" r:blip="">
                      <dgm:adjLst/>
                    </dgm:shape>
                    <dgm:presOf/>
                  </dgm:layoutNode>
                  <dgm:layoutNode name="Child" styleLbl="revTx">
                    <dgm:varLst>
                      <dgm:chMax val="0"/>
                      <dgm:chPref val="0"/>
                      <dgm:bulletEnabled val="1"/>
                    </dgm:varLst>
                    <dgm:choose name="Name16">
                      <dgm:if name="Name17" func="var" arg="dir" op="equ" val="norm">
                        <dgm:alg type="tx">
                          <dgm:param type="txAnchorVertCh" val="mid"/>
                          <dgm:param type="parTxLTRAlign" val="l"/>
                        </dgm:alg>
                      </dgm:if>
                      <dgm:else name="Name18">
                        <dgm:alg type="tx">
                          <dgm:param type="txAnchorVertCh" val="mid"/>
                          <dgm:param type="parTxLTRAlign" val="r"/>
                        </dgm:alg>
                      </dgm:else>
                    </dgm:choose>
                    <dgm:shape xmlns:r="http://schemas.openxmlformats.org/officeDocument/2006/relationships" type="rect" r:blip="">
                      <dgm:adjLst/>
                    </dgm:shape>
                    <dgm:presOf axis="desOrSelf" ptType="node node"/>
                    <dgm:ruleLst>
                      <dgm:rule type="primFontSz" val="5" fact="NaN" max="NaN"/>
                    </dgm:ruleLst>
                  </dgm:layoutNode>
                </dgm:layoutNode>
              </dgm:forEach>
            </dgm:forEach>
          </dgm:layoutNod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pyramid2">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alg type="composite"/>
    <dgm:shape xmlns:r="http://schemas.openxmlformats.org/officeDocument/2006/relationships" r:blip="">
      <dgm:adjLst/>
    </dgm:shape>
    <dgm:presOf/>
    <dgm:varLst>
      <dgm:dir/>
      <dgm:resizeHandles/>
    </dgm:varLst>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layout9.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4">
  <dgm:title val=""/>
  <dgm:desc val=""/>
  <dgm:catLst>
    <dgm:cat type="3D" pri="11400"/>
  </dgm:catLst>
  <dgm:scene3d>
    <a:camera prst="orthographicFront"/>
    <a:lightRig rig="threePt" dir="t"/>
  </dgm:scene3d>
  <dgm:styleLbl name="node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chilly" dir="t"/>
    </dgm:scene3d>
    <dgm:sp3d prstMaterial="translucentPowder">
      <a:bevelT w="127000" h="25400" prst="softRound"/>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chilly" dir="t"/>
    </dgm:scene3d>
    <dgm:sp3d z="12700" extrusionH="12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alignImgPlac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bgImgPlace1">
    <dgm:scene3d>
      <a:camera prst="orthographicFront"/>
      <a:lightRig rig="chilly" dir="t"/>
    </dgm:scene3d>
    <dgm:sp3d z="-257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chilly" dir="t"/>
    </dgm:scene3d>
    <dgm:sp3d z="-70000" extrusionH="1700" prstMaterial="translucentPowder">
      <a:bevelT w="25400" h="6350" prst="softRound"/>
      <a:bevelB w="0" h="0" prst="convex"/>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bgSibTrans2D1">
    <dgm:scene3d>
      <a:camera prst="orthographicFront"/>
      <a:lightRig rig="chilly" dir="t"/>
    </dgm:scene3d>
    <dgm:sp3d z="-25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sibTrans1D1">
    <dgm:scene3d>
      <a:camera prst="orthographicFront"/>
      <a:lightRig rig="chilly"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chilly"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2">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3">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4">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1D1">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con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1">
    <dgm:scene3d>
      <a:camera prst="orthographicFront"/>
      <a:lightRig rig="chilly" dir="t"/>
    </dgm:scene3d>
    <dgm:sp3d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trAlignAcc1">
    <dgm:scene3d>
      <a:camera prst="orthographicFront"/>
      <a:lightRig rig="chilly" dir="t"/>
    </dgm:scene3d>
    <dgm:sp3d prstMaterial="dkEdge">
      <a:bevelT w="127000" h="25400"/>
    </dgm:sp3d>
    <dgm:txPr/>
    <dgm:style>
      <a:lnRef idx="1">
        <a:scrgbClr r="0" g="0" b="0"/>
      </a:lnRef>
      <a:fillRef idx="1">
        <a:scrgbClr r="0" g="0" b="0"/>
      </a:fillRef>
      <a:effectRef idx="0">
        <a:scrgbClr r="0" g="0" b="0"/>
      </a:effectRef>
      <a:fontRef idx="minor">
        <a:schemeClr val="lt1"/>
      </a:fontRef>
    </dgm:style>
  </dgm:styleLbl>
  <dgm:styleLbl name="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AlignAcc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0">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2">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3">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4">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dkBgShp">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trBgShp">
    <dgm:scene3d>
      <a:camera prst="orthographicFront"/>
      <a:lightRig rig="chilly"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29.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30.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36.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19.emf"/></Relationships>
</file>

<file path=ppt/drawings/drawing1.xml><?xml version="1.0" encoding="utf-8"?>
<c:userShapes xmlns:c="http://schemas.openxmlformats.org/drawingml/2006/chart">
  <cdr:relSizeAnchor xmlns:cdr="http://schemas.openxmlformats.org/drawingml/2006/chartDrawing">
    <cdr:from>
      <cdr:x>0.02052</cdr:x>
      <cdr:y>0.87688</cdr:y>
    </cdr:from>
    <cdr:to>
      <cdr:x>0.18268</cdr:x>
      <cdr:y>0.93712</cdr:y>
    </cdr:to>
    <cdr:sp macro="" textlink="">
      <cdr:nvSpPr>
        <cdr:cNvPr id="3" name="TextBox 2"/>
        <cdr:cNvSpPr txBox="1"/>
      </cdr:nvSpPr>
      <cdr:spPr>
        <a:xfrm xmlns:a="http://schemas.openxmlformats.org/drawingml/2006/main">
          <a:off x="173573" y="5545923"/>
          <a:ext cx="1371582" cy="380994"/>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ru-RU" sz="1800" dirty="0" smtClean="0">
              <a:solidFill>
                <a:schemeClr val="tx1"/>
              </a:solidFill>
              <a:latin typeface="Times New Roman" pitchFamily="18" charset="0"/>
              <a:cs typeface="Times New Roman" pitchFamily="18" charset="0"/>
            </a:rPr>
            <a:t>32,4 млн.руб</a:t>
          </a:r>
          <a:r>
            <a:rPr lang="ru-RU" sz="1100" dirty="0" smtClean="0">
              <a:solidFill>
                <a:schemeClr val="tx1"/>
              </a:solidFill>
              <a:latin typeface="Times New Roman" pitchFamily="18" charset="0"/>
              <a:cs typeface="Times New Roman" pitchFamily="18" charset="0"/>
            </a:rPr>
            <a:t>.</a:t>
          </a:r>
          <a:endParaRPr lang="ru-RU" sz="1100" dirty="0">
            <a:solidFill>
              <a:schemeClr val="tx1"/>
            </a:solidFill>
            <a:latin typeface="Times New Roman" pitchFamily="18" charset="0"/>
            <a:cs typeface="Times New Roman" pitchFamily="18" charset="0"/>
          </a:endParaRPr>
        </a:p>
      </cdr:txBody>
    </cdr:sp>
  </cdr:relSizeAnchor>
  <cdr:relSizeAnchor xmlns:cdr="http://schemas.openxmlformats.org/drawingml/2006/chartDrawing">
    <cdr:from>
      <cdr:x>0.63805</cdr:x>
      <cdr:y>0.54328</cdr:y>
    </cdr:from>
    <cdr:to>
      <cdr:x>0.82156</cdr:x>
      <cdr:y>0.60403</cdr:y>
    </cdr:to>
    <cdr:sp macro="" textlink="">
      <cdr:nvSpPr>
        <cdr:cNvPr id="4" name="TextBox 3"/>
        <cdr:cNvSpPr txBox="1"/>
      </cdr:nvSpPr>
      <cdr:spPr>
        <a:xfrm xmlns:a="http://schemas.openxmlformats.org/drawingml/2006/main">
          <a:off x="5396753" y="3436045"/>
          <a:ext cx="1552175" cy="3842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ru-RU" sz="1800" dirty="0" smtClean="0">
              <a:solidFill>
                <a:schemeClr val="tx1"/>
              </a:solidFill>
              <a:latin typeface="Times New Roman" pitchFamily="18" charset="0"/>
              <a:cs typeface="Times New Roman" pitchFamily="18" charset="0"/>
            </a:rPr>
            <a:t>418,3 млн.руб.</a:t>
          </a:r>
          <a:endParaRPr lang="ru-RU" sz="1800" dirty="0">
            <a:solidFill>
              <a:schemeClr val="tx1"/>
            </a:solidFill>
            <a:latin typeface="Times New Roman" pitchFamily="18" charset="0"/>
            <a:cs typeface="Times New Roman" pitchFamily="18" charset="0"/>
          </a:endParaRPr>
        </a:p>
      </cdr:txBody>
    </cdr:sp>
  </cdr:relSizeAnchor>
  <cdr:relSizeAnchor xmlns:cdr="http://schemas.openxmlformats.org/drawingml/2006/chartDrawing">
    <cdr:from>
      <cdr:x>0.22886</cdr:x>
      <cdr:y>0.43647</cdr:y>
    </cdr:from>
    <cdr:to>
      <cdr:x>0.42706</cdr:x>
      <cdr:y>0.50319</cdr:y>
    </cdr:to>
    <cdr:sp macro="" textlink="">
      <cdr:nvSpPr>
        <cdr:cNvPr id="5" name="TextBox 4"/>
        <cdr:cNvSpPr txBox="1"/>
      </cdr:nvSpPr>
      <cdr:spPr>
        <a:xfrm xmlns:a="http://schemas.openxmlformats.org/drawingml/2006/main">
          <a:off x="1935776" y="2760488"/>
          <a:ext cx="1676416" cy="421984"/>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ru-RU" sz="1800" dirty="0" smtClean="0">
              <a:solidFill>
                <a:schemeClr val="tx1"/>
              </a:solidFill>
              <a:latin typeface="Times New Roman" pitchFamily="18" charset="0"/>
              <a:cs typeface="Times New Roman" pitchFamily="18" charset="0"/>
            </a:rPr>
            <a:t>288,1 млн.руб.</a:t>
          </a:r>
          <a:endParaRPr lang="ru-RU" sz="1800" dirty="0">
            <a:solidFill>
              <a:schemeClr val="tx1"/>
            </a:solidFill>
            <a:latin typeface="Times New Roman" pitchFamily="18" charset="0"/>
            <a:cs typeface="Times New Roman" pitchFamily="18" charset="0"/>
          </a:endParaRPr>
        </a:p>
      </cdr:txBody>
    </cdr:sp>
  </cdr:relSizeAnchor>
</c:userShapes>
</file>

<file path=ppt/drawings/drawing2.xml><?xml version="1.0" encoding="utf-8"?>
<c:userShapes xmlns:c="http://schemas.openxmlformats.org/drawingml/2006/chart">
  <cdr:relSizeAnchor xmlns:cdr="http://schemas.openxmlformats.org/drawingml/2006/chartDrawing">
    <cdr:from>
      <cdr:x>0.61767</cdr:x>
      <cdr:y>0.35969</cdr:y>
    </cdr:from>
    <cdr:to>
      <cdr:x>0.70743</cdr:x>
      <cdr:y>0.46388</cdr:y>
    </cdr:to>
    <cdr:sp macro="" textlink="">
      <cdr:nvSpPr>
        <cdr:cNvPr id="2" name="TextBox 1"/>
        <cdr:cNvSpPr txBox="1"/>
      </cdr:nvSpPr>
      <cdr:spPr>
        <a:xfrm xmlns:a="http://schemas.openxmlformats.org/drawingml/2006/main">
          <a:off x="2338611" y="1104915"/>
          <a:ext cx="339848" cy="320047"/>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ru-RU" sz="1200" dirty="0" smtClean="0">
              <a:latin typeface="Times New Roman" pitchFamily="18" charset="0"/>
              <a:cs typeface="Times New Roman" pitchFamily="18" charset="0"/>
            </a:rPr>
            <a:t>34</a:t>
          </a:r>
        </a:p>
        <a:p xmlns:a="http://schemas.openxmlformats.org/drawingml/2006/main">
          <a:r>
            <a:rPr lang="ru-RU" sz="1200" dirty="0" smtClean="0">
              <a:latin typeface="Times New Roman" pitchFamily="18" charset="0"/>
              <a:cs typeface="Times New Roman" pitchFamily="18" charset="0"/>
            </a:rPr>
            <a:t>,0</a:t>
          </a:r>
          <a:endParaRPr lang="ru-RU" sz="1200" dirty="0">
            <a:latin typeface="Times New Roman" pitchFamily="18" charset="0"/>
            <a:cs typeface="Times New Roman" pitchFamily="18" charset="0"/>
          </a:endParaRPr>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45659" cy="496411"/>
          </a:xfrm>
          <a:prstGeom prst="rect">
            <a:avLst/>
          </a:prstGeom>
        </p:spPr>
        <p:txBody>
          <a:bodyPr vert="horz" lIns="91001" tIns="45501" rIns="91001" bIns="45501" rtlCol="0"/>
          <a:lstStyle>
            <a:lvl1pPr algn="l">
              <a:defRPr sz="1200"/>
            </a:lvl1pPr>
          </a:lstStyle>
          <a:p>
            <a:endParaRPr lang="ru-RU"/>
          </a:p>
        </p:txBody>
      </p:sp>
      <p:sp>
        <p:nvSpPr>
          <p:cNvPr id="3" name="Дата 2"/>
          <p:cNvSpPr>
            <a:spLocks noGrp="1"/>
          </p:cNvSpPr>
          <p:nvPr>
            <p:ph type="dt" idx="1"/>
          </p:nvPr>
        </p:nvSpPr>
        <p:spPr>
          <a:xfrm>
            <a:off x="3850443" y="0"/>
            <a:ext cx="2945659" cy="496411"/>
          </a:xfrm>
          <a:prstGeom prst="rect">
            <a:avLst/>
          </a:prstGeom>
        </p:spPr>
        <p:txBody>
          <a:bodyPr vert="horz" lIns="91001" tIns="45501" rIns="91001" bIns="45501" rtlCol="0"/>
          <a:lstStyle>
            <a:lvl1pPr algn="r">
              <a:defRPr sz="1200"/>
            </a:lvl1pPr>
          </a:lstStyle>
          <a:p>
            <a:fld id="{0BEC281B-19AD-4C25-AAD3-2D65B8E39B4D}" type="datetimeFigureOut">
              <a:rPr lang="ru-RU" smtClean="0"/>
              <a:pPr/>
              <a:t>21.04.2022</a:t>
            </a:fld>
            <a:endParaRPr lang="ru-RU"/>
          </a:p>
        </p:txBody>
      </p:sp>
      <p:sp>
        <p:nvSpPr>
          <p:cNvPr id="4" name="Образ слайда 3"/>
          <p:cNvSpPr>
            <a:spLocks noGrp="1" noRot="1" noChangeAspect="1"/>
          </p:cNvSpPr>
          <p:nvPr>
            <p:ph type="sldImg" idx="2"/>
          </p:nvPr>
        </p:nvSpPr>
        <p:spPr>
          <a:xfrm>
            <a:off x="915988" y="744538"/>
            <a:ext cx="4965700" cy="3724275"/>
          </a:xfrm>
          <a:prstGeom prst="rect">
            <a:avLst/>
          </a:prstGeom>
          <a:noFill/>
          <a:ln w="12700">
            <a:solidFill>
              <a:prstClr val="black"/>
            </a:solidFill>
          </a:ln>
        </p:spPr>
        <p:txBody>
          <a:bodyPr vert="horz" lIns="91001" tIns="45501" rIns="91001" bIns="45501" rtlCol="0" anchor="ctr"/>
          <a:lstStyle/>
          <a:p>
            <a:endParaRPr lang="ru-RU"/>
          </a:p>
        </p:txBody>
      </p:sp>
      <p:sp>
        <p:nvSpPr>
          <p:cNvPr id="5" name="Заметки 4"/>
          <p:cNvSpPr>
            <a:spLocks noGrp="1"/>
          </p:cNvSpPr>
          <p:nvPr>
            <p:ph type="body" sz="quarter" idx="3"/>
          </p:nvPr>
        </p:nvSpPr>
        <p:spPr>
          <a:xfrm>
            <a:off x="679768" y="4715907"/>
            <a:ext cx="5438140" cy="4467701"/>
          </a:xfrm>
          <a:prstGeom prst="rect">
            <a:avLst/>
          </a:prstGeom>
        </p:spPr>
        <p:txBody>
          <a:bodyPr vert="horz" lIns="91001" tIns="45501" rIns="91001" bIns="45501"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9430091"/>
            <a:ext cx="2945659" cy="496411"/>
          </a:xfrm>
          <a:prstGeom prst="rect">
            <a:avLst/>
          </a:prstGeom>
        </p:spPr>
        <p:txBody>
          <a:bodyPr vert="horz" lIns="91001" tIns="45501" rIns="91001" bIns="45501" rtlCol="0" anchor="b"/>
          <a:lstStyle>
            <a:lvl1pPr algn="l">
              <a:defRPr sz="1200"/>
            </a:lvl1pPr>
          </a:lstStyle>
          <a:p>
            <a:endParaRPr lang="ru-RU"/>
          </a:p>
        </p:txBody>
      </p:sp>
      <p:sp>
        <p:nvSpPr>
          <p:cNvPr id="7" name="Номер слайда 6"/>
          <p:cNvSpPr>
            <a:spLocks noGrp="1"/>
          </p:cNvSpPr>
          <p:nvPr>
            <p:ph type="sldNum" sz="quarter" idx="5"/>
          </p:nvPr>
        </p:nvSpPr>
        <p:spPr>
          <a:xfrm>
            <a:off x="3850443" y="9430091"/>
            <a:ext cx="2945659" cy="496411"/>
          </a:xfrm>
          <a:prstGeom prst="rect">
            <a:avLst/>
          </a:prstGeom>
        </p:spPr>
        <p:txBody>
          <a:bodyPr vert="horz" lIns="91001" tIns="45501" rIns="91001" bIns="45501" rtlCol="0" anchor="b"/>
          <a:lstStyle>
            <a:lvl1pPr algn="r">
              <a:defRPr sz="1200"/>
            </a:lvl1pPr>
          </a:lstStyle>
          <a:p>
            <a:fld id="{D91CC927-F07C-4B98-BF19-B81D34ADDBDE}" type="slidenum">
              <a:rPr lang="ru-RU" smtClean="0"/>
              <a:pPr/>
              <a:t>‹#›</a:t>
            </a:fld>
            <a:endParaRPr lang="ru-RU"/>
          </a:p>
        </p:txBody>
      </p:sp>
    </p:spTree>
    <p:extLst>
      <p:ext uri="{BB962C8B-B14F-4D97-AF65-F5344CB8AC3E}">
        <p14:creationId xmlns:p14="http://schemas.microsoft.com/office/powerpoint/2010/main" xmlns="" val="271103761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241793C2-EA7F-4593-A8C4-BD93059FD30E}" type="datetimeFigureOut">
              <a:rPr lang="ru-RU" smtClean="0"/>
              <a:pPr/>
              <a:t>21.04.2022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448D0DC-9179-4FAD-B385-BA80EE6DB0DD}" type="slidenum">
              <a:rPr lang="ru-RU" smtClean="0"/>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241793C2-EA7F-4593-A8C4-BD93059FD30E}" type="datetimeFigureOut">
              <a:rPr lang="ru-RU" smtClean="0"/>
              <a:pPr/>
              <a:t>21.04.2022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448D0DC-9179-4FAD-B385-BA80EE6DB0DD}"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241793C2-EA7F-4593-A8C4-BD93059FD30E}" type="datetimeFigureOut">
              <a:rPr lang="ru-RU" smtClean="0"/>
              <a:pPr/>
              <a:t>21.04.2022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448D0DC-9179-4FAD-B385-BA80EE6DB0DD}" type="slidenum">
              <a:rPr lang="ru-RU" smtClean="0"/>
              <a:pPr/>
              <a:t>‹#›</a:t>
            </a:fld>
            <a:endParaRPr lang="ru-RU"/>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pPr/>
              <a:t>4/21/2022</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pPr/>
              <a:t>‹#›</a:t>
            </a:fld>
            <a:endParaRPr/>
          </a:p>
        </p:txBody>
      </p:sp>
    </p:spTree>
    <p:extLst>
      <p:ext uri="{BB962C8B-B14F-4D97-AF65-F5344CB8AC3E}">
        <p14:creationId xmlns:p14="http://schemas.microsoft.com/office/powerpoint/2010/main" xmlns="" val="1620212366"/>
      </p:ext>
    </p:extLst>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txOverObj">
  <p:cSld name="Заголовок и текст над объектом">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381000"/>
            <a:ext cx="8229600" cy="369332"/>
          </a:xfrm>
        </p:spPr>
        <p:txBody>
          <a:bodyPr/>
          <a:lstStyle/>
          <a:p>
            <a:r>
              <a:rPr lang="ru-RU" smtClean="0"/>
              <a:t>Образец заголовка</a:t>
            </a:r>
            <a:endParaRPr lang="ru-RU"/>
          </a:p>
        </p:txBody>
      </p:sp>
      <p:sp>
        <p:nvSpPr>
          <p:cNvPr id="3" name="Текст 2"/>
          <p:cNvSpPr>
            <a:spLocks noGrp="1"/>
          </p:cNvSpPr>
          <p:nvPr>
            <p:ph type="body" sz="half" idx="1"/>
          </p:nvPr>
        </p:nvSpPr>
        <p:spPr>
          <a:xfrm>
            <a:off x="457200" y="1981201"/>
            <a:ext cx="8229600" cy="1415772"/>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457200" y="4114800"/>
            <a:ext cx="8229600" cy="1415772"/>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23"/>
          <p:cNvSpPr>
            <a:spLocks noGrp="1"/>
          </p:cNvSpPr>
          <p:nvPr>
            <p:ph type="dt" sz="half" idx="10"/>
          </p:nvPr>
        </p:nvSpPr>
        <p:spPr>
          <a:xfrm>
            <a:off x="457200" y="6377940"/>
            <a:ext cx="2103120" cy="246221"/>
          </a:xfrm>
        </p:spPr>
        <p:txBody>
          <a:bodyPr/>
          <a:lstStyle>
            <a:lvl1pPr>
              <a:defRPr/>
            </a:lvl1pPr>
          </a:lstStyle>
          <a:p>
            <a:pPr>
              <a:defRPr/>
            </a:pPr>
            <a:endParaRPr lang="ru-RU" altLang="ru-RU">
              <a:solidFill>
                <a:srgbClr val="E7DEC9">
                  <a:shade val="50000"/>
                  <a:satMod val="200000"/>
                </a:srgbClr>
              </a:solidFill>
            </a:endParaRPr>
          </a:p>
        </p:txBody>
      </p:sp>
      <p:sp>
        <p:nvSpPr>
          <p:cNvPr id="6" name="Нижний колонтитул 9"/>
          <p:cNvSpPr>
            <a:spLocks noGrp="1"/>
          </p:cNvSpPr>
          <p:nvPr>
            <p:ph type="ftr" sz="quarter" idx="11"/>
          </p:nvPr>
        </p:nvSpPr>
        <p:spPr>
          <a:xfrm>
            <a:off x="3108961" y="6377940"/>
            <a:ext cx="2926079" cy="246221"/>
          </a:xfrm>
        </p:spPr>
        <p:txBody>
          <a:bodyPr/>
          <a:lstStyle>
            <a:lvl1pPr>
              <a:defRPr/>
            </a:lvl1pPr>
          </a:lstStyle>
          <a:p>
            <a:pPr>
              <a:defRPr/>
            </a:pPr>
            <a:endParaRPr lang="ru-RU" altLang="ru-RU">
              <a:solidFill>
                <a:srgbClr val="E7DEC9">
                  <a:shade val="50000"/>
                  <a:satMod val="200000"/>
                </a:srgbClr>
              </a:solidFill>
            </a:endParaRPr>
          </a:p>
        </p:txBody>
      </p:sp>
      <p:sp>
        <p:nvSpPr>
          <p:cNvPr id="7" name="Номер слайда 21"/>
          <p:cNvSpPr>
            <a:spLocks noGrp="1"/>
          </p:cNvSpPr>
          <p:nvPr>
            <p:ph type="sldNum" sz="quarter" idx="12"/>
          </p:nvPr>
        </p:nvSpPr>
        <p:spPr>
          <a:xfrm>
            <a:off x="6583680" y="6377940"/>
            <a:ext cx="2103120" cy="246221"/>
          </a:xfrm>
        </p:spPr>
        <p:txBody>
          <a:bodyPr/>
          <a:lstStyle>
            <a:lvl1pPr>
              <a:defRPr/>
            </a:lvl1pPr>
          </a:lstStyle>
          <a:p>
            <a:fld id="{9B3890EB-8951-4796-B2C1-D70F4F92F654}" type="slidenum">
              <a:rPr lang="ru-RU" altLang="ru-RU"/>
              <a:pPr/>
              <a:t>‹#›</a:t>
            </a:fld>
            <a:endParaRPr lang="ru-RU" altLang="ru-RU"/>
          </a:p>
        </p:txBody>
      </p:sp>
    </p:spTree>
    <p:extLst>
      <p:ext uri="{BB962C8B-B14F-4D97-AF65-F5344CB8AC3E}">
        <p14:creationId xmlns:p14="http://schemas.microsoft.com/office/powerpoint/2010/main" xmlns="" val="218766792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chart">
  <p:cSld name="Заголовок и диаграмм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p:spPr>
        <p:txBody>
          <a:bodyPr/>
          <a:lstStyle/>
          <a:p>
            <a:r>
              <a:rPr lang="ru-RU" smtClean="0"/>
              <a:t>Образец заголовка</a:t>
            </a:r>
            <a:endParaRPr lang="ru-RU"/>
          </a:p>
        </p:txBody>
      </p:sp>
      <p:sp>
        <p:nvSpPr>
          <p:cNvPr id="3" name="Диаграмма 2"/>
          <p:cNvSpPr>
            <a:spLocks noGrp="1"/>
          </p:cNvSpPr>
          <p:nvPr>
            <p:ph type="chart" idx="1"/>
          </p:nvPr>
        </p:nvSpPr>
        <p:spPr>
          <a:xfrm>
            <a:off x="457200" y="1600200"/>
            <a:ext cx="8229600" cy="4525963"/>
          </a:xfrm>
        </p:spPr>
        <p:txBody>
          <a:bodyPr rtlCol="0">
            <a:normAutofit/>
          </a:bodyPr>
          <a:lstStyle/>
          <a:p>
            <a:pPr lvl="0"/>
            <a:endParaRPr lang="ru-RU" noProof="0" smtClean="0"/>
          </a:p>
        </p:txBody>
      </p:sp>
      <p:sp>
        <p:nvSpPr>
          <p:cNvPr id="4" name="Дата 3"/>
          <p:cNvSpPr>
            <a:spLocks noGrp="1"/>
          </p:cNvSpPr>
          <p:nvPr>
            <p:ph type="dt" sz="half" idx="10"/>
          </p:nvPr>
        </p:nvSpPr>
        <p:spPr/>
        <p:txBody>
          <a:bodyPr/>
          <a:lstStyle>
            <a:lvl1pPr>
              <a:defRPr/>
            </a:lvl1pPr>
          </a:lstStyle>
          <a:p>
            <a:pPr>
              <a:defRPr/>
            </a:pPr>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66B5C133-EC94-4759-B6FC-FF7710B46171}" type="slidenum">
              <a:rPr lang="ru-RU"/>
              <a:pPr>
                <a:defRPr/>
              </a:pPr>
              <a:t>‹#›</a:t>
            </a:fld>
            <a:endParaRPr lang="ru-RU"/>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fourObj">
  <p:cSld name="Заголовок и четыре объекта">
    <p:spTree>
      <p:nvGrpSpPr>
        <p:cNvPr id="1" name=""/>
        <p:cNvGrpSpPr/>
        <p:nvPr/>
      </p:nvGrpSpPr>
      <p:grpSpPr>
        <a:xfrm>
          <a:off x="0" y="0"/>
          <a:ext cx="0" cy="0"/>
          <a:chOff x="0" y="0"/>
          <a:chExt cx="0" cy="0"/>
        </a:xfrm>
      </p:grpSpPr>
      <p:sp>
        <p:nvSpPr>
          <p:cNvPr id="2" name="Заголовок 1"/>
          <p:cNvSpPr>
            <a:spLocks noGrp="1"/>
          </p:cNvSpPr>
          <p:nvPr>
            <p:ph type="title" sz="quarter"/>
          </p:nvPr>
        </p:nvSpPr>
        <p:spPr>
          <a:xfrm>
            <a:off x="1500189" y="228600"/>
            <a:ext cx="7491412" cy="369332"/>
          </a:xfrm>
        </p:spPr>
        <p:txBody>
          <a:bodyPr/>
          <a:lstStyle/>
          <a:p>
            <a:r>
              <a:rPr lang="ru-RU" smtClean="0"/>
              <a:t>Образец заголовка</a:t>
            </a:r>
            <a:endParaRPr lang="ru-RU"/>
          </a:p>
        </p:txBody>
      </p:sp>
      <p:sp>
        <p:nvSpPr>
          <p:cNvPr id="3" name="Содержимое 2"/>
          <p:cNvSpPr>
            <a:spLocks noGrp="1"/>
          </p:cNvSpPr>
          <p:nvPr>
            <p:ph sz="quarter" idx="1"/>
          </p:nvPr>
        </p:nvSpPr>
        <p:spPr>
          <a:xfrm>
            <a:off x="1500188" y="1524000"/>
            <a:ext cx="3668712" cy="1415772"/>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quarter" idx="2"/>
          </p:nvPr>
        </p:nvSpPr>
        <p:spPr>
          <a:xfrm>
            <a:off x="5321301" y="1524000"/>
            <a:ext cx="3670300" cy="1415772"/>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Содержимое 4"/>
          <p:cNvSpPr>
            <a:spLocks noGrp="1"/>
          </p:cNvSpPr>
          <p:nvPr>
            <p:ph sz="quarter" idx="3"/>
          </p:nvPr>
        </p:nvSpPr>
        <p:spPr>
          <a:xfrm>
            <a:off x="1500188" y="3957641"/>
            <a:ext cx="3668712" cy="1415772"/>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Содержимое 5"/>
          <p:cNvSpPr>
            <a:spLocks noGrp="1"/>
          </p:cNvSpPr>
          <p:nvPr>
            <p:ph sz="quarter" idx="4"/>
          </p:nvPr>
        </p:nvSpPr>
        <p:spPr>
          <a:xfrm>
            <a:off x="5321301" y="3957641"/>
            <a:ext cx="3670300" cy="1415772"/>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a:xfrm>
            <a:off x="457200" y="6377940"/>
            <a:ext cx="2103120" cy="246221"/>
          </a:xfrm>
        </p:spPr>
        <p:txBody>
          <a:bodyPr/>
          <a:lstStyle>
            <a:lvl1pPr>
              <a:defRPr/>
            </a:lvl1pPr>
          </a:lstStyle>
          <a:p>
            <a:pPr>
              <a:defRPr/>
            </a:pPr>
            <a:endParaRPr lang="ru-RU">
              <a:solidFill>
                <a:srgbClr val="E7DEC9">
                  <a:shade val="50000"/>
                  <a:satMod val="200000"/>
                </a:srgbClr>
              </a:solidFill>
            </a:endParaRPr>
          </a:p>
        </p:txBody>
      </p:sp>
      <p:sp>
        <p:nvSpPr>
          <p:cNvPr id="8" name="Нижний колонтитул 7"/>
          <p:cNvSpPr>
            <a:spLocks noGrp="1"/>
          </p:cNvSpPr>
          <p:nvPr>
            <p:ph type="ftr" sz="quarter" idx="11"/>
          </p:nvPr>
        </p:nvSpPr>
        <p:spPr>
          <a:xfrm>
            <a:off x="3108961" y="6377940"/>
            <a:ext cx="2926079" cy="246221"/>
          </a:xfrm>
        </p:spPr>
        <p:txBody>
          <a:bodyPr/>
          <a:lstStyle>
            <a:lvl1pPr>
              <a:defRPr/>
            </a:lvl1pPr>
          </a:lstStyle>
          <a:p>
            <a:pPr>
              <a:defRPr/>
            </a:pPr>
            <a:endParaRPr lang="ru-RU">
              <a:solidFill>
                <a:srgbClr val="E7DEC9">
                  <a:shade val="50000"/>
                  <a:satMod val="200000"/>
                </a:srgbClr>
              </a:solidFill>
            </a:endParaRPr>
          </a:p>
        </p:txBody>
      </p:sp>
      <p:sp>
        <p:nvSpPr>
          <p:cNvPr id="9" name="Номер слайда 8"/>
          <p:cNvSpPr>
            <a:spLocks noGrp="1"/>
          </p:cNvSpPr>
          <p:nvPr>
            <p:ph type="sldNum" sz="quarter" idx="12"/>
          </p:nvPr>
        </p:nvSpPr>
        <p:spPr>
          <a:xfrm>
            <a:off x="6583680" y="6377940"/>
            <a:ext cx="2103120" cy="246221"/>
          </a:xfrm>
        </p:spPr>
        <p:txBody>
          <a:bodyPr/>
          <a:lstStyle>
            <a:lvl1pPr>
              <a:defRPr/>
            </a:lvl1pPr>
          </a:lstStyle>
          <a:p>
            <a:fld id="{59C122BF-4D88-4C77-90F1-5277956BC953}" type="slidenum">
              <a:rPr lang="ru-RU" altLang="ru-RU"/>
              <a:pPr/>
              <a:t>‹#›</a:t>
            </a:fld>
            <a:endParaRPr lang="ru-RU" altLang="ru-RU"/>
          </a:p>
        </p:txBody>
      </p:sp>
    </p:spTree>
    <p:extLst>
      <p:ext uri="{BB962C8B-B14F-4D97-AF65-F5344CB8AC3E}">
        <p14:creationId xmlns:p14="http://schemas.microsoft.com/office/powerpoint/2010/main" xmlns="" val="1528110093"/>
      </p:ext>
    </p:extLst>
  </p:cSld>
  <p:clrMapOvr>
    <a:masterClrMapping/>
  </p:clrMapOvr>
  <p:transition>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bl">
  <p:cSld name="1_Заголовок и таблиц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704850"/>
            <a:ext cx="8229600" cy="369332"/>
          </a:xfrm>
        </p:spPr>
        <p:txBody>
          <a:bodyPr/>
          <a:lstStyle/>
          <a:p>
            <a:r>
              <a:rPr lang="ru-RU" smtClean="0"/>
              <a:t>Образец заголовка</a:t>
            </a:r>
            <a:endParaRPr lang="ru-RU"/>
          </a:p>
        </p:txBody>
      </p:sp>
      <p:sp>
        <p:nvSpPr>
          <p:cNvPr id="3" name="Таблица 2"/>
          <p:cNvSpPr>
            <a:spLocks noGrp="1"/>
          </p:cNvSpPr>
          <p:nvPr>
            <p:ph type="tbl" idx="1"/>
          </p:nvPr>
        </p:nvSpPr>
        <p:spPr>
          <a:xfrm>
            <a:off x="457200" y="1935164"/>
            <a:ext cx="8229600" cy="307777"/>
          </a:xfrm>
        </p:spPr>
        <p:txBody>
          <a:bodyPr/>
          <a:lstStyle/>
          <a:p>
            <a:pPr lvl="0"/>
            <a:endParaRPr lang="ru-RU" noProof="0"/>
          </a:p>
        </p:txBody>
      </p:sp>
      <p:sp>
        <p:nvSpPr>
          <p:cNvPr id="4" name="Дата 9"/>
          <p:cNvSpPr>
            <a:spLocks noGrp="1"/>
          </p:cNvSpPr>
          <p:nvPr>
            <p:ph type="dt" sz="half" idx="10"/>
          </p:nvPr>
        </p:nvSpPr>
        <p:spPr>
          <a:xfrm>
            <a:off x="457200" y="6377940"/>
            <a:ext cx="2103120" cy="246221"/>
          </a:xfrm>
        </p:spPr>
        <p:txBody>
          <a:bodyPr/>
          <a:lstStyle>
            <a:lvl1pPr>
              <a:defRPr/>
            </a:lvl1pPr>
          </a:lstStyle>
          <a:p>
            <a:pPr>
              <a:defRPr/>
            </a:pPr>
            <a:fld id="{F184456F-4301-41CF-9A42-8B70E48B9A42}" type="datetimeFigureOut">
              <a:rPr lang="ru-RU"/>
              <a:pPr>
                <a:defRPr/>
              </a:pPr>
              <a:t>21.04.2022</a:t>
            </a:fld>
            <a:endParaRPr lang="ru-RU"/>
          </a:p>
        </p:txBody>
      </p:sp>
      <p:sp>
        <p:nvSpPr>
          <p:cNvPr id="5" name="Нижний колонтитул 21"/>
          <p:cNvSpPr>
            <a:spLocks noGrp="1"/>
          </p:cNvSpPr>
          <p:nvPr>
            <p:ph type="ftr" sz="quarter" idx="11"/>
          </p:nvPr>
        </p:nvSpPr>
        <p:spPr>
          <a:xfrm>
            <a:off x="3108961" y="6377940"/>
            <a:ext cx="2926079" cy="246221"/>
          </a:xfrm>
        </p:spPr>
        <p:txBody>
          <a:bodyPr/>
          <a:lstStyle>
            <a:lvl1pPr>
              <a:defRPr/>
            </a:lvl1pPr>
          </a:lstStyle>
          <a:p>
            <a:pPr>
              <a:defRPr/>
            </a:pPr>
            <a:endParaRPr lang="ru-RU"/>
          </a:p>
        </p:txBody>
      </p:sp>
      <p:sp>
        <p:nvSpPr>
          <p:cNvPr id="6" name="Номер слайда 17"/>
          <p:cNvSpPr>
            <a:spLocks noGrp="1"/>
          </p:cNvSpPr>
          <p:nvPr>
            <p:ph type="sldNum" sz="quarter" idx="12"/>
          </p:nvPr>
        </p:nvSpPr>
        <p:spPr>
          <a:xfrm>
            <a:off x="6583680" y="6377940"/>
            <a:ext cx="2103120" cy="246221"/>
          </a:xfrm>
        </p:spPr>
        <p:txBody>
          <a:bodyPr/>
          <a:lstStyle>
            <a:lvl1pPr>
              <a:defRPr/>
            </a:lvl1pPr>
          </a:lstStyle>
          <a:p>
            <a:pPr>
              <a:defRPr/>
            </a:pPr>
            <a:fld id="{8ED865DB-9BDC-4321-AA8A-A9399531BB2C}" type="slidenum">
              <a:rPr lang="ru-RU"/>
              <a:pPr>
                <a:defRPr/>
              </a:pPr>
              <a:t>‹#›</a:t>
            </a:fld>
            <a:endParaRPr lang="ru-RU"/>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Only">
  <p:cSld name="Объект">
    <p:spTree>
      <p:nvGrpSpPr>
        <p:cNvPr id="1" name=""/>
        <p:cNvGrpSpPr/>
        <p:nvPr/>
      </p:nvGrpSpPr>
      <p:grpSpPr>
        <a:xfrm>
          <a:off x="0" y="0"/>
          <a:ext cx="0" cy="0"/>
          <a:chOff x="0" y="0"/>
          <a:chExt cx="0" cy="0"/>
        </a:xfrm>
      </p:grpSpPr>
      <p:sp>
        <p:nvSpPr>
          <p:cNvPr id="2" name="Объект 1"/>
          <p:cNvSpPr>
            <a:spLocks noGrp="1"/>
          </p:cNvSpPr>
          <p:nvPr>
            <p:ph/>
          </p:nvPr>
        </p:nvSpPr>
        <p:spPr>
          <a:xfrm>
            <a:off x="457200" y="381000"/>
            <a:ext cx="8229600" cy="1415772"/>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3" name="Дата 23"/>
          <p:cNvSpPr>
            <a:spLocks noGrp="1"/>
          </p:cNvSpPr>
          <p:nvPr>
            <p:ph type="dt" sz="half" idx="10"/>
          </p:nvPr>
        </p:nvSpPr>
        <p:spPr/>
        <p:txBody>
          <a:bodyPr/>
          <a:lstStyle>
            <a:lvl1pPr>
              <a:defRPr/>
            </a:lvl1pPr>
          </a:lstStyle>
          <a:p>
            <a:pPr>
              <a:defRPr/>
            </a:pPr>
            <a:endParaRPr lang="ru-RU" altLang="ru-RU">
              <a:solidFill>
                <a:srgbClr val="E7DEC9">
                  <a:shade val="50000"/>
                  <a:satMod val="200000"/>
                </a:srgbClr>
              </a:solidFill>
            </a:endParaRPr>
          </a:p>
        </p:txBody>
      </p:sp>
      <p:sp>
        <p:nvSpPr>
          <p:cNvPr id="4" name="Нижний колонтитул 9"/>
          <p:cNvSpPr>
            <a:spLocks noGrp="1"/>
          </p:cNvSpPr>
          <p:nvPr>
            <p:ph type="ftr" sz="quarter" idx="11"/>
          </p:nvPr>
        </p:nvSpPr>
        <p:spPr/>
        <p:txBody>
          <a:bodyPr/>
          <a:lstStyle>
            <a:lvl1pPr>
              <a:defRPr/>
            </a:lvl1pPr>
          </a:lstStyle>
          <a:p>
            <a:pPr>
              <a:defRPr/>
            </a:pPr>
            <a:endParaRPr lang="ru-RU" altLang="ru-RU">
              <a:solidFill>
                <a:srgbClr val="E7DEC9">
                  <a:shade val="50000"/>
                  <a:satMod val="200000"/>
                </a:srgbClr>
              </a:solidFill>
            </a:endParaRPr>
          </a:p>
        </p:txBody>
      </p:sp>
      <p:sp>
        <p:nvSpPr>
          <p:cNvPr id="5" name="Номер слайда 21"/>
          <p:cNvSpPr>
            <a:spLocks noGrp="1"/>
          </p:cNvSpPr>
          <p:nvPr>
            <p:ph type="sldNum" sz="quarter" idx="12"/>
          </p:nvPr>
        </p:nvSpPr>
        <p:spPr/>
        <p:txBody>
          <a:bodyPr/>
          <a:lstStyle>
            <a:lvl1pPr>
              <a:defRPr/>
            </a:lvl1pPr>
          </a:lstStyle>
          <a:p>
            <a:fld id="{23694364-2358-4610-BDA1-2EA6E358F119}" type="slidenum">
              <a:rPr lang="ru-RU" altLang="ru-RU"/>
              <a:pPr/>
              <a:t>‹#›</a:t>
            </a:fld>
            <a:endParaRPr lang="ru-RU" altLang="ru-RU"/>
          </a:p>
        </p:txBody>
      </p:sp>
    </p:spTree>
    <p:extLst>
      <p:ext uri="{BB962C8B-B14F-4D97-AF65-F5344CB8AC3E}">
        <p14:creationId xmlns:p14="http://schemas.microsoft.com/office/powerpoint/2010/main" xmlns="" val="12336739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241793C2-EA7F-4593-A8C4-BD93059FD30E}" type="datetimeFigureOut">
              <a:rPr lang="ru-RU" smtClean="0"/>
              <a:pPr/>
              <a:t>21.04.2022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448D0DC-9179-4FAD-B385-BA80EE6DB0DD}"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241793C2-EA7F-4593-A8C4-BD93059FD30E}" type="datetimeFigureOut">
              <a:rPr lang="ru-RU" smtClean="0"/>
              <a:pPr/>
              <a:t>21.04.2022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448D0DC-9179-4FAD-B385-BA80EE6DB0DD}" type="slidenum">
              <a:rPr lang="ru-RU" smtClean="0"/>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241793C2-EA7F-4593-A8C4-BD93059FD30E}" type="datetimeFigureOut">
              <a:rPr lang="ru-RU" smtClean="0"/>
              <a:pPr/>
              <a:t>21.04.2022</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448D0DC-9179-4FAD-B385-BA80EE6DB0DD}"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241793C2-EA7F-4593-A8C4-BD93059FD30E}" type="datetimeFigureOut">
              <a:rPr lang="ru-RU" smtClean="0"/>
              <a:pPr/>
              <a:t>21.04.2022</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B448D0DC-9179-4FAD-B385-BA80EE6DB0DD}"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241793C2-EA7F-4593-A8C4-BD93059FD30E}" type="datetimeFigureOut">
              <a:rPr lang="ru-RU" smtClean="0"/>
              <a:pPr/>
              <a:t>21.04.2022</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B448D0DC-9179-4FAD-B385-BA80EE6DB0DD}"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241793C2-EA7F-4593-A8C4-BD93059FD30E}" type="datetimeFigureOut">
              <a:rPr lang="ru-RU" smtClean="0"/>
              <a:pPr/>
              <a:t>21.04.2022</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B448D0DC-9179-4FAD-B385-BA80EE6DB0DD}"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241793C2-EA7F-4593-A8C4-BD93059FD30E}" type="datetimeFigureOut">
              <a:rPr lang="ru-RU" smtClean="0"/>
              <a:pPr/>
              <a:t>21.04.2022</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448D0DC-9179-4FAD-B385-BA80EE6DB0DD}"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241793C2-EA7F-4593-A8C4-BD93059FD30E}" type="datetimeFigureOut">
              <a:rPr lang="ru-RU" smtClean="0"/>
              <a:pPr/>
              <a:t>21.04.2022</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448D0DC-9179-4FAD-B385-BA80EE6DB0DD}" type="slidenum">
              <a:rPr lang="ru-RU" smtClean="0"/>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lumMod val="75000"/>
          </a:schemeClr>
        </a:soli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41793C2-EA7F-4593-A8C4-BD93059FD30E}" type="datetimeFigureOut">
              <a:rPr lang="ru-RU" smtClean="0"/>
              <a:pPr/>
              <a:t>21.04.2022</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448D0DC-9179-4FAD-B385-BA80EE6DB0DD}"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4004" r:id="rId1"/>
    <p:sldLayoutId id="2147484005" r:id="rId2"/>
    <p:sldLayoutId id="2147484006" r:id="rId3"/>
    <p:sldLayoutId id="2147484007" r:id="rId4"/>
    <p:sldLayoutId id="2147484008" r:id="rId5"/>
    <p:sldLayoutId id="2147484009" r:id="rId6"/>
    <p:sldLayoutId id="2147484010" r:id="rId7"/>
    <p:sldLayoutId id="2147484011" r:id="rId8"/>
    <p:sldLayoutId id="2147484012" r:id="rId9"/>
    <p:sldLayoutId id="2147484013" r:id="rId10"/>
    <p:sldLayoutId id="2147484014" r:id="rId11"/>
    <p:sldLayoutId id="2147484015" r:id="rId12"/>
    <p:sldLayoutId id="2147484016" r:id="rId13"/>
    <p:sldLayoutId id="2147484017" r:id="rId14"/>
    <p:sldLayoutId id="2147484018" r:id="rId15"/>
    <p:sldLayoutId id="2147484019" r:id="rId16"/>
    <p:sldLayoutId id="2147484020" r:id="rId17"/>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slide" Target="slide74.xml"/><Relationship Id="rId2" Type="http://schemas.openxmlformats.org/officeDocument/2006/relationships/slide" Target="slide5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slideLayout" Target="../slideLayouts/slideLayout14.xml"/><Relationship Id="rId1" Type="http://schemas.openxmlformats.org/officeDocument/2006/relationships/vmlDrawing" Target="../drawings/vmlDrawing1.vml"/><Relationship Id="rId4" Type="http://schemas.openxmlformats.org/officeDocument/2006/relationships/oleObject" Target="../embeddings/_____Microsoft_Office_Excel_97-20031.xls"/></Relationships>
</file>

<file path=ppt/slides/_rels/slide13.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chart" Target="../charts/chart5.xml"/><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3" Type="http://schemas.openxmlformats.org/officeDocument/2006/relationships/package" Target="../embeddings/_____Microsoft_Office_Excel7.xlsx"/><Relationship Id="rId2" Type="http://schemas.openxmlformats.org/officeDocument/2006/relationships/slideLayout" Target="../slideLayouts/slideLayout15.xml"/><Relationship Id="rId1" Type="http://schemas.openxmlformats.org/officeDocument/2006/relationships/vmlDrawing" Target="../drawings/vmlDrawing2.v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1.jpeg"/><Relationship Id="rId1" Type="http://schemas.openxmlformats.org/officeDocument/2006/relationships/slideLayout" Target="../slideLayouts/slideLayout2.xml"/><Relationship Id="rId6" Type="http://schemas.openxmlformats.org/officeDocument/2006/relationships/image" Target="../media/image35.jpeg"/><Relationship Id="rId5" Type="http://schemas.openxmlformats.org/officeDocument/2006/relationships/image" Target="../media/image34.jpeg"/><Relationship Id="rId4" Type="http://schemas.openxmlformats.org/officeDocument/2006/relationships/image" Target="../media/image33.jpe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chart" Target="../charts/chart7.xml"/><Relationship Id="rId1" Type="http://schemas.openxmlformats.org/officeDocument/2006/relationships/slideLayout" Target="../slideLayouts/slideLayout15.xml"/></Relationships>
</file>

<file path=ppt/slides/_rels/slide21.xml.rels><?xml version="1.0" encoding="UTF-8" standalone="yes"?>
<Relationships xmlns="http://schemas.openxmlformats.org/package/2006/relationships"><Relationship Id="rId3" Type="http://schemas.openxmlformats.org/officeDocument/2006/relationships/oleObject" Target="../embeddings/_____Microsoft_Office_Excel_97-20032.xls"/><Relationship Id="rId2" Type="http://schemas.openxmlformats.org/officeDocument/2006/relationships/slideLayout" Target="../slideLayouts/slideLayout15.xml"/><Relationship Id="rId1" Type="http://schemas.openxmlformats.org/officeDocument/2006/relationships/vmlDrawing" Target="../drawings/vmlDrawing3.vml"/></Relationships>
</file>

<file path=ppt/slides/_rels/slide22.xml.rels><?xml version="1.0" encoding="UTF-8" standalone="yes"?>
<Relationships xmlns="http://schemas.openxmlformats.org/package/2006/relationships"><Relationship Id="rId8" Type="http://schemas.openxmlformats.org/officeDocument/2006/relationships/image" Target="../media/image43.png"/><Relationship Id="rId13" Type="http://schemas.openxmlformats.org/officeDocument/2006/relationships/image" Target="../media/image48.png"/><Relationship Id="rId18" Type="http://schemas.openxmlformats.org/officeDocument/2006/relationships/image" Target="../media/image53.png"/><Relationship Id="rId26" Type="http://schemas.openxmlformats.org/officeDocument/2006/relationships/image" Target="../media/image61.png"/><Relationship Id="rId3" Type="http://schemas.openxmlformats.org/officeDocument/2006/relationships/image" Target="../media/image38.png"/><Relationship Id="rId21" Type="http://schemas.openxmlformats.org/officeDocument/2006/relationships/image" Target="../media/image56.png"/><Relationship Id="rId7" Type="http://schemas.openxmlformats.org/officeDocument/2006/relationships/image" Target="../media/image42.png"/><Relationship Id="rId12" Type="http://schemas.openxmlformats.org/officeDocument/2006/relationships/image" Target="../media/image47.png"/><Relationship Id="rId17" Type="http://schemas.openxmlformats.org/officeDocument/2006/relationships/image" Target="../media/image52.png"/><Relationship Id="rId25" Type="http://schemas.openxmlformats.org/officeDocument/2006/relationships/image" Target="../media/image60.png"/><Relationship Id="rId2" Type="http://schemas.openxmlformats.org/officeDocument/2006/relationships/image" Target="../media/image37.jpeg"/><Relationship Id="rId16" Type="http://schemas.openxmlformats.org/officeDocument/2006/relationships/image" Target="../media/image51.png"/><Relationship Id="rId20" Type="http://schemas.openxmlformats.org/officeDocument/2006/relationships/image" Target="../media/image55.png"/><Relationship Id="rId29" Type="http://schemas.openxmlformats.org/officeDocument/2006/relationships/image" Target="../media/image64.png"/><Relationship Id="rId1" Type="http://schemas.openxmlformats.org/officeDocument/2006/relationships/slideLayout" Target="../slideLayouts/slideLayout1.xml"/><Relationship Id="rId6" Type="http://schemas.openxmlformats.org/officeDocument/2006/relationships/image" Target="../media/image41.png"/><Relationship Id="rId11" Type="http://schemas.openxmlformats.org/officeDocument/2006/relationships/image" Target="../media/image46.png"/><Relationship Id="rId24" Type="http://schemas.openxmlformats.org/officeDocument/2006/relationships/image" Target="../media/image59.png"/><Relationship Id="rId5" Type="http://schemas.openxmlformats.org/officeDocument/2006/relationships/image" Target="../media/image40.png"/><Relationship Id="rId15" Type="http://schemas.openxmlformats.org/officeDocument/2006/relationships/image" Target="../media/image50.png"/><Relationship Id="rId23" Type="http://schemas.openxmlformats.org/officeDocument/2006/relationships/image" Target="../media/image58.png"/><Relationship Id="rId28" Type="http://schemas.openxmlformats.org/officeDocument/2006/relationships/image" Target="../media/image63.png"/><Relationship Id="rId10" Type="http://schemas.openxmlformats.org/officeDocument/2006/relationships/image" Target="../media/image45.png"/><Relationship Id="rId19" Type="http://schemas.openxmlformats.org/officeDocument/2006/relationships/image" Target="../media/image54.png"/><Relationship Id="rId31" Type="http://schemas.openxmlformats.org/officeDocument/2006/relationships/image" Target="../media/image66.png"/><Relationship Id="rId4" Type="http://schemas.openxmlformats.org/officeDocument/2006/relationships/image" Target="../media/image39.png"/><Relationship Id="rId9" Type="http://schemas.openxmlformats.org/officeDocument/2006/relationships/image" Target="../media/image44.png"/><Relationship Id="rId14" Type="http://schemas.openxmlformats.org/officeDocument/2006/relationships/image" Target="../media/image49.png"/><Relationship Id="rId22" Type="http://schemas.openxmlformats.org/officeDocument/2006/relationships/image" Target="../media/image57.png"/><Relationship Id="rId27" Type="http://schemas.openxmlformats.org/officeDocument/2006/relationships/image" Target="../media/image62.png"/><Relationship Id="rId30" Type="http://schemas.openxmlformats.org/officeDocument/2006/relationships/image" Target="../media/image65.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chart" Target="../charts/chart8.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68.jpeg"/><Relationship Id="rId2" Type="http://schemas.openxmlformats.org/officeDocument/2006/relationships/image" Target="../media/image67.jpeg"/><Relationship Id="rId1" Type="http://schemas.openxmlformats.org/officeDocument/2006/relationships/slideLayout" Target="../slideLayouts/slideLayout1.xml"/><Relationship Id="rId4" Type="http://schemas.openxmlformats.org/officeDocument/2006/relationships/image" Target="../media/image69.jpe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chart" Target="../charts/chart9.xml"/><Relationship Id="rId1" Type="http://schemas.openxmlformats.org/officeDocument/2006/relationships/slideLayout" Target="../slideLayouts/slideLayout16.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71.png"/><Relationship Id="rId2" Type="http://schemas.openxmlformats.org/officeDocument/2006/relationships/image" Target="../media/image70.png"/><Relationship Id="rId1" Type="http://schemas.openxmlformats.org/officeDocument/2006/relationships/slideLayout" Target="../slideLayouts/slideLayout1.xml"/><Relationship Id="rId5" Type="http://schemas.openxmlformats.org/officeDocument/2006/relationships/image" Target="../media/image73.png"/><Relationship Id="rId4" Type="http://schemas.openxmlformats.org/officeDocument/2006/relationships/image" Target="../media/image72.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74.jpe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image" Target="../media/image75.png"/><Relationship Id="rId1" Type="http://schemas.openxmlformats.org/officeDocument/2006/relationships/slideLayout" Target="../slideLayouts/slideLayout1.xml"/><Relationship Id="rId4" Type="http://schemas.openxmlformats.org/officeDocument/2006/relationships/chart" Target="../charts/chart11.xml"/></Relationships>
</file>

<file path=ppt/slides/_rels/slide34.xml.rels><?xml version="1.0" encoding="UTF-8" standalone="yes"?>
<Relationships xmlns="http://schemas.openxmlformats.org/package/2006/relationships"><Relationship Id="rId3" Type="http://schemas.openxmlformats.org/officeDocument/2006/relationships/chart" Target="../charts/chart12.xml"/><Relationship Id="rId2" Type="http://schemas.openxmlformats.org/officeDocument/2006/relationships/image" Target="../media/image75.pn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chart" Target="../charts/chart13.xml"/><Relationship Id="rId2" Type="http://schemas.openxmlformats.org/officeDocument/2006/relationships/image" Target="../media/image75.png"/><Relationship Id="rId1" Type="http://schemas.openxmlformats.org/officeDocument/2006/relationships/slideLayout" Target="../slideLayouts/slideLayout7.xml"/><Relationship Id="rId4" Type="http://schemas.openxmlformats.org/officeDocument/2006/relationships/chart" Target="../charts/chart14.xml"/></Relationships>
</file>

<file path=ppt/slides/_rels/slide36.xml.rels><?xml version="1.0" encoding="UTF-8" standalone="yes"?>
<Relationships xmlns="http://schemas.openxmlformats.org/package/2006/relationships"><Relationship Id="rId3" Type="http://schemas.openxmlformats.org/officeDocument/2006/relationships/image" Target="../media/image77.jpeg"/><Relationship Id="rId7" Type="http://schemas.openxmlformats.org/officeDocument/2006/relationships/image" Target="../media/image81.jpeg"/><Relationship Id="rId2" Type="http://schemas.openxmlformats.org/officeDocument/2006/relationships/image" Target="../media/image76.png"/><Relationship Id="rId1" Type="http://schemas.openxmlformats.org/officeDocument/2006/relationships/slideLayout" Target="../slideLayouts/slideLayout7.xml"/><Relationship Id="rId6" Type="http://schemas.openxmlformats.org/officeDocument/2006/relationships/image" Target="../media/image80.jpeg"/><Relationship Id="rId5" Type="http://schemas.openxmlformats.org/officeDocument/2006/relationships/image" Target="../media/image79.jpeg"/><Relationship Id="rId4" Type="http://schemas.openxmlformats.org/officeDocument/2006/relationships/image" Target="../media/image78.jpeg"/></Relationships>
</file>

<file path=ppt/slides/_rels/slide37.xml.rels><?xml version="1.0" encoding="UTF-8" standalone="yes"?>
<Relationships xmlns="http://schemas.openxmlformats.org/package/2006/relationships"><Relationship Id="rId3" Type="http://schemas.openxmlformats.org/officeDocument/2006/relationships/image" Target="../media/image83.png"/><Relationship Id="rId2" Type="http://schemas.openxmlformats.org/officeDocument/2006/relationships/image" Target="../media/image82.jpeg"/><Relationship Id="rId1" Type="http://schemas.openxmlformats.org/officeDocument/2006/relationships/slideLayout" Target="../slideLayouts/slideLayout7.xml"/><Relationship Id="rId6" Type="http://schemas.openxmlformats.org/officeDocument/2006/relationships/image" Target="../media/image86.jpeg"/><Relationship Id="rId5" Type="http://schemas.openxmlformats.org/officeDocument/2006/relationships/image" Target="../media/image85.jpeg"/><Relationship Id="rId4" Type="http://schemas.openxmlformats.org/officeDocument/2006/relationships/image" Target="../media/image84.jpeg"/></Relationships>
</file>

<file path=ppt/slides/_rels/slide38.xml.rels><?xml version="1.0" encoding="UTF-8" standalone="yes"?>
<Relationships xmlns="http://schemas.openxmlformats.org/package/2006/relationships"><Relationship Id="rId3" Type="http://schemas.openxmlformats.org/officeDocument/2006/relationships/image" Target="../media/image88.png"/><Relationship Id="rId2" Type="http://schemas.openxmlformats.org/officeDocument/2006/relationships/image" Target="../media/image87.png"/><Relationship Id="rId1" Type="http://schemas.openxmlformats.org/officeDocument/2006/relationships/slideLayout" Target="../slideLayouts/slideLayout7.xml"/><Relationship Id="rId4" Type="http://schemas.openxmlformats.org/officeDocument/2006/relationships/image" Target="../media/image89.jpe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3" Type="http://schemas.openxmlformats.org/officeDocument/2006/relationships/chart" Target="../charts/chart15.xml"/><Relationship Id="rId2" Type="http://schemas.openxmlformats.org/officeDocument/2006/relationships/image" Target="../media/image90.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8" Type="http://schemas.openxmlformats.org/officeDocument/2006/relationships/diagramColors" Target="../diagrams/colors2.xml"/><Relationship Id="rId3" Type="http://schemas.openxmlformats.org/officeDocument/2006/relationships/chart" Target="../charts/chart16.xml"/><Relationship Id="rId7" Type="http://schemas.openxmlformats.org/officeDocument/2006/relationships/diagramQuickStyle" Target="../diagrams/quickStyle2.xml"/><Relationship Id="rId2" Type="http://schemas.openxmlformats.org/officeDocument/2006/relationships/image" Target="../media/image75.png"/><Relationship Id="rId1" Type="http://schemas.openxmlformats.org/officeDocument/2006/relationships/slideLayout" Target="../slideLayouts/slideLayout7.xml"/><Relationship Id="rId6" Type="http://schemas.openxmlformats.org/officeDocument/2006/relationships/diagramLayout" Target="../diagrams/layout2.xml"/><Relationship Id="rId5" Type="http://schemas.openxmlformats.org/officeDocument/2006/relationships/diagramData" Target="../diagrams/data2.xml"/><Relationship Id="rId4" Type="http://schemas.openxmlformats.org/officeDocument/2006/relationships/chart" Target="../charts/chart17.xml"/><Relationship Id="rId9" Type="http://schemas.microsoft.com/office/2007/relationships/diagramDrawing" Target="../diagrams/drawing2.xml"/></Relationships>
</file>

<file path=ppt/slides/_rels/slide42.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image" Target="../media/image75.png"/><Relationship Id="rId1" Type="http://schemas.openxmlformats.org/officeDocument/2006/relationships/slideLayout" Target="../slideLayouts/slideLayout7.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43.xml.rels><?xml version="1.0" encoding="UTF-8" standalone="yes"?>
<Relationships xmlns="http://schemas.openxmlformats.org/package/2006/relationships"><Relationship Id="rId8" Type="http://schemas.openxmlformats.org/officeDocument/2006/relationships/chart" Target="../charts/chart18.xml"/><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image" Target="../media/image75.png"/><Relationship Id="rId1" Type="http://schemas.openxmlformats.org/officeDocument/2006/relationships/slideLayout" Target="../slideLayouts/slideLayout7.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44.xml.rels><?xml version="1.0" encoding="UTF-8" standalone="yes"?>
<Relationships xmlns="http://schemas.openxmlformats.org/package/2006/relationships"><Relationship Id="rId3" Type="http://schemas.openxmlformats.org/officeDocument/2006/relationships/image" Target="../media/image92.jpeg"/><Relationship Id="rId2" Type="http://schemas.openxmlformats.org/officeDocument/2006/relationships/image" Target="../media/image91.jpeg"/><Relationship Id="rId1" Type="http://schemas.openxmlformats.org/officeDocument/2006/relationships/slideLayout" Target="../slideLayouts/slideLayout2.xml"/><Relationship Id="rId6" Type="http://schemas.openxmlformats.org/officeDocument/2006/relationships/image" Target="../media/image95.jpeg"/><Relationship Id="rId5" Type="http://schemas.openxmlformats.org/officeDocument/2006/relationships/image" Target="../media/image94.jpeg"/><Relationship Id="rId4" Type="http://schemas.openxmlformats.org/officeDocument/2006/relationships/image" Target="../media/image93.jpeg"/></Relationships>
</file>

<file path=ppt/slides/_rels/slide45.xml.rels><?xml version="1.0" encoding="UTF-8" standalone="yes"?>
<Relationships xmlns="http://schemas.openxmlformats.org/package/2006/relationships"><Relationship Id="rId2" Type="http://schemas.openxmlformats.org/officeDocument/2006/relationships/image" Target="../media/image75.png"/><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3" Type="http://schemas.openxmlformats.org/officeDocument/2006/relationships/chart" Target="../charts/chart19.xml"/><Relationship Id="rId2" Type="http://schemas.openxmlformats.org/officeDocument/2006/relationships/image" Target="../media/image75.png"/><Relationship Id="rId1" Type="http://schemas.openxmlformats.org/officeDocument/2006/relationships/slideLayout" Target="../slideLayouts/slideLayout7.xml"/><Relationship Id="rId4" Type="http://schemas.openxmlformats.org/officeDocument/2006/relationships/chart" Target="../charts/chart20.xml"/></Relationships>
</file>

<file path=ppt/slides/_rels/slide47.xml.rels><?xml version="1.0" encoding="UTF-8" standalone="yes"?>
<Relationships xmlns="http://schemas.openxmlformats.org/package/2006/relationships"><Relationship Id="rId3" Type="http://schemas.openxmlformats.org/officeDocument/2006/relationships/image" Target="../media/image96.png"/><Relationship Id="rId2" Type="http://schemas.openxmlformats.org/officeDocument/2006/relationships/image" Target="../media/image75.png"/><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3" Type="http://schemas.openxmlformats.org/officeDocument/2006/relationships/image" Target="../media/image97.jpeg"/><Relationship Id="rId2" Type="http://schemas.openxmlformats.org/officeDocument/2006/relationships/image" Target="../media/image75.png"/><Relationship Id="rId1" Type="http://schemas.openxmlformats.org/officeDocument/2006/relationships/slideLayout" Target="../slideLayouts/slideLayout7.xml"/><Relationship Id="rId6" Type="http://schemas.openxmlformats.org/officeDocument/2006/relationships/image" Target="../media/image100.jpeg"/><Relationship Id="rId5" Type="http://schemas.openxmlformats.org/officeDocument/2006/relationships/image" Target="../media/image99.jpeg"/><Relationship Id="rId4" Type="http://schemas.openxmlformats.org/officeDocument/2006/relationships/image" Target="../media/image98.jpeg"/></Relationships>
</file>

<file path=ppt/slides/_rels/slide49.xml.rels><?xml version="1.0" encoding="UTF-8" standalone="yes"?>
<Relationships xmlns="http://schemas.openxmlformats.org/package/2006/relationships"><Relationship Id="rId3" Type="http://schemas.openxmlformats.org/officeDocument/2006/relationships/chart" Target="../charts/chart21.xml"/><Relationship Id="rId2" Type="http://schemas.openxmlformats.org/officeDocument/2006/relationships/image" Target="../media/image75.png"/><Relationship Id="rId1" Type="http://schemas.openxmlformats.org/officeDocument/2006/relationships/slideLayout" Target="../slideLayouts/slideLayout7.xml"/><Relationship Id="rId4" Type="http://schemas.openxmlformats.org/officeDocument/2006/relationships/chart" Target="../charts/chart22.xml"/></Relationships>
</file>

<file path=ppt/slides/_rels/slide5.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7.png"/><Relationship Id="rId11" Type="http://schemas.openxmlformats.org/officeDocument/2006/relationships/image" Target="../media/image12.png"/><Relationship Id="rId5" Type="http://schemas.openxmlformats.org/officeDocument/2006/relationships/image" Target="../media/image6.png"/><Relationship Id="rId10" Type="http://schemas.openxmlformats.org/officeDocument/2006/relationships/image" Target="../media/image11.png"/><Relationship Id="rId4" Type="http://schemas.openxmlformats.org/officeDocument/2006/relationships/image" Target="../media/image5.png"/><Relationship Id="rId9" Type="http://schemas.openxmlformats.org/officeDocument/2006/relationships/image" Target="../media/image10.png"/></Relationships>
</file>

<file path=ppt/slides/_rels/slide50.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image" Target="../media/image75.png"/><Relationship Id="rId1" Type="http://schemas.openxmlformats.org/officeDocument/2006/relationships/slideLayout" Target="../slideLayouts/slideLayout7.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51.xml.rels><?xml version="1.0" encoding="UTF-8" standalone="yes"?>
<Relationships xmlns="http://schemas.openxmlformats.org/package/2006/relationships"><Relationship Id="rId8" Type="http://schemas.openxmlformats.org/officeDocument/2006/relationships/diagramData" Target="../diagrams/data7.xml"/><Relationship Id="rId3" Type="http://schemas.openxmlformats.org/officeDocument/2006/relationships/diagramData" Target="../diagrams/data6.xml"/><Relationship Id="rId7" Type="http://schemas.microsoft.com/office/2007/relationships/diagramDrawing" Target="../diagrams/drawing6.xml"/><Relationship Id="rId12" Type="http://schemas.microsoft.com/office/2007/relationships/diagramDrawing" Target="../diagrams/drawing7.xml"/><Relationship Id="rId2" Type="http://schemas.openxmlformats.org/officeDocument/2006/relationships/image" Target="../media/image75.png"/><Relationship Id="rId1" Type="http://schemas.openxmlformats.org/officeDocument/2006/relationships/slideLayout" Target="../slideLayouts/slideLayout7.xml"/><Relationship Id="rId6" Type="http://schemas.openxmlformats.org/officeDocument/2006/relationships/diagramColors" Target="../diagrams/colors6.xml"/><Relationship Id="rId11" Type="http://schemas.openxmlformats.org/officeDocument/2006/relationships/diagramColors" Target="../diagrams/colors7.xml"/><Relationship Id="rId5" Type="http://schemas.openxmlformats.org/officeDocument/2006/relationships/diagramQuickStyle" Target="../diagrams/quickStyle6.xml"/><Relationship Id="rId10" Type="http://schemas.openxmlformats.org/officeDocument/2006/relationships/diagramQuickStyle" Target="../diagrams/quickStyle7.xml"/><Relationship Id="rId4" Type="http://schemas.openxmlformats.org/officeDocument/2006/relationships/diagramLayout" Target="../diagrams/layout6.xml"/><Relationship Id="rId9" Type="http://schemas.openxmlformats.org/officeDocument/2006/relationships/diagramLayout" Target="../diagrams/layout7.xml"/></Relationships>
</file>

<file path=ppt/slides/_rels/slide52.xml.rels><?xml version="1.0" encoding="UTF-8" standalone="yes"?>
<Relationships xmlns="http://schemas.openxmlformats.org/package/2006/relationships"><Relationship Id="rId2" Type="http://schemas.openxmlformats.org/officeDocument/2006/relationships/image" Target="../media/image75.png"/><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3" Type="http://schemas.openxmlformats.org/officeDocument/2006/relationships/image" Target="../media/image102.jpeg"/><Relationship Id="rId2" Type="http://schemas.openxmlformats.org/officeDocument/2006/relationships/image" Target="../media/image101.jpeg"/><Relationship Id="rId1" Type="http://schemas.openxmlformats.org/officeDocument/2006/relationships/slideLayout" Target="../slideLayouts/slideLayout2.xml"/><Relationship Id="rId4" Type="http://schemas.openxmlformats.org/officeDocument/2006/relationships/image" Target="../media/image103.jpeg"/></Relationships>
</file>

<file path=ppt/slides/_rels/slide54.xml.rels><?xml version="1.0" encoding="UTF-8" standalone="yes"?>
<Relationships xmlns="http://schemas.openxmlformats.org/package/2006/relationships"><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image" Target="../media/image75.png"/><Relationship Id="rId1" Type="http://schemas.openxmlformats.org/officeDocument/2006/relationships/slideLayout" Target="../slideLayouts/slideLayout7.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55.xml.rels><?xml version="1.0" encoding="UTF-8" standalone="yes"?>
<Relationships xmlns="http://schemas.openxmlformats.org/package/2006/relationships"><Relationship Id="rId2" Type="http://schemas.openxmlformats.org/officeDocument/2006/relationships/chart" Target="../charts/chart23.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105.gif"/><Relationship Id="rId2" Type="http://schemas.openxmlformats.org/officeDocument/2006/relationships/image" Target="../media/image104.jpeg"/><Relationship Id="rId1" Type="http://schemas.openxmlformats.org/officeDocument/2006/relationships/slideLayout" Target="../slideLayouts/slideLayout1.xml"/><Relationship Id="rId5" Type="http://schemas.openxmlformats.org/officeDocument/2006/relationships/image" Target="../media/image107.jpeg"/><Relationship Id="rId4" Type="http://schemas.openxmlformats.org/officeDocument/2006/relationships/image" Target="../media/image106.jpeg"/></Relationships>
</file>

<file path=ppt/slides/_rels/slide57.xml.rels><?xml version="1.0" encoding="UTF-8" standalone="yes"?>
<Relationships xmlns="http://schemas.openxmlformats.org/package/2006/relationships"><Relationship Id="rId3" Type="http://schemas.openxmlformats.org/officeDocument/2006/relationships/image" Target="../media/image109.jpeg"/><Relationship Id="rId2" Type="http://schemas.openxmlformats.org/officeDocument/2006/relationships/image" Target="../media/image108.jpeg"/><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3" Type="http://schemas.openxmlformats.org/officeDocument/2006/relationships/image" Target="../media/image111.jpeg"/><Relationship Id="rId7" Type="http://schemas.openxmlformats.org/officeDocument/2006/relationships/image" Target="../media/image115.png"/><Relationship Id="rId2" Type="http://schemas.openxmlformats.org/officeDocument/2006/relationships/image" Target="../media/image110.png"/><Relationship Id="rId1" Type="http://schemas.openxmlformats.org/officeDocument/2006/relationships/slideLayout" Target="../slideLayouts/slideLayout1.xml"/><Relationship Id="rId6" Type="http://schemas.openxmlformats.org/officeDocument/2006/relationships/image" Target="../media/image114.jpeg"/><Relationship Id="rId5" Type="http://schemas.openxmlformats.org/officeDocument/2006/relationships/image" Target="../media/image113.jpeg"/><Relationship Id="rId4" Type="http://schemas.openxmlformats.org/officeDocument/2006/relationships/image" Target="../media/image112.jpeg"/></Relationships>
</file>

<file path=ppt/slides/_rels/slide59.xml.rels><?xml version="1.0" encoding="UTF-8" standalone="yes"?>
<Relationships xmlns="http://schemas.openxmlformats.org/package/2006/relationships"><Relationship Id="rId3" Type="http://schemas.openxmlformats.org/officeDocument/2006/relationships/hyperlink" Target="http://iskiplus.ru/stazh-dlya-pensii/" TargetMode="External"/><Relationship Id="rId2" Type="http://schemas.openxmlformats.org/officeDocument/2006/relationships/image" Target="../media/image116.jpeg"/><Relationship Id="rId1" Type="http://schemas.openxmlformats.org/officeDocument/2006/relationships/slideLayout" Target="../slideLayouts/slideLayout2.xml"/><Relationship Id="rId4" Type="http://schemas.openxmlformats.org/officeDocument/2006/relationships/chart" Target="../charts/chart24.xml"/></Relationships>
</file>

<file path=ppt/slides/_rels/slide6.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3" Type="http://schemas.openxmlformats.org/officeDocument/2006/relationships/chart" Target="../charts/chart25.xml"/><Relationship Id="rId2" Type="http://schemas.openxmlformats.org/officeDocument/2006/relationships/image" Target="../media/image117.jpe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3.xml.rels><?xml version="1.0" encoding="UTF-8" standalone="yes"?>
<Relationships xmlns="http://schemas.openxmlformats.org/package/2006/relationships"><Relationship Id="rId2" Type="http://schemas.openxmlformats.org/officeDocument/2006/relationships/image" Target="../media/image118.jpeg"/><Relationship Id="rId1" Type="http://schemas.openxmlformats.org/officeDocument/2006/relationships/slideLayout" Target="../slideLayouts/slideLayout1.xml"/></Relationships>
</file>

<file path=ppt/slides/_rels/slide64.xml.rels><?xml version="1.0" encoding="UTF-8" standalone="yes"?>
<Relationships xmlns="http://schemas.openxmlformats.org/package/2006/relationships"><Relationship Id="rId3" Type="http://schemas.openxmlformats.org/officeDocument/2006/relationships/oleObject" Target="../embeddings/_____Microsoft_Office_Excel_97-20033.xls"/><Relationship Id="rId2" Type="http://schemas.openxmlformats.org/officeDocument/2006/relationships/slideLayout" Target="../slideLayouts/slideLayout4.xml"/><Relationship Id="rId1" Type="http://schemas.openxmlformats.org/officeDocument/2006/relationships/vmlDrawing" Target="../drawings/vmlDrawing4.v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2" Type="http://schemas.openxmlformats.org/officeDocument/2006/relationships/chart" Target="../charts/chart26.xml"/><Relationship Id="rId1" Type="http://schemas.openxmlformats.org/officeDocument/2006/relationships/slideLayout" Target="../slideLayouts/slideLayout14.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7.xml.rels><?xml version="1.0" encoding="UTF-8" standalone="yes"?>
<Relationships xmlns="http://schemas.openxmlformats.org/package/2006/relationships"><Relationship Id="rId8" Type="http://schemas.openxmlformats.org/officeDocument/2006/relationships/diagramColors" Target="../diagrams/colors1.xml"/><Relationship Id="rId3" Type="http://schemas.openxmlformats.org/officeDocument/2006/relationships/image" Target="../media/image14.jpeg"/><Relationship Id="rId7" Type="http://schemas.openxmlformats.org/officeDocument/2006/relationships/diagramQuickStyle" Target="../diagrams/quickStyle1.xml"/><Relationship Id="rId2" Type="http://schemas.openxmlformats.org/officeDocument/2006/relationships/image" Target="../media/image13.jpeg"/><Relationship Id="rId1" Type="http://schemas.openxmlformats.org/officeDocument/2006/relationships/slideLayout" Target="../slideLayouts/slideLayout2.xml"/><Relationship Id="rId6" Type="http://schemas.openxmlformats.org/officeDocument/2006/relationships/diagramLayout" Target="../diagrams/layout1.xml"/><Relationship Id="rId5" Type="http://schemas.openxmlformats.org/officeDocument/2006/relationships/diagramData" Target="../diagrams/data1.xml"/><Relationship Id="rId4" Type="http://schemas.openxmlformats.org/officeDocument/2006/relationships/image" Target="../media/image15.jpeg"/><Relationship Id="rId9" Type="http://schemas.microsoft.com/office/2007/relationships/diagramDrawing" Target="../diagrams/drawing1.xml"/></Relationships>
</file>

<file path=ppt/slides/_rels/slide70.xml.rels><?xml version="1.0" encoding="UTF-8" standalone="yes"?>
<Relationships xmlns="http://schemas.openxmlformats.org/package/2006/relationships"><Relationship Id="rId3" Type="http://schemas.openxmlformats.org/officeDocument/2006/relationships/image" Target="../media/image121.png"/><Relationship Id="rId2" Type="http://schemas.openxmlformats.org/officeDocument/2006/relationships/image" Target="../media/image120.png"/><Relationship Id="rId1" Type="http://schemas.openxmlformats.org/officeDocument/2006/relationships/slideLayout" Target="../slideLayouts/slideLayout1.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3.xml.rels><?xml version="1.0" encoding="UTF-8" standalone="yes"?>
<Relationships xmlns="http://schemas.openxmlformats.org/package/2006/relationships"><Relationship Id="rId2" Type="http://schemas.openxmlformats.org/officeDocument/2006/relationships/hyperlink" Target="http://www.govvrn.ru/wps/portal/AVO/" TargetMode="External"/><Relationship Id="rId1" Type="http://schemas.openxmlformats.org/officeDocument/2006/relationships/slideLayout" Target="../slideLayouts/slideLayout1.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8" Type="http://schemas.openxmlformats.org/officeDocument/2006/relationships/image" Target="../media/image22.jpeg"/><Relationship Id="rId13" Type="http://schemas.openxmlformats.org/officeDocument/2006/relationships/image" Target="../media/image27.jpeg"/><Relationship Id="rId3" Type="http://schemas.openxmlformats.org/officeDocument/2006/relationships/image" Target="../media/image17.jpeg"/><Relationship Id="rId7" Type="http://schemas.openxmlformats.org/officeDocument/2006/relationships/image" Target="../media/image21.jpeg"/><Relationship Id="rId12" Type="http://schemas.openxmlformats.org/officeDocument/2006/relationships/image" Target="../media/image26.gif"/><Relationship Id="rId2" Type="http://schemas.openxmlformats.org/officeDocument/2006/relationships/image" Target="../media/image16.jpeg"/><Relationship Id="rId1" Type="http://schemas.openxmlformats.org/officeDocument/2006/relationships/slideLayout" Target="../slideLayouts/slideLayout7.xml"/><Relationship Id="rId6" Type="http://schemas.openxmlformats.org/officeDocument/2006/relationships/image" Target="../media/image20.jpeg"/><Relationship Id="rId11" Type="http://schemas.openxmlformats.org/officeDocument/2006/relationships/image" Target="../media/image25.png"/><Relationship Id="rId5" Type="http://schemas.openxmlformats.org/officeDocument/2006/relationships/image" Target="../media/image19.jpeg"/><Relationship Id="rId10" Type="http://schemas.openxmlformats.org/officeDocument/2006/relationships/image" Target="../media/image24.jpeg"/><Relationship Id="rId4" Type="http://schemas.openxmlformats.org/officeDocument/2006/relationships/image" Target="../media/image18.jpeg"/><Relationship Id="rId9" Type="http://schemas.openxmlformats.org/officeDocument/2006/relationships/image" Target="../media/image23.jpeg"/></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1.xml.rels><?xml version="1.0" encoding="UTF-8" standalone="yes"?>
<Relationships xmlns="http://schemas.openxmlformats.org/package/2006/relationships"><Relationship Id="rId3" Type="http://schemas.openxmlformats.org/officeDocument/2006/relationships/diagramLayout" Target="../diagrams/layout9.xml"/><Relationship Id="rId2" Type="http://schemas.openxmlformats.org/officeDocument/2006/relationships/diagramData" Target="../diagrams/data9.xml"/><Relationship Id="rId1" Type="http://schemas.openxmlformats.org/officeDocument/2006/relationships/slideLayout" Target="../slideLayouts/slideLayout2.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9.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1"/>
          <p:cNvSpPr txBox="1">
            <a:spLocks/>
          </p:cNvSpPr>
          <p:nvPr/>
        </p:nvSpPr>
        <p:spPr>
          <a:xfrm>
            <a:off x="-340924" y="1018512"/>
            <a:ext cx="5489574" cy="2194245"/>
          </a:xfrm>
          <a:prstGeom prst="rect">
            <a:avLst/>
          </a:prstGeom>
          <a:effectLst>
            <a:outerShdw blurRad="25400" dir="17880000">
              <a:srgbClr val="000000">
                <a:alpha val="46000"/>
              </a:srgbClr>
            </a:outerShdw>
          </a:effectLst>
        </p:spPr>
        <p:txBody>
          <a:bodyPr vert="horz" lIns="91440" tIns="45720" rIns="91440" bIns="45720" rtlCol="0" anchor="b">
            <a:noAutofit/>
          </a:bodyPr>
          <a:lstStyle>
            <a:lvl1pPr algn="ctr" defTabSz="457200" rtl="0" eaLnBrk="1" latinLnBrk="0" hangingPunct="1">
              <a:spcBef>
                <a:spcPct val="0"/>
              </a:spcBef>
              <a:buNone/>
              <a:defRPr sz="5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j-lt"/>
                <a:ea typeface="+mj-ea"/>
                <a:cs typeface="Trebuchet M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342900" indent="-342900">
              <a:spcBef>
                <a:spcPts val="1000"/>
              </a:spcBef>
            </a:pPr>
            <a:r>
              <a:rPr lang="ru-RU" sz="6600" b="1" i="1" dirty="0" smtClean="0">
                <a:solidFill>
                  <a:srgbClr val="7030A0"/>
                </a:solidFill>
                <a:latin typeface="Times New Roman" panose="02020603050405020304" pitchFamily="18" charset="0"/>
                <a:ea typeface="+mn-ea"/>
                <a:cs typeface="Times New Roman" panose="02020603050405020304" pitchFamily="18" charset="0"/>
              </a:rPr>
              <a:t>БЮДЖЕТ </a:t>
            </a:r>
            <a:br>
              <a:rPr lang="ru-RU" sz="6600" b="1" i="1" dirty="0" smtClean="0">
                <a:solidFill>
                  <a:srgbClr val="7030A0"/>
                </a:solidFill>
                <a:latin typeface="Times New Roman" panose="02020603050405020304" pitchFamily="18" charset="0"/>
                <a:ea typeface="+mn-ea"/>
                <a:cs typeface="Times New Roman" panose="02020603050405020304" pitchFamily="18" charset="0"/>
              </a:rPr>
            </a:br>
            <a:r>
              <a:rPr lang="ru-RU" sz="6600" b="1" i="1" dirty="0" smtClean="0">
                <a:solidFill>
                  <a:srgbClr val="7030A0"/>
                </a:solidFill>
                <a:latin typeface="Times New Roman" panose="02020603050405020304" pitchFamily="18" charset="0"/>
                <a:ea typeface="+mn-ea"/>
                <a:cs typeface="Times New Roman" panose="02020603050405020304" pitchFamily="18" charset="0"/>
              </a:rPr>
              <a:t>  для</a:t>
            </a:r>
            <a:br>
              <a:rPr lang="ru-RU" sz="6600" b="1" i="1" dirty="0" smtClean="0">
                <a:solidFill>
                  <a:srgbClr val="7030A0"/>
                </a:solidFill>
                <a:latin typeface="Times New Roman" panose="02020603050405020304" pitchFamily="18" charset="0"/>
                <a:ea typeface="+mn-ea"/>
                <a:cs typeface="Times New Roman" panose="02020603050405020304" pitchFamily="18" charset="0"/>
              </a:rPr>
            </a:br>
            <a:r>
              <a:rPr lang="ru-RU" sz="6600" b="1" i="1" dirty="0" smtClean="0">
                <a:solidFill>
                  <a:srgbClr val="7030A0"/>
                </a:solidFill>
                <a:latin typeface="Times New Roman" panose="02020603050405020304" pitchFamily="18" charset="0"/>
                <a:ea typeface="+mn-ea"/>
                <a:cs typeface="Times New Roman" panose="02020603050405020304" pitchFamily="18" charset="0"/>
              </a:rPr>
              <a:t>    ГРАЖДАН</a:t>
            </a:r>
            <a:endParaRPr lang="ru-RU" sz="6600" b="1" i="1" dirty="0">
              <a:solidFill>
                <a:srgbClr val="7030A0"/>
              </a:solidFill>
            </a:endParaRPr>
          </a:p>
        </p:txBody>
      </p:sp>
      <p:sp>
        <p:nvSpPr>
          <p:cNvPr id="5" name="Прямоугольник 4"/>
          <p:cNvSpPr/>
          <p:nvPr/>
        </p:nvSpPr>
        <p:spPr>
          <a:xfrm>
            <a:off x="4111949" y="4422817"/>
            <a:ext cx="4957911" cy="1938992"/>
          </a:xfrm>
          <a:prstGeom prst="rect">
            <a:avLst/>
          </a:prstGeom>
          <a:noFill/>
          <a:ln>
            <a:noFill/>
          </a:ln>
        </p:spPr>
        <p:txBody>
          <a:bodyPr wrap="square" lIns="91440" tIns="45720" rIns="91440" bIns="45720">
            <a:spAutoFit/>
          </a:bodyPr>
          <a:lstStyle/>
          <a:p>
            <a:pPr algn="ctr"/>
            <a:r>
              <a:rPr lang="ru-RU" sz="4000" b="1" i="1" cap="none" spc="0" dirty="0" smtClean="0">
                <a:ln w="9525">
                  <a:solidFill>
                    <a:schemeClr val="bg1"/>
                  </a:solidFill>
                  <a:prstDash val="solid"/>
                </a:ln>
                <a:solidFill>
                  <a:srgbClr val="7030A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Об исполнении </a:t>
            </a:r>
          </a:p>
          <a:p>
            <a:pPr algn="ctr"/>
            <a:r>
              <a:rPr lang="ru-RU" sz="4000" b="1" i="1" cap="none" spc="0" dirty="0" smtClean="0">
                <a:ln w="9525">
                  <a:solidFill>
                    <a:schemeClr val="bg1"/>
                  </a:solidFill>
                  <a:prstDash val="solid"/>
                </a:ln>
                <a:solidFill>
                  <a:srgbClr val="7030A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районного бюджета </a:t>
            </a:r>
          </a:p>
          <a:p>
            <a:pPr algn="ctr"/>
            <a:r>
              <a:rPr lang="ru-RU" sz="4000" b="1" i="1" cap="none" spc="0" smtClean="0">
                <a:ln w="9525">
                  <a:solidFill>
                    <a:schemeClr val="bg1"/>
                  </a:solidFill>
                  <a:prstDash val="solid"/>
                </a:ln>
                <a:solidFill>
                  <a:srgbClr val="7030A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за 2021 </a:t>
            </a:r>
            <a:r>
              <a:rPr lang="ru-RU" sz="4000" b="1" i="1" cap="none" spc="0" dirty="0" smtClean="0">
                <a:ln w="9525">
                  <a:solidFill>
                    <a:schemeClr val="bg1"/>
                  </a:solidFill>
                  <a:prstDash val="solid"/>
                </a:ln>
                <a:solidFill>
                  <a:srgbClr val="7030A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год</a:t>
            </a:r>
            <a:endParaRPr lang="ru-RU" sz="4000" b="1" i="1" cap="none" spc="0" dirty="0">
              <a:ln w="9525">
                <a:solidFill>
                  <a:schemeClr val="bg1"/>
                </a:solidFill>
                <a:prstDash val="solid"/>
              </a:ln>
              <a:solidFill>
                <a:srgbClr val="7030A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pic>
        <p:nvPicPr>
          <p:cNvPr id="6" name="Рисунок 5"/>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262363" y="4422817"/>
            <a:ext cx="3584708" cy="2150977"/>
          </a:xfrm>
          <a:prstGeom prst="rect">
            <a:avLst/>
          </a:prstGeom>
          <a:ln w="28575">
            <a:solidFill>
              <a:srgbClr val="7030A0"/>
            </a:solidFill>
          </a:ln>
        </p:spPr>
      </p:pic>
      <p:sp>
        <p:nvSpPr>
          <p:cNvPr id="7" name="Прямоугольник 6"/>
          <p:cNvSpPr/>
          <p:nvPr/>
        </p:nvSpPr>
        <p:spPr>
          <a:xfrm>
            <a:off x="4669536" y="329184"/>
            <a:ext cx="4206240" cy="923330"/>
          </a:xfrm>
          <a:prstGeom prst="rect">
            <a:avLst/>
          </a:prstGeom>
        </p:spPr>
        <p:txBody>
          <a:bodyPr wrap="square">
            <a:spAutoFit/>
          </a:bodyPr>
          <a:lstStyle/>
          <a:p>
            <a:pPr algn="ctr"/>
            <a:r>
              <a:rPr lang="ru-RU" b="1" dirty="0" smtClean="0">
                <a:solidFill>
                  <a:srgbClr val="1B1E63"/>
                </a:solidFill>
                <a:latin typeface="Times New Roman" pitchFamily="18" charset="0"/>
                <a:cs typeface="Times New Roman" pitchFamily="18" charset="0"/>
              </a:rPr>
              <a:t>Проект</a:t>
            </a:r>
            <a:br>
              <a:rPr lang="ru-RU" b="1" dirty="0" smtClean="0">
                <a:solidFill>
                  <a:srgbClr val="1B1E63"/>
                </a:solidFill>
                <a:latin typeface="Times New Roman" pitchFamily="18" charset="0"/>
                <a:cs typeface="Times New Roman" pitchFamily="18" charset="0"/>
              </a:rPr>
            </a:br>
            <a:r>
              <a:rPr lang="ru-RU" b="1" dirty="0" smtClean="0">
                <a:solidFill>
                  <a:srgbClr val="1B1E63"/>
                </a:solidFill>
                <a:latin typeface="Times New Roman" pitchFamily="18" charset="0"/>
                <a:cs typeface="Times New Roman" pitchFamily="18" charset="0"/>
              </a:rPr>
              <a:t>решения Совета народных депутатов</a:t>
            </a:r>
            <a:br>
              <a:rPr lang="ru-RU" b="1" dirty="0" smtClean="0">
                <a:solidFill>
                  <a:srgbClr val="1B1E63"/>
                </a:solidFill>
                <a:latin typeface="Times New Roman" pitchFamily="18" charset="0"/>
                <a:cs typeface="Times New Roman" pitchFamily="18" charset="0"/>
              </a:rPr>
            </a:br>
            <a:r>
              <a:rPr lang="ru-RU" b="1" dirty="0" smtClean="0">
                <a:solidFill>
                  <a:srgbClr val="1B1E63"/>
                </a:solidFill>
                <a:latin typeface="Times New Roman" pitchFamily="18" charset="0"/>
                <a:cs typeface="Times New Roman" pitchFamily="18" charset="0"/>
              </a:rPr>
              <a:t>  Хохольского муниципального района </a:t>
            </a:r>
          </a:p>
        </p:txBody>
      </p:sp>
    </p:spTree>
    <p:extLst>
      <p:ext uri="{BB962C8B-B14F-4D97-AF65-F5344CB8AC3E}">
        <p14:creationId xmlns:p14="http://schemas.microsoft.com/office/powerpoint/2010/main" xmlns="" val="117877298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8" name="Rectangle 4"/>
          <p:cNvSpPr>
            <a:spLocks noChangeArrowheads="1"/>
          </p:cNvSpPr>
          <p:nvPr/>
        </p:nvSpPr>
        <p:spPr bwMode="auto">
          <a:xfrm>
            <a:off x="276225" y="276225"/>
            <a:ext cx="8541451" cy="1041767"/>
          </a:xfrm>
          <a:prstGeom prst="rect">
            <a:avLst/>
          </a:prstGeom>
          <a:ln>
            <a:headEnd/>
            <a:tailEnd/>
          </a:ln>
        </p:spPr>
        <p:style>
          <a:lnRef idx="1">
            <a:schemeClr val="accent3"/>
          </a:lnRef>
          <a:fillRef idx="3">
            <a:schemeClr val="accent3"/>
          </a:fillRef>
          <a:effectRef idx="2">
            <a:schemeClr val="accent3"/>
          </a:effectRef>
          <a:fontRef idx="minor">
            <a:schemeClr val="lt1"/>
          </a:fontRef>
        </p:style>
        <p:txBody>
          <a:bodyPr anchor="ctr"/>
          <a:lstStyle>
            <a:lvl1pPr>
              <a:defRPr sz="4400">
                <a:solidFill>
                  <a:schemeClr val="tx2"/>
                </a:solidFill>
                <a:effectLst>
                  <a:outerShdw blurRad="38100" dist="38100" dir="2700000" algn="tl">
                    <a:srgbClr val="000000"/>
                  </a:outerShdw>
                </a:effectLst>
                <a:latin typeface="Tahoma" panose="020B0604030504040204" pitchFamily="34" charset="0"/>
              </a:defRPr>
            </a:lvl1pPr>
            <a:lvl2pPr>
              <a:defRPr sz="4400">
                <a:solidFill>
                  <a:schemeClr val="tx2"/>
                </a:solidFill>
                <a:effectLst>
                  <a:outerShdw blurRad="38100" dist="38100" dir="2700000" algn="tl">
                    <a:srgbClr val="000000"/>
                  </a:outerShdw>
                </a:effectLst>
                <a:latin typeface="Tahoma" panose="020B0604030504040204" pitchFamily="34" charset="0"/>
              </a:defRPr>
            </a:lvl2pPr>
            <a:lvl3pPr>
              <a:defRPr sz="4400">
                <a:solidFill>
                  <a:schemeClr val="tx2"/>
                </a:solidFill>
                <a:effectLst>
                  <a:outerShdw blurRad="38100" dist="38100" dir="2700000" algn="tl">
                    <a:srgbClr val="000000"/>
                  </a:outerShdw>
                </a:effectLst>
                <a:latin typeface="Tahoma" panose="020B0604030504040204" pitchFamily="34" charset="0"/>
              </a:defRPr>
            </a:lvl3pPr>
            <a:lvl4pPr>
              <a:defRPr sz="4400">
                <a:solidFill>
                  <a:schemeClr val="tx2"/>
                </a:solidFill>
                <a:effectLst>
                  <a:outerShdw blurRad="38100" dist="38100" dir="2700000" algn="tl">
                    <a:srgbClr val="000000"/>
                  </a:outerShdw>
                </a:effectLst>
                <a:latin typeface="Tahoma" panose="020B0604030504040204" pitchFamily="34" charset="0"/>
              </a:defRPr>
            </a:lvl4pPr>
            <a:lvl5pPr>
              <a:defRPr sz="4400">
                <a:solidFill>
                  <a:schemeClr val="tx2"/>
                </a:solidFill>
                <a:effectLst>
                  <a:outerShdw blurRad="38100" dist="38100" dir="2700000" algn="tl">
                    <a:srgbClr val="000000"/>
                  </a:outerShdw>
                </a:effectLst>
                <a:latin typeface="Tahoma" panose="020B0604030504040204" pitchFamily="34" charset="0"/>
              </a:defRPr>
            </a:lvl5pPr>
            <a:lvl6pPr marL="457200" fontAlgn="base">
              <a:spcBef>
                <a:spcPct val="0"/>
              </a:spcBef>
              <a:spcAft>
                <a:spcPct val="0"/>
              </a:spcAft>
              <a:defRPr sz="4400">
                <a:solidFill>
                  <a:schemeClr val="tx2"/>
                </a:solidFill>
                <a:effectLst>
                  <a:outerShdw blurRad="38100" dist="38100" dir="2700000" algn="tl">
                    <a:srgbClr val="000000"/>
                  </a:outerShdw>
                </a:effectLst>
                <a:latin typeface="Tahoma" panose="020B0604030504040204" pitchFamily="34" charset="0"/>
              </a:defRPr>
            </a:lvl6pPr>
            <a:lvl7pPr marL="914400" fontAlgn="base">
              <a:spcBef>
                <a:spcPct val="0"/>
              </a:spcBef>
              <a:spcAft>
                <a:spcPct val="0"/>
              </a:spcAft>
              <a:defRPr sz="4400">
                <a:solidFill>
                  <a:schemeClr val="tx2"/>
                </a:solidFill>
                <a:effectLst>
                  <a:outerShdw blurRad="38100" dist="38100" dir="2700000" algn="tl">
                    <a:srgbClr val="000000"/>
                  </a:outerShdw>
                </a:effectLst>
                <a:latin typeface="Tahoma" panose="020B0604030504040204" pitchFamily="34" charset="0"/>
              </a:defRPr>
            </a:lvl7pPr>
            <a:lvl8pPr marL="1371600" fontAlgn="base">
              <a:spcBef>
                <a:spcPct val="0"/>
              </a:spcBef>
              <a:spcAft>
                <a:spcPct val="0"/>
              </a:spcAft>
              <a:defRPr sz="4400">
                <a:solidFill>
                  <a:schemeClr val="tx2"/>
                </a:solidFill>
                <a:effectLst>
                  <a:outerShdw blurRad="38100" dist="38100" dir="2700000" algn="tl">
                    <a:srgbClr val="000000"/>
                  </a:outerShdw>
                </a:effectLst>
                <a:latin typeface="Tahoma" panose="020B0604030504040204" pitchFamily="34" charset="0"/>
              </a:defRPr>
            </a:lvl8pPr>
            <a:lvl9pPr marL="1828800" fontAlgn="base">
              <a:spcBef>
                <a:spcPct val="0"/>
              </a:spcBef>
              <a:spcAft>
                <a:spcPct val="0"/>
              </a:spcAft>
              <a:defRPr sz="4400">
                <a:solidFill>
                  <a:schemeClr val="tx2"/>
                </a:solidFill>
                <a:effectLst>
                  <a:outerShdw blurRad="38100" dist="38100" dir="2700000" algn="tl">
                    <a:srgbClr val="000000"/>
                  </a:outerShdw>
                </a:effectLst>
                <a:latin typeface="Tahoma" panose="020B0604030504040204" pitchFamily="34" charset="0"/>
              </a:defRPr>
            </a:lvl9pPr>
          </a:lstStyle>
          <a:p>
            <a:pPr algn="ctr" fontAlgn="base">
              <a:spcBef>
                <a:spcPct val="0"/>
              </a:spcBef>
              <a:spcAft>
                <a:spcPct val="0"/>
              </a:spcAft>
            </a:pPr>
            <a:r>
              <a:rPr lang="ru-RU" altLang="ru-RU" sz="3600" b="1" i="1" dirty="0" smtClean="0">
                <a:solidFill>
                  <a:srgbClr val="002060"/>
                </a:solidFill>
                <a:effectLst/>
                <a:latin typeface="Times New Roman" panose="02020603050405020304" pitchFamily="18" charset="0"/>
              </a:rPr>
              <a:t>Классификация</a:t>
            </a:r>
            <a:r>
              <a:rPr lang="ru-RU" altLang="ru-RU" sz="4000" b="1" i="1" dirty="0" smtClean="0">
                <a:solidFill>
                  <a:srgbClr val="002060"/>
                </a:solidFill>
                <a:effectLst/>
                <a:latin typeface="Times New Roman" panose="02020603050405020304" pitchFamily="18" charset="0"/>
              </a:rPr>
              <a:t> налогов по уровню бюджета</a:t>
            </a:r>
            <a:endParaRPr lang="ru-RU" altLang="ru-RU" sz="4000" b="1" i="1" dirty="0">
              <a:solidFill>
                <a:srgbClr val="002060"/>
              </a:solidFill>
              <a:effectLst/>
              <a:latin typeface="Times New Roman" panose="02020603050405020304" pitchFamily="18" charset="0"/>
            </a:endParaRPr>
          </a:p>
        </p:txBody>
      </p:sp>
      <p:sp>
        <p:nvSpPr>
          <p:cNvPr id="47109" name="Text Box 5"/>
          <p:cNvSpPr txBox="1">
            <a:spLocks noChangeArrowheads="1"/>
          </p:cNvSpPr>
          <p:nvPr/>
        </p:nvSpPr>
        <p:spPr bwMode="auto">
          <a:xfrm>
            <a:off x="281066" y="2306639"/>
            <a:ext cx="2291524" cy="523220"/>
          </a:xfrm>
          <a:prstGeom prst="rect">
            <a:avLst/>
          </a:prstGeom>
          <a:gradFill flip="none" rotWithShape="1">
            <a:gsLst>
              <a:gs pos="0">
                <a:schemeClr val="accent6">
                  <a:lumMod val="40000"/>
                  <a:lumOff val="60000"/>
                </a:schemeClr>
              </a:gs>
              <a:gs pos="46000">
                <a:schemeClr val="accent6">
                  <a:lumMod val="95000"/>
                  <a:lumOff val="5000"/>
                </a:schemeClr>
              </a:gs>
              <a:gs pos="100000">
                <a:schemeClr val="accent6">
                  <a:lumMod val="60000"/>
                </a:schemeClr>
              </a:gs>
            </a:gsLst>
            <a:path path="circle">
              <a:fillToRect l="50000" t="130000" r="50000" b="-30000"/>
            </a:path>
            <a:tileRect/>
          </a:gradFill>
          <a:ln w="9525">
            <a:solidFill>
              <a:schemeClr val="tx2"/>
            </a:solidFill>
            <a:miter lim="800000"/>
            <a:headEnd/>
            <a:tailEnd/>
          </a:ln>
          <a:effectLst/>
          <a:extLst/>
        </p:spPr>
        <p:txBody>
          <a:bodyPr wrap="square">
            <a:spAutoFit/>
          </a:bodyPr>
          <a:lstStyle/>
          <a:p>
            <a:pPr algn="ctr" fontAlgn="base">
              <a:spcBef>
                <a:spcPct val="50000"/>
              </a:spcBef>
              <a:spcAft>
                <a:spcPct val="0"/>
              </a:spcAft>
            </a:pPr>
            <a:r>
              <a:rPr lang="ru-RU" altLang="ru-RU" sz="2800" b="1" i="1" dirty="0" smtClean="0">
                <a:solidFill>
                  <a:srgbClr val="C00000"/>
                </a:solidFill>
                <a:latin typeface="Times New Roman" panose="02020603050405020304" pitchFamily="18" charset="0"/>
              </a:rPr>
              <a:t>Федеральные</a:t>
            </a:r>
            <a:endParaRPr lang="ru-RU" altLang="ru-RU" sz="2800" b="1" i="1" dirty="0">
              <a:solidFill>
                <a:srgbClr val="C00000"/>
              </a:solidFill>
              <a:latin typeface="Times New Roman" panose="02020603050405020304" pitchFamily="18" charset="0"/>
            </a:endParaRPr>
          </a:p>
        </p:txBody>
      </p:sp>
      <p:sp>
        <p:nvSpPr>
          <p:cNvPr id="47110" name="Text Box 6">
            <a:hlinkClick r:id="rId2" action="ppaction://hlinksldjump"/>
          </p:cNvPr>
          <p:cNvSpPr txBox="1">
            <a:spLocks noChangeArrowheads="1"/>
          </p:cNvSpPr>
          <p:nvPr/>
        </p:nvSpPr>
        <p:spPr bwMode="auto">
          <a:xfrm>
            <a:off x="3248454" y="2306639"/>
            <a:ext cx="2237946" cy="461665"/>
          </a:xfrm>
          <a:prstGeom prst="rect">
            <a:avLst/>
          </a:prstGeom>
          <a:gradFill>
            <a:gsLst>
              <a:gs pos="0">
                <a:schemeClr val="accent6">
                  <a:lumMod val="40000"/>
                  <a:lumOff val="60000"/>
                </a:schemeClr>
              </a:gs>
              <a:gs pos="46000">
                <a:schemeClr val="accent6">
                  <a:lumMod val="95000"/>
                  <a:lumOff val="5000"/>
                </a:schemeClr>
              </a:gs>
              <a:gs pos="100000">
                <a:schemeClr val="accent6">
                  <a:lumMod val="60000"/>
                </a:schemeClr>
              </a:gs>
            </a:gsLst>
            <a:path path="circle">
              <a:fillToRect l="50000" t="130000" r="50000" b="-30000"/>
            </a:path>
          </a:gradFill>
          <a:ln w="9525">
            <a:solidFill>
              <a:schemeClr val="tx2"/>
            </a:solidFill>
            <a:miter lim="800000"/>
            <a:headEnd/>
            <a:tailEnd/>
          </a:ln>
          <a:effectLst/>
          <a:extLst/>
        </p:spPr>
        <p:txBody>
          <a:bodyPr wrap="square">
            <a:spAutoFit/>
          </a:bodyPr>
          <a:lstStyle/>
          <a:p>
            <a:pPr algn="ctr" fontAlgn="base">
              <a:spcBef>
                <a:spcPct val="50000"/>
              </a:spcBef>
              <a:spcAft>
                <a:spcPct val="0"/>
              </a:spcAft>
            </a:pPr>
            <a:r>
              <a:rPr lang="ru-RU" altLang="ru-RU" sz="2400" b="1" i="1" dirty="0" smtClean="0">
                <a:solidFill>
                  <a:srgbClr val="C00000"/>
                </a:solidFill>
                <a:latin typeface="Times New Roman" panose="02020603050405020304" pitchFamily="18" charset="0"/>
              </a:rPr>
              <a:t>Региональные</a:t>
            </a:r>
            <a:endParaRPr lang="ru-RU" altLang="ru-RU" sz="2400" b="1" i="1" dirty="0">
              <a:solidFill>
                <a:srgbClr val="C00000"/>
              </a:solidFill>
              <a:latin typeface="Times New Roman" panose="02020603050405020304" pitchFamily="18" charset="0"/>
            </a:endParaRPr>
          </a:p>
        </p:txBody>
      </p:sp>
      <p:sp>
        <p:nvSpPr>
          <p:cNvPr id="47111" name="Text Box 7">
            <a:hlinkClick r:id="rId3" action="ppaction://hlinksldjump"/>
          </p:cNvPr>
          <p:cNvSpPr txBox="1">
            <a:spLocks noChangeArrowheads="1"/>
          </p:cNvSpPr>
          <p:nvPr/>
        </p:nvSpPr>
        <p:spPr bwMode="auto">
          <a:xfrm>
            <a:off x="6162264" y="2306638"/>
            <a:ext cx="2235975" cy="461665"/>
          </a:xfrm>
          <a:prstGeom prst="rect">
            <a:avLst/>
          </a:prstGeom>
          <a:gradFill>
            <a:gsLst>
              <a:gs pos="0">
                <a:schemeClr val="accent6">
                  <a:lumMod val="40000"/>
                  <a:lumOff val="60000"/>
                </a:schemeClr>
              </a:gs>
              <a:gs pos="46000">
                <a:schemeClr val="accent6">
                  <a:lumMod val="95000"/>
                  <a:lumOff val="5000"/>
                </a:schemeClr>
              </a:gs>
              <a:gs pos="100000">
                <a:schemeClr val="accent6">
                  <a:lumMod val="60000"/>
                </a:schemeClr>
              </a:gs>
            </a:gsLst>
            <a:path path="circle">
              <a:fillToRect l="50000" t="130000" r="50000" b="-30000"/>
            </a:path>
          </a:gradFill>
          <a:ln w="9525">
            <a:solidFill>
              <a:schemeClr val="tx2"/>
            </a:solidFill>
            <a:miter lim="800000"/>
            <a:headEnd/>
            <a:tailEnd/>
          </a:ln>
          <a:effectLst/>
          <a:extLst/>
        </p:spPr>
        <p:txBody>
          <a:bodyPr wrap="square">
            <a:spAutoFit/>
          </a:bodyPr>
          <a:lstStyle/>
          <a:p>
            <a:pPr algn="ctr" fontAlgn="base">
              <a:spcBef>
                <a:spcPct val="50000"/>
              </a:spcBef>
              <a:spcAft>
                <a:spcPct val="0"/>
              </a:spcAft>
            </a:pPr>
            <a:r>
              <a:rPr lang="ru-RU" altLang="ru-RU" sz="2400" b="1" i="1" dirty="0" smtClean="0">
                <a:solidFill>
                  <a:srgbClr val="C00000"/>
                </a:solidFill>
                <a:latin typeface="Times New Roman" panose="02020603050405020304" pitchFamily="18" charset="0"/>
              </a:rPr>
              <a:t>Местные</a:t>
            </a:r>
            <a:endParaRPr lang="ru-RU" altLang="ru-RU" sz="2400" b="1" i="1" dirty="0">
              <a:solidFill>
                <a:srgbClr val="C00000"/>
              </a:solidFill>
              <a:latin typeface="Times New Roman" panose="02020603050405020304" pitchFamily="18" charset="0"/>
            </a:endParaRPr>
          </a:p>
        </p:txBody>
      </p:sp>
      <p:sp>
        <p:nvSpPr>
          <p:cNvPr id="13" name="Rectangle 3"/>
          <p:cNvSpPr txBox="1">
            <a:spLocks noChangeArrowheads="1"/>
          </p:cNvSpPr>
          <p:nvPr/>
        </p:nvSpPr>
        <p:spPr bwMode="auto">
          <a:xfrm>
            <a:off x="211463" y="3369913"/>
            <a:ext cx="3057330" cy="270535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fontAlgn="base">
              <a:spcBef>
                <a:spcPct val="20000"/>
              </a:spcBef>
              <a:spcAft>
                <a:spcPct val="0"/>
              </a:spcAft>
              <a:buClr>
                <a:schemeClr val="hlink"/>
              </a:buClr>
              <a:buSzPct val="120000"/>
              <a:buChar char="•"/>
              <a:defRPr sz="3200" kern="1200">
                <a:solidFill>
                  <a:schemeClr val="tx1"/>
                </a:solidFill>
                <a:effectLst>
                  <a:outerShdw blurRad="38100" dist="38100" dir="2700000" algn="tl">
                    <a:srgbClr val="000000"/>
                  </a:outerShdw>
                </a:effectLst>
                <a:latin typeface="+mn-lt"/>
                <a:ea typeface="+mn-ea"/>
                <a:cs typeface="+mn-cs"/>
              </a:defRPr>
            </a:lvl1pPr>
            <a:lvl2pPr marL="742950" indent="-285750" algn="l" rtl="0" fontAlgn="base">
              <a:spcBef>
                <a:spcPct val="20000"/>
              </a:spcBef>
              <a:spcAft>
                <a:spcPct val="0"/>
              </a:spcAft>
              <a:buFont typeface="Tahoma" panose="020B0604030504040204" pitchFamily="34" charset="0"/>
              <a:buChar char="–"/>
              <a:defRPr sz="2800" kern="1200">
                <a:solidFill>
                  <a:schemeClr val="tx1"/>
                </a:solidFill>
                <a:effectLst>
                  <a:outerShdw blurRad="38100" dist="38100" dir="2700000" algn="tl">
                    <a:srgbClr val="000000"/>
                  </a:outerShdw>
                </a:effectLst>
                <a:latin typeface="+mn-lt"/>
                <a:ea typeface="+mn-ea"/>
                <a:cs typeface="+mn-cs"/>
              </a:defRPr>
            </a:lvl2pPr>
            <a:lvl3pPr marL="1143000" indent="-228600" algn="l" rtl="0" fontAlgn="base">
              <a:spcBef>
                <a:spcPct val="20000"/>
              </a:spcBef>
              <a:spcAft>
                <a:spcPct val="0"/>
              </a:spcAft>
              <a:buClr>
                <a:schemeClr val="hlink"/>
              </a:buClr>
              <a:buSzPct val="120000"/>
              <a:buChar char="•"/>
              <a:defRPr sz="2400" kern="1200">
                <a:solidFill>
                  <a:schemeClr val="tx1"/>
                </a:solidFill>
                <a:effectLst>
                  <a:outerShdw blurRad="38100" dist="38100" dir="2700000" algn="tl">
                    <a:srgbClr val="000000"/>
                  </a:outerShdw>
                </a:effectLst>
                <a:latin typeface="+mn-lt"/>
                <a:ea typeface="+mn-ea"/>
                <a:cs typeface="+mn-cs"/>
              </a:defRPr>
            </a:lvl3pPr>
            <a:lvl4pPr marL="1600200" indent="-228600" algn="l" rtl="0" fontAlgn="base">
              <a:spcBef>
                <a:spcPct val="20000"/>
              </a:spcBef>
              <a:spcAft>
                <a:spcPct val="0"/>
              </a:spcAft>
              <a:buFont typeface="Tahoma" panose="020B0604030504040204" pitchFamily="34" charset="0"/>
              <a:buChar char="–"/>
              <a:defRPr sz="2000" kern="1200">
                <a:solidFill>
                  <a:schemeClr val="tx1"/>
                </a:solidFill>
                <a:effectLst>
                  <a:outerShdw blurRad="38100" dist="38100" dir="2700000" algn="tl">
                    <a:srgbClr val="000000"/>
                  </a:outerShdw>
                </a:effectLst>
                <a:latin typeface="+mn-lt"/>
                <a:ea typeface="+mn-ea"/>
                <a:cs typeface="+mn-cs"/>
              </a:defRPr>
            </a:lvl4pPr>
            <a:lvl5pPr marL="2057400" indent="-228600" algn="l" rtl="0" fontAlgn="base">
              <a:spcBef>
                <a:spcPct val="20000"/>
              </a:spcBef>
              <a:spcAft>
                <a:spcPct val="0"/>
              </a:spcAft>
              <a:buClr>
                <a:schemeClr val="hlink"/>
              </a:buClr>
              <a:buSzPct val="80000"/>
              <a:buFont typeface="Wingdings" panose="05000000000000000000" pitchFamily="2" charset="2"/>
              <a:buChar char="v"/>
              <a:defRPr sz="2000" kern="1200">
                <a:solidFill>
                  <a:schemeClr val="tx1"/>
                </a:solidFill>
                <a:effectLst>
                  <a:outerShdw blurRad="38100" dist="38100" dir="2700000" algn="tl">
                    <a:srgbClr val="000000"/>
                  </a:outerShdw>
                </a:effectLst>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90000"/>
              </a:lnSpc>
              <a:buFontTx/>
              <a:buNone/>
            </a:pPr>
            <a:r>
              <a:rPr lang="ru-RU" altLang="ru-RU" sz="1600" b="1" i="1" dirty="0" smtClean="0">
                <a:solidFill>
                  <a:srgbClr val="002060"/>
                </a:solidFill>
                <a:effectLst/>
                <a:latin typeface="Times New Roman" panose="02020603050405020304" pitchFamily="18" charset="0"/>
                <a:cs typeface="Times New Roman" panose="02020603050405020304" pitchFamily="18" charset="0"/>
              </a:rPr>
              <a:t>Налоги уплачиваемые в государственный бюджет: </a:t>
            </a:r>
          </a:p>
          <a:p>
            <a:pPr marL="0" indent="0">
              <a:lnSpc>
                <a:spcPct val="80000"/>
              </a:lnSpc>
              <a:buFont typeface="Wingdings" panose="05000000000000000000" pitchFamily="2" charset="2"/>
              <a:buChar char="ü"/>
            </a:pPr>
            <a:r>
              <a:rPr lang="ru-RU" altLang="ru-RU" sz="1600" b="1" i="1" dirty="0" smtClean="0">
                <a:solidFill>
                  <a:srgbClr val="002060"/>
                </a:solidFill>
                <a:effectLst/>
                <a:latin typeface="Times New Roman" panose="02020603050405020304" pitchFamily="18" charset="0"/>
                <a:cs typeface="Times New Roman" panose="02020603050405020304" pitchFamily="18" charset="0"/>
              </a:rPr>
              <a:t>Налог на добавленную </a:t>
            </a:r>
            <a:r>
              <a:rPr lang="ru-RU" altLang="ru-RU" sz="1600" b="1" dirty="0" smtClean="0">
                <a:solidFill>
                  <a:srgbClr val="002060"/>
                </a:solidFill>
                <a:effectLst/>
                <a:latin typeface="Times New Roman" panose="02020603050405020304" pitchFamily="18" charset="0"/>
                <a:cs typeface="Times New Roman" panose="02020603050405020304" pitchFamily="18" charset="0"/>
              </a:rPr>
              <a:t>стоимость</a:t>
            </a:r>
            <a:r>
              <a:rPr lang="ru-RU" altLang="ru-RU" sz="1600" b="1" i="1" dirty="0" smtClean="0">
                <a:solidFill>
                  <a:srgbClr val="002060"/>
                </a:solidFill>
                <a:effectLst/>
                <a:latin typeface="Times New Roman" panose="02020603050405020304" pitchFamily="18" charset="0"/>
                <a:cs typeface="Times New Roman" panose="02020603050405020304" pitchFamily="18" charset="0"/>
              </a:rPr>
              <a:t> (НДС); </a:t>
            </a:r>
          </a:p>
          <a:p>
            <a:pPr marL="0" indent="0">
              <a:lnSpc>
                <a:spcPct val="80000"/>
              </a:lnSpc>
              <a:buFont typeface="Wingdings" panose="05000000000000000000" pitchFamily="2" charset="2"/>
              <a:buChar char="ü"/>
            </a:pPr>
            <a:r>
              <a:rPr lang="ru-RU" altLang="ru-RU" sz="1600" b="1" i="1" dirty="0" smtClean="0">
                <a:solidFill>
                  <a:srgbClr val="002060"/>
                </a:solidFill>
                <a:effectLst/>
                <a:latin typeface="Times New Roman" panose="02020603050405020304" pitchFamily="18" charset="0"/>
                <a:cs typeface="Times New Roman" panose="02020603050405020304" pitchFamily="18" charset="0"/>
              </a:rPr>
              <a:t>Акцизный налог; </a:t>
            </a:r>
          </a:p>
          <a:p>
            <a:pPr marL="0" indent="0">
              <a:lnSpc>
                <a:spcPct val="80000"/>
              </a:lnSpc>
              <a:buFont typeface="Wingdings" panose="05000000000000000000" pitchFamily="2" charset="2"/>
              <a:buChar char="ü"/>
            </a:pPr>
            <a:r>
              <a:rPr lang="ru-RU" altLang="ru-RU" sz="1600" b="1" i="1" dirty="0" smtClean="0">
                <a:solidFill>
                  <a:srgbClr val="002060"/>
                </a:solidFill>
                <a:effectLst/>
                <a:latin typeface="Times New Roman" panose="02020603050405020304" pitchFamily="18" charset="0"/>
                <a:cs typeface="Times New Roman" panose="02020603050405020304" pitchFamily="18" charset="0"/>
              </a:rPr>
              <a:t>Налог на доходы физических лиц; </a:t>
            </a:r>
          </a:p>
          <a:p>
            <a:pPr marL="0" indent="0">
              <a:lnSpc>
                <a:spcPct val="80000"/>
              </a:lnSpc>
              <a:buFont typeface="Wingdings" panose="05000000000000000000" pitchFamily="2" charset="2"/>
              <a:buChar char="ü"/>
            </a:pPr>
            <a:r>
              <a:rPr lang="ru-RU" altLang="ru-RU" sz="1600" b="1" i="1" dirty="0" smtClean="0">
                <a:solidFill>
                  <a:srgbClr val="002060"/>
                </a:solidFill>
                <a:effectLst/>
                <a:latin typeface="Times New Roman" panose="02020603050405020304" pitchFamily="18" charset="0"/>
                <a:cs typeface="Times New Roman" panose="02020603050405020304" pitchFamily="18" charset="0"/>
              </a:rPr>
              <a:t>Налог на прибыль предприятий; </a:t>
            </a:r>
          </a:p>
          <a:p>
            <a:pPr marL="0" indent="0">
              <a:lnSpc>
                <a:spcPct val="80000"/>
              </a:lnSpc>
              <a:buFont typeface="Wingdings" panose="05000000000000000000" pitchFamily="2" charset="2"/>
              <a:buChar char="ü"/>
            </a:pPr>
            <a:r>
              <a:rPr lang="ru-RU" altLang="ru-RU" sz="1600" b="1" i="1" dirty="0" smtClean="0">
                <a:solidFill>
                  <a:srgbClr val="002060"/>
                </a:solidFill>
                <a:effectLst/>
                <a:latin typeface="Times New Roman" panose="02020603050405020304" pitchFamily="18" charset="0"/>
                <a:cs typeface="Times New Roman" panose="02020603050405020304" pitchFamily="18" charset="0"/>
              </a:rPr>
              <a:t>Налог на  добычу полезных ископаемых; </a:t>
            </a:r>
          </a:p>
          <a:p>
            <a:pPr marL="0" indent="0">
              <a:lnSpc>
                <a:spcPct val="80000"/>
              </a:lnSpc>
              <a:buFont typeface="Wingdings" panose="05000000000000000000" pitchFamily="2" charset="2"/>
              <a:buChar char="ü"/>
            </a:pPr>
            <a:r>
              <a:rPr lang="ru-RU" altLang="ru-RU" sz="1600" b="1" i="1" dirty="0" smtClean="0">
                <a:solidFill>
                  <a:srgbClr val="002060"/>
                </a:solidFill>
                <a:effectLst/>
                <a:latin typeface="Times New Roman" panose="02020603050405020304" pitchFamily="18" charset="0"/>
                <a:cs typeface="Times New Roman" panose="02020603050405020304" pitchFamily="18" charset="0"/>
              </a:rPr>
              <a:t>Водный налог; </a:t>
            </a:r>
          </a:p>
          <a:p>
            <a:pPr marL="0" indent="0">
              <a:lnSpc>
                <a:spcPct val="80000"/>
              </a:lnSpc>
              <a:buFont typeface="Wingdings" panose="05000000000000000000" pitchFamily="2" charset="2"/>
              <a:buChar char="ü"/>
            </a:pPr>
            <a:r>
              <a:rPr lang="ru-RU" altLang="ru-RU" sz="1600" b="1" i="1" dirty="0" smtClean="0">
                <a:solidFill>
                  <a:srgbClr val="002060"/>
                </a:solidFill>
                <a:effectLst/>
                <a:latin typeface="Times New Roman" panose="02020603050405020304" pitchFamily="18" charset="0"/>
                <a:cs typeface="Times New Roman" panose="02020603050405020304" pitchFamily="18" charset="0"/>
              </a:rPr>
              <a:t>Государственная пошлина и т.д</a:t>
            </a:r>
            <a:r>
              <a:rPr lang="ru-RU" altLang="ru-RU" sz="1600" b="1" i="1" dirty="0" smtClean="0">
                <a:solidFill>
                  <a:srgbClr val="002060"/>
                </a:solidFill>
                <a:effectLst/>
                <a:latin typeface="Times New Roman" panose="02020603050405020304" pitchFamily="18" charset="0"/>
              </a:rPr>
              <a:t>. </a:t>
            </a:r>
          </a:p>
        </p:txBody>
      </p:sp>
      <p:sp>
        <p:nvSpPr>
          <p:cNvPr id="14" name="Rectangle 7"/>
          <p:cNvSpPr txBox="1">
            <a:spLocks noChangeArrowheads="1"/>
          </p:cNvSpPr>
          <p:nvPr/>
        </p:nvSpPr>
        <p:spPr bwMode="auto">
          <a:xfrm>
            <a:off x="3268793" y="3369912"/>
            <a:ext cx="2568939" cy="172358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fontAlgn="base">
              <a:spcBef>
                <a:spcPct val="20000"/>
              </a:spcBef>
              <a:spcAft>
                <a:spcPct val="0"/>
              </a:spcAft>
              <a:buClr>
                <a:schemeClr val="hlink"/>
              </a:buClr>
              <a:buSzPct val="120000"/>
              <a:buChar char="•"/>
              <a:defRPr sz="3200" kern="1200">
                <a:solidFill>
                  <a:schemeClr val="tx1"/>
                </a:solidFill>
                <a:effectLst>
                  <a:outerShdw blurRad="38100" dist="38100" dir="2700000" algn="tl">
                    <a:srgbClr val="000000"/>
                  </a:outerShdw>
                </a:effectLst>
                <a:latin typeface="+mn-lt"/>
                <a:ea typeface="+mn-ea"/>
                <a:cs typeface="+mn-cs"/>
              </a:defRPr>
            </a:lvl1pPr>
            <a:lvl2pPr marL="742950" indent="-285750" algn="l" rtl="0" fontAlgn="base">
              <a:spcBef>
                <a:spcPct val="20000"/>
              </a:spcBef>
              <a:spcAft>
                <a:spcPct val="0"/>
              </a:spcAft>
              <a:buFont typeface="Tahoma" panose="020B0604030504040204" pitchFamily="34" charset="0"/>
              <a:buChar char="–"/>
              <a:defRPr sz="2800" kern="1200">
                <a:solidFill>
                  <a:schemeClr val="tx1"/>
                </a:solidFill>
                <a:effectLst>
                  <a:outerShdw blurRad="38100" dist="38100" dir="2700000" algn="tl">
                    <a:srgbClr val="000000"/>
                  </a:outerShdw>
                </a:effectLst>
                <a:latin typeface="+mn-lt"/>
                <a:ea typeface="+mn-ea"/>
                <a:cs typeface="+mn-cs"/>
              </a:defRPr>
            </a:lvl2pPr>
            <a:lvl3pPr marL="1143000" indent="-228600" algn="l" rtl="0" fontAlgn="base">
              <a:spcBef>
                <a:spcPct val="20000"/>
              </a:spcBef>
              <a:spcAft>
                <a:spcPct val="0"/>
              </a:spcAft>
              <a:buClr>
                <a:schemeClr val="hlink"/>
              </a:buClr>
              <a:buSzPct val="120000"/>
              <a:buChar char="•"/>
              <a:defRPr sz="2400" kern="1200">
                <a:solidFill>
                  <a:schemeClr val="tx1"/>
                </a:solidFill>
                <a:effectLst>
                  <a:outerShdw blurRad="38100" dist="38100" dir="2700000" algn="tl">
                    <a:srgbClr val="000000"/>
                  </a:outerShdw>
                </a:effectLst>
                <a:latin typeface="+mn-lt"/>
                <a:ea typeface="+mn-ea"/>
                <a:cs typeface="+mn-cs"/>
              </a:defRPr>
            </a:lvl3pPr>
            <a:lvl4pPr marL="1600200" indent="-228600" algn="l" rtl="0" fontAlgn="base">
              <a:spcBef>
                <a:spcPct val="20000"/>
              </a:spcBef>
              <a:spcAft>
                <a:spcPct val="0"/>
              </a:spcAft>
              <a:buFont typeface="Tahoma" panose="020B0604030504040204" pitchFamily="34" charset="0"/>
              <a:buChar char="–"/>
              <a:defRPr sz="2000" kern="1200">
                <a:solidFill>
                  <a:schemeClr val="tx1"/>
                </a:solidFill>
                <a:effectLst>
                  <a:outerShdw blurRad="38100" dist="38100" dir="2700000" algn="tl">
                    <a:srgbClr val="000000"/>
                  </a:outerShdw>
                </a:effectLst>
                <a:latin typeface="+mn-lt"/>
                <a:ea typeface="+mn-ea"/>
                <a:cs typeface="+mn-cs"/>
              </a:defRPr>
            </a:lvl4pPr>
            <a:lvl5pPr marL="2057400" indent="-228600" algn="l" rtl="0" fontAlgn="base">
              <a:spcBef>
                <a:spcPct val="20000"/>
              </a:spcBef>
              <a:spcAft>
                <a:spcPct val="0"/>
              </a:spcAft>
              <a:buClr>
                <a:schemeClr val="hlink"/>
              </a:buClr>
              <a:buSzPct val="80000"/>
              <a:buFont typeface="Wingdings" panose="05000000000000000000" pitchFamily="2" charset="2"/>
              <a:buChar char="v"/>
              <a:defRPr sz="2000" kern="1200">
                <a:solidFill>
                  <a:schemeClr val="tx1"/>
                </a:solidFill>
                <a:effectLst>
                  <a:outerShdw blurRad="38100" dist="38100" dir="2700000" algn="tl">
                    <a:srgbClr val="000000"/>
                  </a:outerShdw>
                </a:effectLst>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Tx/>
              <a:buNone/>
            </a:pPr>
            <a:r>
              <a:rPr lang="ru-RU" altLang="ru-RU" sz="1600" b="1" i="1" dirty="0" smtClean="0">
                <a:solidFill>
                  <a:srgbClr val="002060"/>
                </a:solidFill>
                <a:effectLst/>
                <a:latin typeface="Times New Roman" panose="02020603050405020304" pitchFamily="18" charset="0"/>
                <a:cs typeface="Times New Roman" panose="02020603050405020304" pitchFamily="18" charset="0"/>
              </a:rPr>
              <a:t>Налоги уплачиваемые в бюджет Субъектов Федерации: </a:t>
            </a:r>
          </a:p>
          <a:p>
            <a:pPr marL="0" indent="0">
              <a:buFont typeface="Wingdings" panose="05000000000000000000" pitchFamily="2" charset="2"/>
              <a:buChar char="ü"/>
            </a:pPr>
            <a:r>
              <a:rPr lang="ru-RU" altLang="ru-RU" sz="1600" b="1" i="1" dirty="0" smtClean="0">
                <a:solidFill>
                  <a:srgbClr val="002060"/>
                </a:solidFill>
                <a:effectLst/>
                <a:latin typeface="Times New Roman" panose="02020603050405020304" pitchFamily="18" charset="0"/>
                <a:cs typeface="Times New Roman" panose="02020603050405020304" pitchFamily="18" charset="0"/>
              </a:rPr>
              <a:t>Налог на </a:t>
            </a:r>
            <a:r>
              <a:rPr lang="ru-RU" altLang="ru-RU" sz="1600" b="1" dirty="0" smtClean="0">
                <a:solidFill>
                  <a:srgbClr val="002060"/>
                </a:solidFill>
                <a:effectLst/>
                <a:latin typeface="Times New Roman" panose="02020603050405020304" pitchFamily="18" charset="0"/>
                <a:cs typeface="Times New Roman" panose="02020603050405020304" pitchFamily="18" charset="0"/>
              </a:rPr>
              <a:t>имущество</a:t>
            </a:r>
            <a:r>
              <a:rPr lang="ru-RU" altLang="ru-RU" sz="1600" b="1" i="1" dirty="0" smtClean="0">
                <a:solidFill>
                  <a:srgbClr val="002060"/>
                </a:solidFill>
                <a:effectLst/>
                <a:latin typeface="Times New Roman" panose="02020603050405020304" pitchFamily="18" charset="0"/>
                <a:cs typeface="Times New Roman" panose="02020603050405020304" pitchFamily="18" charset="0"/>
              </a:rPr>
              <a:t> организаций; </a:t>
            </a:r>
          </a:p>
          <a:p>
            <a:pPr marL="0" indent="0">
              <a:buFont typeface="Wingdings" panose="05000000000000000000" pitchFamily="2" charset="2"/>
              <a:buChar char="ü"/>
            </a:pPr>
            <a:r>
              <a:rPr lang="ru-RU" altLang="ru-RU" sz="1600" b="1" i="1" dirty="0" smtClean="0">
                <a:solidFill>
                  <a:srgbClr val="002060"/>
                </a:solidFill>
                <a:effectLst/>
                <a:latin typeface="Times New Roman" panose="02020603050405020304" pitchFamily="18" charset="0"/>
                <a:cs typeface="Times New Roman" panose="02020603050405020304" pitchFamily="18" charset="0"/>
              </a:rPr>
              <a:t>Налог на игорный бизнес;  </a:t>
            </a:r>
          </a:p>
          <a:p>
            <a:pPr marL="0" indent="0">
              <a:buFont typeface="Wingdings" panose="05000000000000000000" pitchFamily="2" charset="2"/>
              <a:buChar char="ü"/>
            </a:pPr>
            <a:r>
              <a:rPr lang="ru-RU" altLang="ru-RU" sz="1600" b="1" i="1" dirty="0" smtClean="0">
                <a:solidFill>
                  <a:srgbClr val="002060"/>
                </a:solidFill>
                <a:effectLst/>
                <a:latin typeface="Times New Roman" panose="02020603050405020304" pitchFamily="18" charset="0"/>
                <a:cs typeface="Times New Roman" panose="02020603050405020304" pitchFamily="18" charset="0"/>
              </a:rPr>
              <a:t>Транспортный налог; </a:t>
            </a:r>
          </a:p>
        </p:txBody>
      </p:sp>
      <p:sp>
        <p:nvSpPr>
          <p:cNvPr id="15" name="Rectangle 6"/>
          <p:cNvSpPr>
            <a:spLocks noChangeArrowheads="1"/>
          </p:cNvSpPr>
          <p:nvPr/>
        </p:nvSpPr>
        <p:spPr bwMode="auto">
          <a:xfrm>
            <a:off x="5984979" y="3369912"/>
            <a:ext cx="2590545" cy="211811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lvl1pPr>
              <a:spcBef>
                <a:spcPct val="20000"/>
              </a:spcBef>
              <a:buClr>
                <a:schemeClr val="hlink"/>
              </a:buClr>
              <a:buSzPct val="120000"/>
              <a:buChar char="•"/>
              <a:defRPr sz="3200">
                <a:solidFill>
                  <a:schemeClr val="tx1"/>
                </a:solidFill>
                <a:effectLst>
                  <a:outerShdw blurRad="38100" dist="38100" dir="2700000" algn="tl">
                    <a:srgbClr val="000000"/>
                  </a:outerShdw>
                </a:effectLst>
                <a:latin typeface="Tahoma" panose="020B0604030504040204" pitchFamily="34" charset="0"/>
              </a:defRPr>
            </a:lvl1pPr>
            <a:lvl2pPr marL="742950" indent="-285750">
              <a:spcBef>
                <a:spcPct val="20000"/>
              </a:spcBef>
              <a:buFont typeface="Tahoma" panose="020B0604030504040204" pitchFamily="34" charset="0"/>
              <a:buChar char="–"/>
              <a:defRPr sz="2800">
                <a:solidFill>
                  <a:schemeClr val="tx1"/>
                </a:solidFill>
                <a:effectLst>
                  <a:outerShdw blurRad="38100" dist="38100" dir="2700000" algn="tl">
                    <a:srgbClr val="000000"/>
                  </a:outerShdw>
                </a:effectLst>
                <a:latin typeface="Tahoma" panose="020B0604030504040204" pitchFamily="34" charset="0"/>
              </a:defRPr>
            </a:lvl2pPr>
            <a:lvl3pPr marL="1143000" indent="-228600">
              <a:spcBef>
                <a:spcPct val="20000"/>
              </a:spcBef>
              <a:buClr>
                <a:schemeClr val="hlink"/>
              </a:buClr>
              <a:buSzPct val="120000"/>
              <a:buChar char="•"/>
              <a:defRPr sz="2400">
                <a:solidFill>
                  <a:schemeClr val="tx1"/>
                </a:solidFill>
                <a:effectLst>
                  <a:outerShdw blurRad="38100" dist="38100" dir="2700000" algn="tl">
                    <a:srgbClr val="000000"/>
                  </a:outerShdw>
                </a:effectLst>
                <a:latin typeface="Tahoma" panose="020B0604030504040204" pitchFamily="34" charset="0"/>
              </a:defRPr>
            </a:lvl3pPr>
            <a:lvl4pPr marL="1600200" indent="-228600">
              <a:spcBef>
                <a:spcPct val="20000"/>
              </a:spcBef>
              <a:buFont typeface="Tahoma" panose="020B0604030504040204" pitchFamily="34" charset="0"/>
              <a:buChar char="–"/>
              <a:defRPr sz="2000">
                <a:solidFill>
                  <a:schemeClr val="tx1"/>
                </a:solidFill>
                <a:effectLst>
                  <a:outerShdw blurRad="38100" dist="38100" dir="2700000" algn="tl">
                    <a:srgbClr val="000000"/>
                  </a:outerShdw>
                </a:effectLst>
                <a:latin typeface="Tahoma" panose="020B0604030504040204" pitchFamily="34" charset="0"/>
              </a:defRPr>
            </a:lvl4pPr>
            <a:lvl5pPr marL="2057400" indent="-228600">
              <a:spcBef>
                <a:spcPct val="20000"/>
              </a:spcBef>
              <a:buClr>
                <a:schemeClr val="hlink"/>
              </a:buClr>
              <a:buSzPct val="80000"/>
              <a:buFont typeface="Wingdings" panose="05000000000000000000" pitchFamily="2" charset="2"/>
              <a:buChar char="v"/>
              <a:defRPr sz="2000">
                <a:solidFill>
                  <a:schemeClr val="tx1"/>
                </a:solidFill>
                <a:effectLst>
                  <a:outerShdw blurRad="38100" dist="38100" dir="2700000" algn="tl">
                    <a:srgbClr val="000000"/>
                  </a:outerShdw>
                </a:effectLst>
                <a:latin typeface="Tahoma" panose="020B0604030504040204" pitchFamily="34" charset="0"/>
              </a:defRPr>
            </a:lvl5pPr>
            <a:lvl6pPr marL="2514600" indent="-228600" fontAlgn="base">
              <a:spcBef>
                <a:spcPct val="20000"/>
              </a:spcBef>
              <a:spcAft>
                <a:spcPct val="0"/>
              </a:spcAft>
              <a:buClr>
                <a:schemeClr val="hlink"/>
              </a:buClr>
              <a:buSzPct val="80000"/>
              <a:buFont typeface="Wingdings" panose="05000000000000000000" pitchFamily="2" charset="2"/>
              <a:buChar char="v"/>
              <a:defRPr sz="2000">
                <a:solidFill>
                  <a:schemeClr val="tx1"/>
                </a:solidFill>
                <a:effectLst>
                  <a:outerShdw blurRad="38100" dist="38100" dir="2700000" algn="tl">
                    <a:srgbClr val="000000"/>
                  </a:outerShdw>
                </a:effectLst>
                <a:latin typeface="Tahoma" panose="020B0604030504040204" pitchFamily="34" charset="0"/>
              </a:defRPr>
            </a:lvl6pPr>
            <a:lvl7pPr marL="2971800" indent="-228600" fontAlgn="base">
              <a:spcBef>
                <a:spcPct val="20000"/>
              </a:spcBef>
              <a:spcAft>
                <a:spcPct val="0"/>
              </a:spcAft>
              <a:buClr>
                <a:schemeClr val="hlink"/>
              </a:buClr>
              <a:buSzPct val="80000"/>
              <a:buFont typeface="Wingdings" panose="05000000000000000000" pitchFamily="2" charset="2"/>
              <a:buChar char="v"/>
              <a:defRPr sz="2000">
                <a:solidFill>
                  <a:schemeClr val="tx1"/>
                </a:solidFill>
                <a:effectLst>
                  <a:outerShdw blurRad="38100" dist="38100" dir="2700000" algn="tl">
                    <a:srgbClr val="000000"/>
                  </a:outerShdw>
                </a:effectLst>
                <a:latin typeface="Tahoma" panose="020B0604030504040204" pitchFamily="34" charset="0"/>
              </a:defRPr>
            </a:lvl7pPr>
            <a:lvl8pPr marL="3429000" indent="-228600" fontAlgn="base">
              <a:spcBef>
                <a:spcPct val="20000"/>
              </a:spcBef>
              <a:spcAft>
                <a:spcPct val="0"/>
              </a:spcAft>
              <a:buClr>
                <a:schemeClr val="hlink"/>
              </a:buClr>
              <a:buSzPct val="80000"/>
              <a:buFont typeface="Wingdings" panose="05000000000000000000" pitchFamily="2" charset="2"/>
              <a:buChar char="v"/>
              <a:defRPr sz="2000">
                <a:solidFill>
                  <a:schemeClr val="tx1"/>
                </a:solidFill>
                <a:effectLst>
                  <a:outerShdw blurRad="38100" dist="38100" dir="2700000" algn="tl">
                    <a:srgbClr val="000000"/>
                  </a:outerShdw>
                </a:effectLst>
                <a:latin typeface="Tahoma" panose="020B0604030504040204" pitchFamily="34" charset="0"/>
              </a:defRPr>
            </a:lvl8pPr>
            <a:lvl9pPr marL="3886200" indent="-228600" fontAlgn="base">
              <a:spcBef>
                <a:spcPct val="20000"/>
              </a:spcBef>
              <a:spcAft>
                <a:spcPct val="0"/>
              </a:spcAft>
              <a:buClr>
                <a:schemeClr val="hlink"/>
              </a:buClr>
              <a:buSzPct val="80000"/>
              <a:buFont typeface="Wingdings" panose="05000000000000000000" pitchFamily="2" charset="2"/>
              <a:buChar char="v"/>
              <a:defRPr sz="2000">
                <a:solidFill>
                  <a:schemeClr val="tx1"/>
                </a:solidFill>
                <a:effectLst>
                  <a:outerShdw blurRad="38100" dist="38100" dir="2700000" algn="tl">
                    <a:srgbClr val="000000"/>
                  </a:outerShdw>
                </a:effectLst>
                <a:latin typeface="Tahoma" panose="020B0604030504040204" pitchFamily="34" charset="0"/>
              </a:defRPr>
            </a:lvl9pPr>
          </a:lstStyle>
          <a:p>
            <a:pPr>
              <a:buFontTx/>
              <a:buNone/>
            </a:pPr>
            <a:r>
              <a:rPr lang="ru-RU" altLang="ru-RU" sz="1600" b="1" i="1" dirty="0">
                <a:solidFill>
                  <a:srgbClr val="002060"/>
                </a:solidFill>
                <a:effectLst/>
                <a:latin typeface="Times New Roman" panose="02020603050405020304" pitchFamily="18" charset="0"/>
                <a:cs typeface="Times New Roman" panose="02020603050405020304" pitchFamily="18" charset="0"/>
              </a:rPr>
              <a:t>Налоги уплачиваемые в местные бюджеты (области, районы): </a:t>
            </a:r>
          </a:p>
          <a:p>
            <a:pPr>
              <a:buFont typeface="Wingdings" panose="05000000000000000000" pitchFamily="2" charset="2"/>
              <a:buChar char="ü"/>
            </a:pPr>
            <a:r>
              <a:rPr lang="ru-RU" altLang="ru-RU" sz="1600" b="1" i="1" dirty="0">
                <a:solidFill>
                  <a:srgbClr val="002060"/>
                </a:solidFill>
                <a:effectLst/>
                <a:latin typeface="Times New Roman" panose="02020603050405020304" pitchFamily="18" charset="0"/>
                <a:cs typeface="Times New Roman" panose="02020603050405020304" pitchFamily="18" charset="0"/>
              </a:rPr>
              <a:t>Земельный налог ; </a:t>
            </a:r>
          </a:p>
          <a:p>
            <a:pPr>
              <a:buFont typeface="Wingdings" panose="05000000000000000000" pitchFamily="2" charset="2"/>
              <a:buChar char="ü"/>
            </a:pPr>
            <a:r>
              <a:rPr lang="ru-RU" altLang="ru-RU" sz="1600" b="1" i="1" dirty="0">
                <a:solidFill>
                  <a:srgbClr val="002060"/>
                </a:solidFill>
                <a:effectLst/>
                <a:latin typeface="Times New Roman" panose="02020603050405020304" pitchFamily="18" charset="0"/>
                <a:cs typeface="Times New Roman" panose="02020603050405020304" pitchFamily="18" charset="0"/>
              </a:rPr>
              <a:t>Налог </a:t>
            </a:r>
            <a:r>
              <a:rPr lang="ru-RU" altLang="ru-RU" sz="1600" b="1" dirty="0">
                <a:solidFill>
                  <a:srgbClr val="002060"/>
                </a:solidFill>
                <a:effectLst/>
                <a:latin typeface="Times New Roman" panose="02020603050405020304" pitchFamily="18" charset="0"/>
                <a:cs typeface="Times New Roman" panose="02020603050405020304" pitchFamily="18" charset="0"/>
              </a:rPr>
              <a:t>на</a:t>
            </a:r>
            <a:r>
              <a:rPr lang="ru-RU" altLang="ru-RU" sz="1600" b="1" i="1" dirty="0">
                <a:solidFill>
                  <a:srgbClr val="002060"/>
                </a:solidFill>
                <a:effectLst/>
                <a:latin typeface="Times New Roman" panose="02020603050405020304" pitchFamily="18" charset="0"/>
                <a:cs typeface="Times New Roman" panose="02020603050405020304" pitchFamily="18" charset="0"/>
              </a:rPr>
              <a:t> имущество физических лиц</a:t>
            </a:r>
            <a:r>
              <a:rPr lang="en-US" altLang="ru-RU" sz="1600" b="1" i="1" dirty="0">
                <a:solidFill>
                  <a:srgbClr val="002060"/>
                </a:solidFill>
                <a:effectLst/>
                <a:latin typeface="Times New Roman" panose="02020603050405020304" pitchFamily="18" charset="0"/>
                <a:cs typeface="Times New Roman" panose="02020603050405020304" pitchFamily="18" charset="0"/>
              </a:rPr>
              <a:t>.</a:t>
            </a:r>
            <a:r>
              <a:rPr lang="ru-RU" altLang="ru-RU" sz="1600" b="1" i="1" dirty="0">
                <a:solidFill>
                  <a:srgbClr val="002060"/>
                </a:solidFill>
                <a:effectLst/>
                <a:latin typeface="Times New Roman" panose="02020603050405020304" pitchFamily="18" charset="0"/>
                <a:cs typeface="Times New Roman" panose="02020603050405020304" pitchFamily="18" charset="0"/>
              </a:rPr>
              <a:t> </a:t>
            </a:r>
          </a:p>
        </p:txBody>
      </p:sp>
    </p:spTree>
    <p:extLst>
      <p:ext uri="{BB962C8B-B14F-4D97-AF65-F5344CB8AC3E}">
        <p14:creationId xmlns:p14="http://schemas.microsoft.com/office/powerpoint/2010/main" xmlns="" val="2064576925"/>
      </p:ext>
    </p:extLst>
  </p:cSld>
  <p:clrMapOvr>
    <a:masterClrMapping/>
  </p:clrMapOvr>
  <p:transition spd="slow">
    <p:wip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66" name="Rectangle 18"/>
          <p:cNvSpPr>
            <a:spLocks noGrp="1" noChangeArrowheads="1"/>
          </p:cNvSpPr>
          <p:nvPr>
            <p:ph type="title"/>
          </p:nvPr>
        </p:nvSpPr>
        <p:spPr>
          <a:xfrm>
            <a:off x="545123" y="381000"/>
            <a:ext cx="8282354" cy="1371600"/>
          </a:xfrm>
          <a:solidFill>
            <a:schemeClr val="accent2">
              <a:lumMod val="40000"/>
              <a:lumOff val="60000"/>
            </a:schemeClr>
          </a:solidFill>
        </p:spPr>
        <p:txBody>
          <a:bodyPr>
            <a:normAutofit fontScale="90000"/>
          </a:bodyPr>
          <a:lstStyle/>
          <a:p>
            <a:r>
              <a:rPr lang="ru-RU" sz="3600" b="1" i="1" dirty="0" smtClean="0">
                <a:ln w="9525">
                  <a:solidFill>
                    <a:schemeClr val="bg1"/>
                  </a:solidFill>
                  <a:prstDash val="solid"/>
                </a:ln>
                <a:solidFill>
                  <a:srgbClr val="7030A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Основные параметры районного бюджета Хохольского муниципального района </a:t>
            </a:r>
            <a:br>
              <a:rPr lang="ru-RU" sz="3600" b="1" i="1" dirty="0" smtClean="0">
                <a:ln w="9525">
                  <a:solidFill>
                    <a:schemeClr val="bg1"/>
                  </a:solidFill>
                  <a:prstDash val="solid"/>
                </a:ln>
                <a:solidFill>
                  <a:srgbClr val="7030A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br>
            <a:r>
              <a:rPr lang="ru-RU" sz="3600" b="1" i="1" dirty="0" smtClean="0">
                <a:ln w="9525">
                  <a:solidFill>
                    <a:schemeClr val="bg1"/>
                  </a:solidFill>
                  <a:prstDash val="solid"/>
                </a:ln>
                <a:solidFill>
                  <a:srgbClr val="7030A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за 2021 год (тыс. рублей)</a:t>
            </a:r>
            <a:endParaRPr lang="ru-RU" sz="3600" b="1" i="1" dirty="0">
              <a:ln w="9525">
                <a:solidFill>
                  <a:schemeClr val="bg1"/>
                </a:solidFill>
                <a:prstDash val="solid"/>
              </a:ln>
              <a:solidFill>
                <a:srgbClr val="7030A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3075" name="AutoShape 29"/>
          <p:cNvSpPr>
            <a:spLocks noChangeArrowheads="1"/>
          </p:cNvSpPr>
          <p:nvPr/>
        </p:nvSpPr>
        <p:spPr bwMode="auto">
          <a:xfrm>
            <a:off x="3500430" y="2285992"/>
            <a:ext cx="2714644" cy="2590800"/>
          </a:xfrm>
          <a:prstGeom prst="roundRect">
            <a:avLst>
              <a:gd name="adj" fmla="val 16667"/>
            </a:avLst>
          </a:prstGeom>
          <a:gradFill flip="none" rotWithShape="1">
            <a:gsLst>
              <a:gs pos="0">
                <a:schemeClr val="accent1">
                  <a:lumMod val="0"/>
                  <a:lumOff val="100000"/>
                </a:schemeClr>
              </a:gs>
              <a:gs pos="35000">
                <a:schemeClr val="accent1">
                  <a:lumMod val="0"/>
                  <a:lumOff val="100000"/>
                </a:schemeClr>
              </a:gs>
              <a:gs pos="100000">
                <a:schemeClr val="accent1">
                  <a:lumMod val="100000"/>
                </a:schemeClr>
              </a:gs>
            </a:gsLst>
            <a:path path="circle">
              <a:fillToRect l="50000" t="-80000" r="50000" b="180000"/>
            </a:path>
            <a:tileRect/>
          </a:gradFill>
          <a:ln w="9525">
            <a:solidFill>
              <a:schemeClr val="tx1"/>
            </a:solidFill>
            <a:round/>
            <a:headEnd/>
            <a:tailEnd/>
          </a:ln>
          <a:effectLst/>
          <a:extLst/>
        </p:spPr>
        <p:txBody>
          <a:bodyPr wrap="none" lIns="91426" tIns="45713" rIns="91426" bIns="45713" anchor="ctr"/>
          <a:lstStyle>
            <a:lvl1pPr>
              <a:spcBef>
                <a:spcPct val="20000"/>
              </a:spcBef>
              <a:buClr>
                <a:schemeClr val="hlink"/>
              </a:buClr>
              <a:buSzPct val="65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folHlink"/>
              </a:buClr>
              <a:buSzPct val="6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hlink"/>
              </a:buClr>
              <a:buSzPct val="65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folHlink"/>
              </a:buClr>
              <a:buSzPct val="6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9pPr>
          </a:lstStyle>
          <a:p>
            <a:pPr fontAlgn="base">
              <a:spcBef>
                <a:spcPct val="0"/>
              </a:spcBef>
              <a:spcAft>
                <a:spcPct val="0"/>
              </a:spcAft>
              <a:buClrTx/>
              <a:buSzTx/>
              <a:buFontTx/>
              <a:buNone/>
              <a:defRPr/>
            </a:pPr>
            <a:endParaRPr lang="ru-RU" altLang="ru-RU" sz="1800" dirty="0">
              <a:solidFill>
                <a:prstClr val="black"/>
              </a:solidFill>
            </a:endParaRPr>
          </a:p>
        </p:txBody>
      </p:sp>
      <p:sp>
        <p:nvSpPr>
          <p:cNvPr id="25604" name="Text Box 30"/>
          <p:cNvSpPr txBox="1">
            <a:spLocks noChangeArrowheads="1"/>
          </p:cNvSpPr>
          <p:nvPr/>
        </p:nvSpPr>
        <p:spPr bwMode="auto">
          <a:xfrm>
            <a:off x="1943100" y="3048003"/>
            <a:ext cx="1371600" cy="33854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1426" tIns="45713" rIns="91426" bIns="45713">
            <a:spAutoFit/>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fontAlgn="base">
              <a:spcBef>
                <a:spcPct val="50000"/>
              </a:spcBef>
              <a:spcAft>
                <a:spcPct val="0"/>
              </a:spcAft>
            </a:pPr>
            <a:endParaRPr lang="ru-RU" altLang="ru-RU">
              <a:solidFill>
                <a:prstClr val="black"/>
              </a:solidFill>
            </a:endParaRPr>
          </a:p>
        </p:txBody>
      </p:sp>
      <p:sp>
        <p:nvSpPr>
          <p:cNvPr id="3077" name="AutoShape 36"/>
          <p:cNvSpPr>
            <a:spLocks noChangeArrowheads="1"/>
          </p:cNvSpPr>
          <p:nvPr/>
        </p:nvSpPr>
        <p:spPr bwMode="auto">
          <a:xfrm>
            <a:off x="6357951" y="2285992"/>
            <a:ext cx="2534071" cy="2590800"/>
          </a:xfrm>
          <a:prstGeom prst="roundRect">
            <a:avLst>
              <a:gd name="adj" fmla="val 16667"/>
            </a:avLst>
          </a:prstGeom>
          <a:gradFill flip="none" rotWithShape="1">
            <a:gsLst>
              <a:gs pos="0">
                <a:schemeClr val="accent1">
                  <a:lumMod val="0"/>
                  <a:lumOff val="100000"/>
                </a:schemeClr>
              </a:gs>
              <a:gs pos="35000">
                <a:schemeClr val="accent1">
                  <a:lumMod val="0"/>
                  <a:lumOff val="100000"/>
                </a:schemeClr>
              </a:gs>
              <a:gs pos="100000">
                <a:schemeClr val="accent1">
                  <a:lumMod val="100000"/>
                </a:schemeClr>
              </a:gs>
            </a:gsLst>
            <a:path path="circle">
              <a:fillToRect l="50000" t="-80000" r="50000" b="180000"/>
            </a:path>
            <a:tileRect/>
          </a:gradFill>
          <a:ln w="9525">
            <a:solidFill>
              <a:schemeClr val="tx1"/>
            </a:solidFill>
            <a:round/>
            <a:headEnd/>
            <a:tailEnd/>
          </a:ln>
          <a:effectLst/>
          <a:extLst/>
        </p:spPr>
        <p:txBody>
          <a:bodyPr wrap="none" lIns="91426" tIns="45713" rIns="91426" bIns="45713" anchor="ctr"/>
          <a:lstStyle>
            <a:lvl1pPr>
              <a:spcBef>
                <a:spcPct val="20000"/>
              </a:spcBef>
              <a:buClr>
                <a:schemeClr val="hlink"/>
              </a:buClr>
              <a:buSzPct val="65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folHlink"/>
              </a:buClr>
              <a:buSzPct val="6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hlink"/>
              </a:buClr>
              <a:buSzPct val="65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folHlink"/>
              </a:buClr>
              <a:buSzPct val="6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9pPr>
          </a:lstStyle>
          <a:p>
            <a:pPr fontAlgn="base">
              <a:spcBef>
                <a:spcPct val="0"/>
              </a:spcBef>
              <a:spcAft>
                <a:spcPct val="0"/>
              </a:spcAft>
              <a:buClrTx/>
              <a:buSzTx/>
              <a:buFontTx/>
              <a:buNone/>
              <a:defRPr/>
            </a:pPr>
            <a:endParaRPr lang="ru-RU" altLang="ru-RU" sz="1800" dirty="0">
              <a:solidFill>
                <a:prstClr val="black"/>
              </a:solidFill>
            </a:endParaRPr>
          </a:p>
        </p:txBody>
      </p:sp>
      <p:sp>
        <p:nvSpPr>
          <p:cNvPr id="3078" name="AutoShape 37"/>
          <p:cNvSpPr>
            <a:spLocks noChangeArrowheads="1"/>
          </p:cNvSpPr>
          <p:nvPr/>
        </p:nvSpPr>
        <p:spPr bwMode="auto">
          <a:xfrm>
            <a:off x="357158" y="2286001"/>
            <a:ext cx="2786082" cy="2590800"/>
          </a:xfrm>
          <a:prstGeom prst="roundRect">
            <a:avLst>
              <a:gd name="adj" fmla="val 16667"/>
            </a:avLst>
          </a:prstGeom>
          <a:gradFill flip="none" rotWithShape="1">
            <a:gsLst>
              <a:gs pos="0">
                <a:schemeClr val="accent1">
                  <a:lumMod val="0"/>
                  <a:lumOff val="100000"/>
                </a:schemeClr>
              </a:gs>
              <a:gs pos="35000">
                <a:schemeClr val="accent1">
                  <a:lumMod val="0"/>
                  <a:lumOff val="100000"/>
                </a:schemeClr>
              </a:gs>
              <a:gs pos="100000">
                <a:schemeClr val="accent1">
                  <a:lumMod val="100000"/>
                </a:schemeClr>
              </a:gs>
            </a:gsLst>
            <a:path path="circle">
              <a:fillToRect l="50000" t="-80000" r="50000" b="180000"/>
            </a:path>
            <a:tileRect/>
          </a:gradFill>
          <a:ln w="9525">
            <a:solidFill>
              <a:schemeClr val="tx1"/>
            </a:solidFill>
            <a:round/>
            <a:headEnd/>
            <a:tailEnd/>
          </a:ln>
          <a:effectLst/>
          <a:extLst/>
        </p:spPr>
        <p:txBody>
          <a:bodyPr wrap="none" lIns="91426" tIns="45713" rIns="91426" bIns="45713" anchor="ctr"/>
          <a:lstStyle>
            <a:lvl1pPr>
              <a:spcBef>
                <a:spcPct val="20000"/>
              </a:spcBef>
              <a:buClr>
                <a:schemeClr val="hlink"/>
              </a:buClr>
              <a:buSzPct val="65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folHlink"/>
              </a:buClr>
              <a:buSzPct val="6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hlink"/>
              </a:buClr>
              <a:buSzPct val="65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folHlink"/>
              </a:buClr>
              <a:buSzPct val="6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9pPr>
          </a:lstStyle>
          <a:p>
            <a:pPr algn="ctr" fontAlgn="base">
              <a:spcBef>
                <a:spcPct val="0"/>
              </a:spcBef>
              <a:spcAft>
                <a:spcPct val="0"/>
              </a:spcAft>
              <a:buClrTx/>
              <a:buSzTx/>
              <a:buFontTx/>
              <a:buNone/>
              <a:defRPr/>
            </a:pPr>
            <a:endParaRPr lang="ru-RU" altLang="ru-RU" sz="1800" dirty="0">
              <a:solidFill>
                <a:prstClr val="black"/>
              </a:solidFill>
            </a:endParaRPr>
          </a:p>
        </p:txBody>
      </p:sp>
      <p:sp>
        <p:nvSpPr>
          <p:cNvPr id="25607" name="Text Box 42"/>
          <p:cNvSpPr txBox="1">
            <a:spLocks noChangeArrowheads="1"/>
          </p:cNvSpPr>
          <p:nvPr/>
        </p:nvSpPr>
        <p:spPr bwMode="auto">
          <a:xfrm>
            <a:off x="428596" y="2451101"/>
            <a:ext cx="2571767" cy="64631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91426" tIns="45713" rIns="91426" bIns="45713">
            <a:spAutoFit/>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lgn="ctr" fontAlgn="base">
              <a:spcBef>
                <a:spcPct val="50000"/>
              </a:spcBef>
              <a:spcAft>
                <a:spcPct val="0"/>
              </a:spcAft>
            </a:pPr>
            <a:r>
              <a:rPr lang="ru-RU" altLang="ru-RU" sz="3600" b="1" dirty="0">
                <a:solidFill>
                  <a:srgbClr val="CD2529"/>
                </a:solidFill>
                <a:latin typeface="Times New Roman" panose="02020603050405020304" pitchFamily="18" charset="0"/>
              </a:rPr>
              <a:t>Доходы</a:t>
            </a:r>
          </a:p>
        </p:txBody>
      </p:sp>
      <p:sp>
        <p:nvSpPr>
          <p:cNvPr id="25608" name="Text Box 43"/>
          <p:cNvSpPr txBox="1">
            <a:spLocks noChangeArrowheads="1"/>
          </p:cNvSpPr>
          <p:nvPr/>
        </p:nvSpPr>
        <p:spPr bwMode="auto">
          <a:xfrm>
            <a:off x="6215074" y="2401672"/>
            <a:ext cx="2500330" cy="64631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91426" tIns="45713" rIns="91426" bIns="45713">
            <a:spAutoFit/>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lgn="ctr" fontAlgn="base">
              <a:spcBef>
                <a:spcPct val="50000"/>
              </a:spcBef>
              <a:spcAft>
                <a:spcPct val="0"/>
              </a:spcAft>
            </a:pPr>
            <a:r>
              <a:rPr lang="ru-RU" altLang="ru-RU" sz="3600" b="1" dirty="0" smtClean="0">
                <a:solidFill>
                  <a:srgbClr val="C00000"/>
                </a:solidFill>
                <a:latin typeface="Times New Roman" panose="02020603050405020304" pitchFamily="18" charset="0"/>
              </a:rPr>
              <a:t>Профицит</a:t>
            </a:r>
            <a:endParaRPr lang="ru-RU" altLang="ru-RU" sz="3600" b="1" dirty="0">
              <a:solidFill>
                <a:srgbClr val="C00000"/>
              </a:solidFill>
              <a:latin typeface="Times New Roman" panose="02020603050405020304" pitchFamily="18" charset="0"/>
            </a:endParaRPr>
          </a:p>
        </p:txBody>
      </p:sp>
      <p:sp>
        <p:nvSpPr>
          <p:cNvPr id="25609" name="Text Box 44"/>
          <p:cNvSpPr txBox="1">
            <a:spLocks noChangeArrowheads="1"/>
          </p:cNvSpPr>
          <p:nvPr/>
        </p:nvSpPr>
        <p:spPr bwMode="auto">
          <a:xfrm>
            <a:off x="3571869" y="2451101"/>
            <a:ext cx="2500330" cy="64631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91426" tIns="45713" rIns="91426" bIns="45713">
            <a:spAutoFit/>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lgn="ctr" fontAlgn="base">
              <a:spcBef>
                <a:spcPct val="50000"/>
              </a:spcBef>
              <a:spcAft>
                <a:spcPct val="0"/>
              </a:spcAft>
            </a:pPr>
            <a:r>
              <a:rPr lang="ru-RU" altLang="ru-RU" sz="3600" b="1" dirty="0">
                <a:solidFill>
                  <a:srgbClr val="C00000"/>
                </a:solidFill>
                <a:latin typeface="Times New Roman" panose="02020603050405020304" pitchFamily="18" charset="0"/>
              </a:rPr>
              <a:t>Расходы</a:t>
            </a:r>
          </a:p>
        </p:txBody>
      </p:sp>
      <p:sp>
        <p:nvSpPr>
          <p:cNvPr id="25610" name="WordArt 46"/>
          <p:cNvSpPr>
            <a:spLocks noChangeArrowheads="1" noChangeShapeType="1" noTextEdit="1"/>
          </p:cNvSpPr>
          <p:nvPr/>
        </p:nvSpPr>
        <p:spPr bwMode="auto">
          <a:xfrm>
            <a:off x="571472" y="3214686"/>
            <a:ext cx="2357454" cy="962028"/>
          </a:xfrm>
          <a:prstGeom prst="rect">
            <a:avLst/>
          </a:prstGeom>
          <a:extLst>
            <a:ext uri="{91240B29-F687-4F45-9708-019B960494DF}">
              <a14:hiddenLine xmlns:a14="http://schemas.microsoft.com/office/drawing/2010/main" xmlns="" w="9525">
                <a:solidFill>
                  <a:srgbClr val="000000"/>
                </a:solidFill>
                <a:round/>
                <a:headEnd/>
                <a:tailEnd/>
              </a14:hiddenLine>
            </a:ext>
          </a:extLst>
        </p:spPr>
        <p:txBody>
          <a:bodyPr wrap="none" lIns="91426" tIns="45713" rIns="91426" bIns="45713" fromWordArt="1">
            <a:prstTxWarp prst="textPlain">
              <a:avLst>
                <a:gd name="adj" fmla="val 50000"/>
              </a:avLst>
            </a:prstTxWarp>
          </a:bodyPr>
          <a:lstStyle/>
          <a:p>
            <a:pPr algn="ctr" eaLnBrk="0" fontAlgn="base" hangingPunct="0">
              <a:spcBef>
                <a:spcPct val="0"/>
              </a:spcBef>
              <a:spcAft>
                <a:spcPct val="0"/>
              </a:spcAft>
            </a:pPr>
            <a:r>
              <a:rPr lang="ru-RU" sz="2400" b="1" kern="10" dirty="0" smtClean="0">
                <a:solidFill>
                  <a:srgbClr val="003399"/>
                </a:solidFill>
                <a:effectLst>
                  <a:outerShdw dist="45791" dir="2021404" algn="ctr" rotWithShape="0">
                    <a:srgbClr val="B2B2B2">
                      <a:alpha val="79999"/>
                    </a:srgbClr>
                  </a:outerShdw>
                </a:effectLst>
                <a:latin typeface="Times New Roman" panose="02020603050405020304" pitchFamily="18" charset="0"/>
                <a:cs typeface="Times New Roman" panose="02020603050405020304" pitchFamily="18" charset="0"/>
              </a:rPr>
              <a:t>770967,4</a:t>
            </a:r>
            <a:endParaRPr lang="ru-RU" sz="2400" b="1" kern="10" dirty="0">
              <a:solidFill>
                <a:srgbClr val="003399"/>
              </a:solidFill>
              <a:effectLst>
                <a:outerShdw dist="45791" dir="2021404" algn="ctr" rotWithShape="0">
                  <a:srgbClr val="B2B2B2">
                    <a:alpha val="79999"/>
                  </a:srgbClr>
                </a:outerShdw>
              </a:effectLst>
              <a:latin typeface="Times New Roman" panose="02020603050405020304" pitchFamily="18" charset="0"/>
              <a:cs typeface="Times New Roman" panose="02020603050405020304" pitchFamily="18" charset="0"/>
            </a:endParaRPr>
          </a:p>
        </p:txBody>
      </p:sp>
      <p:sp>
        <p:nvSpPr>
          <p:cNvPr id="25611" name="WordArt 47"/>
          <p:cNvSpPr>
            <a:spLocks noChangeArrowheads="1" noChangeShapeType="1" noTextEdit="1"/>
          </p:cNvSpPr>
          <p:nvPr/>
        </p:nvSpPr>
        <p:spPr bwMode="auto">
          <a:xfrm>
            <a:off x="6821586" y="3225799"/>
            <a:ext cx="1750942" cy="1030611"/>
          </a:xfrm>
          <a:prstGeom prst="rect">
            <a:avLst/>
          </a:prstGeom>
          <a:extLst>
            <a:ext uri="{91240B29-F687-4F45-9708-019B960494DF}">
              <a14:hiddenLine xmlns:a14="http://schemas.microsoft.com/office/drawing/2010/main" xmlns="" w="9525">
                <a:solidFill>
                  <a:srgbClr val="000000"/>
                </a:solidFill>
                <a:round/>
                <a:headEnd/>
                <a:tailEnd/>
              </a14:hiddenLine>
            </a:ext>
          </a:extLst>
        </p:spPr>
        <p:txBody>
          <a:bodyPr wrap="none" lIns="91426" tIns="45713" rIns="91426" bIns="45713" fromWordArt="1">
            <a:prstTxWarp prst="textPlain">
              <a:avLst>
                <a:gd name="adj" fmla="val 50000"/>
              </a:avLst>
            </a:prstTxWarp>
          </a:bodyPr>
          <a:lstStyle/>
          <a:p>
            <a:pPr algn="ctr" eaLnBrk="0" fontAlgn="base" hangingPunct="0">
              <a:spcBef>
                <a:spcPct val="0"/>
              </a:spcBef>
              <a:spcAft>
                <a:spcPct val="0"/>
              </a:spcAft>
            </a:pPr>
            <a:r>
              <a:rPr lang="ru-RU" sz="2400" b="1" kern="10" dirty="0" smtClean="0">
                <a:solidFill>
                  <a:srgbClr val="003399"/>
                </a:solidFill>
                <a:effectLst>
                  <a:outerShdw dist="45791" dir="2021404" algn="ctr" rotWithShape="0">
                    <a:srgbClr val="B2B2B2">
                      <a:alpha val="79999"/>
                    </a:srgbClr>
                  </a:outerShdw>
                </a:effectLst>
                <a:latin typeface="Times New Roman" panose="02020603050405020304" pitchFamily="18" charset="0"/>
                <a:cs typeface="Times New Roman" panose="02020603050405020304" pitchFamily="18" charset="0"/>
              </a:rPr>
              <a:t>32125,5</a:t>
            </a:r>
            <a:endParaRPr lang="ru-RU" sz="2400" b="1" kern="10" dirty="0">
              <a:solidFill>
                <a:srgbClr val="003399"/>
              </a:solidFill>
              <a:effectLst>
                <a:outerShdw dist="45791" dir="2021404" algn="ctr" rotWithShape="0">
                  <a:srgbClr val="B2B2B2">
                    <a:alpha val="79999"/>
                  </a:srgbClr>
                </a:outerShdw>
              </a:effectLst>
              <a:latin typeface="Times New Roman" panose="02020603050405020304" pitchFamily="18" charset="0"/>
              <a:cs typeface="Times New Roman" panose="02020603050405020304" pitchFamily="18" charset="0"/>
            </a:endParaRPr>
          </a:p>
        </p:txBody>
      </p:sp>
      <p:sp>
        <p:nvSpPr>
          <p:cNvPr id="25612" name="WordArt 48"/>
          <p:cNvSpPr>
            <a:spLocks noChangeArrowheads="1" noChangeShapeType="1" noTextEdit="1"/>
          </p:cNvSpPr>
          <p:nvPr/>
        </p:nvSpPr>
        <p:spPr bwMode="auto">
          <a:xfrm>
            <a:off x="4118079" y="3092450"/>
            <a:ext cx="1600200" cy="762000"/>
          </a:xfrm>
          <a:prstGeom prst="rect">
            <a:avLst/>
          </a:prstGeom>
          <a:extLst>
            <a:ext uri="{91240B29-F687-4F45-9708-019B960494DF}">
              <a14:hiddenLine xmlns:a14="http://schemas.microsoft.com/office/drawing/2010/main" xmlns="" w="9525">
                <a:solidFill>
                  <a:srgbClr val="000000"/>
                </a:solidFill>
                <a:round/>
                <a:headEnd/>
                <a:tailEnd/>
              </a14:hiddenLine>
            </a:ext>
          </a:extLst>
        </p:spPr>
        <p:txBody>
          <a:bodyPr wrap="none" lIns="91426" tIns="45713" rIns="91426" bIns="45713" fromWordArt="1">
            <a:prstTxWarp prst="textPlain">
              <a:avLst>
                <a:gd name="adj" fmla="val 50000"/>
              </a:avLst>
            </a:prstTxWarp>
          </a:bodyPr>
          <a:lstStyle/>
          <a:p>
            <a:pPr algn="ctr" eaLnBrk="0" fontAlgn="base" hangingPunct="0">
              <a:spcBef>
                <a:spcPct val="0"/>
              </a:spcBef>
              <a:spcAft>
                <a:spcPct val="0"/>
              </a:spcAft>
            </a:pPr>
            <a:endParaRPr lang="ru-RU" sz="2400" b="1" kern="10" dirty="0">
              <a:solidFill>
                <a:srgbClr val="003399"/>
              </a:solidFill>
              <a:effectLst>
                <a:outerShdw dist="45791" dir="2021404" algn="ctr" rotWithShape="0">
                  <a:srgbClr val="B2B2B2">
                    <a:alpha val="79999"/>
                  </a:srgbClr>
                </a:outerShdw>
              </a:effectLst>
              <a:latin typeface="Times New Roman" panose="02020603050405020304" pitchFamily="18" charset="0"/>
              <a:cs typeface="Times New Roman" panose="02020603050405020304" pitchFamily="18" charset="0"/>
            </a:endParaRPr>
          </a:p>
        </p:txBody>
      </p:sp>
      <p:sp>
        <p:nvSpPr>
          <p:cNvPr id="13" name="WordArt 46"/>
          <p:cNvSpPr>
            <a:spLocks noChangeArrowheads="1" noChangeShapeType="1" noTextEdit="1"/>
          </p:cNvSpPr>
          <p:nvPr/>
        </p:nvSpPr>
        <p:spPr bwMode="auto">
          <a:xfrm>
            <a:off x="3676650" y="3225800"/>
            <a:ext cx="2466986" cy="950914"/>
          </a:xfrm>
          <a:prstGeom prst="rect">
            <a:avLst/>
          </a:prstGeom>
          <a:extLst>
            <a:ext uri="{91240B29-F687-4F45-9708-019B960494DF}">
              <a14:hiddenLine xmlns:a14="http://schemas.microsoft.com/office/drawing/2010/main" xmlns="" w="9525">
                <a:solidFill>
                  <a:srgbClr val="000000"/>
                </a:solidFill>
                <a:round/>
                <a:headEnd/>
                <a:tailEnd/>
              </a14:hiddenLine>
            </a:ext>
          </a:extLst>
        </p:spPr>
        <p:txBody>
          <a:bodyPr wrap="none" lIns="91426" tIns="45713" rIns="91426" bIns="45713" fromWordArt="1">
            <a:prstTxWarp prst="textPlain">
              <a:avLst>
                <a:gd name="adj" fmla="val 50000"/>
              </a:avLst>
            </a:prstTxWarp>
          </a:bodyPr>
          <a:lstStyle/>
          <a:p>
            <a:pPr algn="ctr" eaLnBrk="0" fontAlgn="base" hangingPunct="0">
              <a:spcBef>
                <a:spcPct val="0"/>
              </a:spcBef>
              <a:spcAft>
                <a:spcPct val="0"/>
              </a:spcAft>
            </a:pPr>
            <a:r>
              <a:rPr lang="ru-RU" sz="2400" b="1" kern="10" dirty="0" smtClean="0">
                <a:solidFill>
                  <a:srgbClr val="003399"/>
                </a:solidFill>
                <a:effectLst>
                  <a:outerShdw dist="45791" dir="2021404" algn="ctr" rotWithShape="0">
                    <a:srgbClr val="B2B2B2">
                      <a:alpha val="79999"/>
                    </a:srgbClr>
                  </a:outerShdw>
                </a:effectLst>
                <a:latin typeface="Times New Roman" panose="02020603050405020304" pitchFamily="18" charset="0"/>
                <a:cs typeface="Times New Roman" panose="02020603050405020304" pitchFamily="18" charset="0"/>
              </a:rPr>
              <a:t>738841,9</a:t>
            </a:r>
            <a:endParaRPr lang="ru-RU" sz="2400" b="1" kern="10" dirty="0">
              <a:solidFill>
                <a:srgbClr val="003399"/>
              </a:solidFill>
              <a:effectLst>
                <a:outerShdw dist="45791" dir="2021404" algn="ctr" rotWithShape="0">
                  <a:srgbClr val="B2B2B2">
                    <a:alpha val="79999"/>
                  </a:srgbClr>
                </a:outerShdw>
              </a:effectLst>
              <a:latin typeface="Times New Roman" panose="02020603050405020304" pitchFamily="18" charset="0"/>
              <a:cs typeface="Times New Roman" panose="02020603050405020304" pitchFamily="18" charset="0"/>
            </a:endParaRPr>
          </a:p>
        </p:txBody>
      </p:sp>
      <p:sp>
        <p:nvSpPr>
          <p:cNvPr id="14" name="Выгнутая вниз стрелка 13"/>
          <p:cNvSpPr/>
          <p:nvPr/>
        </p:nvSpPr>
        <p:spPr>
          <a:xfrm>
            <a:off x="1357290" y="4929199"/>
            <a:ext cx="3500462" cy="1000132"/>
          </a:xfrm>
          <a:prstGeom prst="curvedUpArrow">
            <a:avLst/>
          </a:prstGeom>
        </p:spPr>
        <p:style>
          <a:lnRef idx="2">
            <a:schemeClr val="accent1">
              <a:shade val="50000"/>
            </a:schemeClr>
          </a:lnRef>
          <a:fillRef idx="1">
            <a:schemeClr val="accent1"/>
          </a:fillRef>
          <a:effectRef idx="0">
            <a:schemeClr val="accent1"/>
          </a:effectRef>
          <a:fontRef idx="minor">
            <a:schemeClr val="lt1"/>
          </a:fontRef>
        </p:style>
        <p:txBody>
          <a:bodyPr lIns="91426" tIns="45713" rIns="91426" bIns="45713" rtlCol="0" anchor="ctr"/>
          <a:lstStyle/>
          <a:p>
            <a:pPr algn="ctr"/>
            <a:endParaRPr lang="ru-RU">
              <a:solidFill>
                <a:schemeClr val="tx1"/>
              </a:solidFill>
            </a:endParaRPr>
          </a:p>
        </p:txBody>
      </p:sp>
      <p:sp>
        <p:nvSpPr>
          <p:cNvPr id="15" name="Выгнутая вниз стрелка 14"/>
          <p:cNvSpPr/>
          <p:nvPr/>
        </p:nvSpPr>
        <p:spPr>
          <a:xfrm>
            <a:off x="4857752" y="4929199"/>
            <a:ext cx="3429024" cy="1000132"/>
          </a:xfrm>
          <a:prstGeom prst="curvedUpArrow">
            <a:avLst/>
          </a:prstGeom>
        </p:spPr>
        <p:style>
          <a:lnRef idx="2">
            <a:schemeClr val="accent1">
              <a:shade val="50000"/>
            </a:schemeClr>
          </a:lnRef>
          <a:fillRef idx="1">
            <a:schemeClr val="accent1"/>
          </a:fillRef>
          <a:effectRef idx="0">
            <a:schemeClr val="accent1"/>
          </a:effectRef>
          <a:fontRef idx="minor">
            <a:schemeClr val="lt1"/>
          </a:fontRef>
        </p:style>
        <p:txBody>
          <a:bodyPr lIns="91426" tIns="45713" rIns="91426" bIns="45713" rtlCol="0" anchor="ctr"/>
          <a:lstStyle/>
          <a:p>
            <a:pPr algn="ctr"/>
            <a:endParaRPr lang="ru-RU">
              <a:solidFill>
                <a:schemeClr val="tx1"/>
              </a:solidFill>
            </a:endParaRPr>
          </a:p>
        </p:txBody>
      </p:sp>
      <p:sp>
        <p:nvSpPr>
          <p:cNvPr id="16" name="Минус 15"/>
          <p:cNvSpPr/>
          <p:nvPr/>
        </p:nvSpPr>
        <p:spPr>
          <a:xfrm>
            <a:off x="2357423" y="4714885"/>
            <a:ext cx="1500198" cy="1000132"/>
          </a:xfrm>
          <a:prstGeom prst="mathMinus">
            <a:avLst/>
          </a:prstGeom>
        </p:spPr>
        <p:style>
          <a:lnRef idx="2">
            <a:schemeClr val="accent1">
              <a:shade val="50000"/>
            </a:schemeClr>
          </a:lnRef>
          <a:fillRef idx="1">
            <a:schemeClr val="accent1"/>
          </a:fillRef>
          <a:effectRef idx="0">
            <a:schemeClr val="accent1"/>
          </a:effectRef>
          <a:fontRef idx="minor">
            <a:schemeClr val="lt1"/>
          </a:fontRef>
        </p:style>
        <p:txBody>
          <a:bodyPr lIns="91426" tIns="45713" rIns="91426" bIns="45713" rtlCol="0" anchor="ctr"/>
          <a:lstStyle/>
          <a:p>
            <a:pPr algn="ctr"/>
            <a:endParaRPr lang="ru-RU"/>
          </a:p>
        </p:txBody>
      </p:sp>
      <p:sp>
        <p:nvSpPr>
          <p:cNvPr id="18" name="Равно 17"/>
          <p:cNvSpPr/>
          <p:nvPr/>
        </p:nvSpPr>
        <p:spPr>
          <a:xfrm>
            <a:off x="5929322" y="4929199"/>
            <a:ext cx="1500198" cy="785818"/>
          </a:xfrm>
          <a:prstGeom prst="mathEqual">
            <a:avLst/>
          </a:prstGeom>
        </p:spPr>
        <p:style>
          <a:lnRef idx="2">
            <a:schemeClr val="accent1">
              <a:shade val="50000"/>
            </a:schemeClr>
          </a:lnRef>
          <a:fillRef idx="1">
            <a:schemeClr val="accent1"/>
          </a:fillRef>
          <a:effectRef idx="0">
            <a:schemeClr val="accent1"/>
          </a:effectRef>
          <a:fontRef idx="minor">
            <a:schemeClr val="lt1"/>
          </a:fontRef>
        </p:style>
        <p:txBody>
          <a:bodyPr lIns="91426" tIns="45713" rIns="91426" bIns="45713" rtlCol="0" anchor="ctr"/>
          <a:lstStyle/>
          <a:p>
            <a:pPr algn="ctr"/>
            <a:endParaRPr lang="ru-RU">
              <a:solidFill>
                <a:schemeClr val="tx1"/>
              </a:solidFill>
            </a:endParaRPr>
          </a:p>
        </p:txBody>
      </p:sp>
    </p:spTree>
    <p:extLst>
      <p:ext uri="{BB962C8B-B14F-4D97-AF65-F5344CB8AC3E}">
        <p14:creationId xmlns:p14="http://schemas.microsoft.com/office/powerpoint/2010/main" xmlns="" val="3668469159"/>
      </p:ext>
    </p:extLst>
  </p:cSld>
  <p:clrMapOvr>
    <a:masterClrMapping/>
  </p:clrMapOvr>
  <p:transition spd="slow">
    <p:wip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graphicFrame>
        <p:nvGraphicFramePr>
          <p:cNvPr id="6" name="Object 3"/>
          <p:cNvGraphicFramePr>
            <a:graphicFrameLocks noGrp="1" noChangeAspect="1"/>
          </p:cNvGraphicFramePr>
          <p:nvPr>
            <p:ph type="chart" idx="1"/>
            <p:extLst>
              <p:ext uri="{D42A27DB-BD31-4B8C-83A1-F6EECF244321}">
                <p14:modId xmlns:p14="http://schemas.microsoft.com/office/powerpoint/2010/main" xmlns="" val="3009283616"/>
              </p:ext>
            </p:extLst>
          </p:nvPr>
        </p:nvGraphicFramePr>
        <p:xfrm>
          <a:off x="4491080" y="2226184"/>
          <a:ext cx="4737587" cy="4784216"/>
        </p:xfrm>
        <a:graphic>
          <a:graphicData uri="http://schemas.openxmlformats.org/drawingml/2006/chart">
            <c:chart xmlns:c="http://schemas.openxmlformats.org/drawingml/2006/chart" xmlns:r="http://schemas.openxmlformats.org/officeDocument/2006/relationships" r:id="rId3"/>
          </a:graphicData>
        </a:graphic>
      </p:graphicFrame>
      <p:sp>
        <p:nvSpPr>
          <p:cNvPr id="1028" name="Прямоугольник 3"/>
          <p:cNvSpPr>
            <a:spLocks noChangeArrowheads="1"/>
          </p:cNvSpPr>
          <p:nvPr/>
        </p:nvSpPr>
        <p:spPr bwMode="auto">
          <a:xfrm>
            <a:off x="4427538" y="0"/>
            <a:ext cx="4716462" cy="1477963"/>
          </a:xfrm>
          <a:prstGeom prst="rect">
            <a:avLst/>
          </a:prstGeom>
          <a:noFill/>
          <a:ln w="9525">
            <a:noFill/>
            <a:miter lim="800000"/>
            <a:headEnd/>
            <a:tailEnd/>
          </a:ln>
        </p:spPr>
        <p:txBody>
          <a:bodyPr>
            <a:spAutoFit/>
          </a:bodyPr>
          <a:lstStyle/>
          <a:p>
            <a:pPr algn="ctr"/>
            <a:endParaRPr lang="ru-RU">
              <a:latin typeface="Times New Roman" pitchFamily="18" charset="0"/>
              <a:cs typeface="Times New Roman" pitchFamily="18" charset="0"/>
            </a:endParaRPr>
          </a:p>
          <a:p>
            <a:pPr algn="ctr"/>
            <a:endParaRPr lang="ru-RU">
              <a:latin typeface="Times New Roman" pitchFamily="18" charset="0"/>
              <a:cs typeface="Times New Roman" pitchFamily="18" charset="0"/>
            </a:endParaRPr>
          </a:p>
          <a:p>
            <a:pPr algn="ctr"/>
            <a:endParaRPr lang="ru-RU">
              <a:latin typeface="Times New Roman" pitchFamily="18" charset="0"/>
              <a:cs typeface="Times New Roman" pitchFamily="18" charset="0"/>
            </a:endParaRPr>
          </a:p>
          <a:p>
            <a:pPr algn="ctr"/>
            <a:endParaRPr lang="ru-RU">
              <a:latin typeface="Times New Roman" pitchFamily="18" charset="0"/>
              <a:cs typeface="Times New Roman" pitchFamily="18" charset="0"/>
            </a:endParaRPr>
          </a:p>
          <a:p>
            <a:pPr algn="ctr"/>
            <a:endParaRPr lang="ru-RU">
              <a:latin typeface="Times New Roman" pitchFamily="18" charset="0"/>
              <a:cs typeface="Times New Roman" pitchFamily="18" charset="0"/>
            </a:endParaRPr>
          </a:p>
        </p:txBody>
      </p:sp>
      <p:sp>
        <p:nvSpPr>
          <p:cNvPr id="1029" name="Прямоугольник 4"/>
          <p:cNvSpPr>
            <a:spLocks noChangeArrowheads="1"/>
          </p:cNvSpPr>
          <p:nvPr/>
        </p:nvSpPr>
        <p:spPr bwMode="auto">
          <a:xfrm>
            <a:off x="8027988" y="4076700"/>
            <a:ext cx="1008062" cy="277813"/>
          </a:xfrm>
          <a:prstGeom prst="rect">
            <a:avLst/>
          </a:prstGeom>
          <a:noFill/>
          <a:ln w="9525">
            <a:noFill/>
            <a:miter lim="800000"/>
            <a:headEnd/>
            <a:tailEnd/>
          </a:ln>
        </p:spPr>
        <p:txBody>
          <a:bodyPr>
            <a:spAutoFit/>
          </a:bodyPr>
          <a:lstStyle/>
          <a:p>
            <a:r>
              <a:rPr lang="ru-RU" sz="1200" dirty="0">
                <a:solidFill>
                  <a:srgbClr val="002060"/>
                </a:solidFill>
                <a:latin typeface="Times New Roman" pitchFamily="18" charset="0"/>
                <a:cs typeface="Times New Roman" pitchFamily="18" charset="0"/>
              </a:rPr>
              <a:t>млн. рублей </a:t>
            </a:r>
            <a:endParaRPr lang="ru-RU" sz="1200" dirty="0">
              <a:solidFill>
                <a:srgbClr val="002060"/>
              </a:solidFill>
            </a:endParaRPr>
          </a:p>
        </p:txBody>
      </p:sp>
      <p:sp>
        <p:nvSpPr>
          <p:cNvPr id="7" name="Выноска со стрелкой вниз 6"/>
          <p:cNvSpPr/>
          <p:nvPr/>
        </p:nvSpPr>
        <p:spPr>
          <a:xfrm>
            <a:off x="4643438" y="115888"/>
            <a:ext cx="4249737" cy="1368425"/>
          </a:xfrm>
          <a:prstGeom prst="downArrowCallou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ru-RU" dirty="0">
                <a:solidFill>
                  <a:srgbClr val="002060"/>
                </a:solidFill>
                <a:latin typeface="Times New Roman" pitchFamily="18" charset="0"/>
                <a:cs typeface="Times New Roman" pitchFamily="18" charset="0"/>
              </a:rPr>
              <a:t>Стабильно развивающаяся экономика района влияет  на финансовую обеспеченность бюджета. </a:t>
            </a:r>
          </a:p>
        </p:txBody>
      </p:sp>
      <p:sp>
        <p:nvSpPr>
          <p:cNvPr id="8" name="Горизонтальный свиток 7"/>
          <p:cNvSpPr/>
          <p:nvPr/>
        </p:nvSpPr>
        <p:spPr>
          <a:xfrm>
            <a:off x="179388" y="0"/>
            <a:ext cx="4176712" cy="3313113"/>
          </a:xfrm>
          <a:prstGeom prst="horizontalScroll">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ru-RU" sz="2000" b="1" dirty="0">
                <a:solidFill>
                  <a:schemeClr val="accent2">
                    <a:lumMod val="50000"/>
                  </a:schemeClr>
                </a:solidFill>
                <a:latin typeface="Times New Roman" pitchFamily="18" charset="0"/>
                <a:cs typeface="Times New Roman" pitchFamily="18" charset="0"/>
              </a:rPr>
              <a:t>Бюджет Хохольского муниципального района </a:t>
            </a:r>
            <a:r>
              <a:rPr lang="ru-RU" sz="2000" dirty="0">
                <a:solidFill>
                  <a:schemeClr val="tx1"/>
                </a:solidFill>
                <a:latin typeface="Times New Roman" pitchFamily="18" charset="0"/>
                <a:cs typeface="Times New Roman" pitchFamily="18" charset="0"/>
              </a:rPr>
              <a:t> –  </a:t>
            </a:r>
            <a:r>
              <a:rPr lang="ru-RU" sz="2000" dirty="0">
                <a:solidFill>
                  <a:srgbClr val="002060"/>
                </a:solidFill>
                <a:latin typeface="Times New Roman" pitchFamily="18" charset="0"/>
                <a:cs typeface="Times New Roman" pitchFamily="18" charset="0"/>
              </a:rPr>
              <a:t>это инструмент для реализации планов социально-экономического развития муниципального </a:t>
            </a:r>
            <a:r>
              <a:rPr lang="ru-RU" sz="2400" dirty="0">
                <a:solidFill>
                  <a:srgbClr val="002060"/>
                </a:solidFill>
                <a:latin typeface="Times New Roman" pitchFamily="18" charset="0"/>
                <a:cs typeface="Times New Roman" pitchFamily="18" charset="0"/>
              </a:rPr>
              <a:t>образования. </a:t>
            </a:r>
            <a:endParaRPr lang="ru-RU" sz="2000" dirty="0">
              <a:solidFill>
                <a:srgbClr val="002060"/>
              </a:solidFill>
            </a:endParaRPr>
          </a:p>
        </p:txBody>
      </p:sp>
      <p:graphicFrame>
        <p:nvGraphicFramePr>
          <p:cNvPr id="1026" name="Содержимое 6"/>
          <p:cNvGraphicFramePr>
            <a:graphicFrameLocks noGrp="1"/>
          </p:cNvGraphicFramePr>
          <p:nvPr>
            <p:extLst>
              <p:ext uri="{D42A27DB-BD31-4B8C-83A1-F6EECF244321}">
                <p14:modId xmlns:p14="http://schemas.microsoft.com/office/powerpoint/2010/main" xmlns="" val="1142094308"/>
              </p:ext>
            </p:extLst>
          </p:nvPr>
        </p:nvGraphicFramePr>
        <p:xfrm>
          <a:off x="390525" y="3219450"/>
          <a:ext cx="3798888" cy="2644775"/>
        </p:xfrm>
        <a:graphic>
          <a:graphicData uri="http://schemas.openxmlformats.org/presentationml/2006/ole">
            <p:oleObj spid="_x0000_s3253" name="Лист" r:id="rId4" imgW="8705844" imgH="6019920" progId="Excel.Sheet.8">
              <p:embed/>
            </p:oleObj>
          </a:graphicData>
        </a:graphic>
      </p:graphicFrame>
      <p:sp>
        <p:nvSpPr>
          <p:cNvPr id="9" name="Скругленный прямоугольник 8"/>
          <p:cNvSpPr/>
          <p:nvPr/>
        </p:nvSpPr>
        <p:spPr>
          <a:xfrm>
            <a:off x="4643438" y="1484313"/>
            <a:ext cx="4500562" cy="936625"/>
          </a:xfrm>
          <a:prstGeom prst="round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ru-RU" dirty="0">
                <a:solidFill>
                  <a:srgbClr val="002060"/>
                </a:solidFill>
                <a:latin typeface="Times New Roman" pitchFamily="18" charset="0"/>
                <a:cs typeface="Times New Roman" pitchFamily="18" charset="0"/>
              </a:rPr>
              <a:t>Объем налоговых и неналоговых доходов консолидированного бюджета района ежегодно растет.</a:t>
            </a:r>
            <a:endParaRPr lang="ru-RU" dirty="0">
              <a:solidFill>
                <a:srgbClr val="002060"/>
              </a:solidFill>
            </a:endParaRPr>
          </a:p>
        </p:txBody>
      </p:sp>
      <p:sp>
        <p:nvSpPr>
          <p:cNvPr id="1033" name="Прямоугольник 9"/>
          <p:cNvSpPr>
            <a:spLocks noChangeArrowheads="1"/>
          </p:cNvSpPr>
          <p:nvPr/>
        </p:nvSpPr>
        <p:spPr bwMode="auto">
          <a:xfrm>
            <a:off x="2771775" y="3357563"/>
            <a:ext cx="1447800" cy="276225"/>
          </a:xfrm>
          <a:prstGeom prst="rect">
            <a:avLst/>
          </a:prstGeom>
          <a:noFill/>
          <a:ln w="9525">
            <a:noFill/>
            <a:miter lim="800000"/>
            <a:headEnd/>
            <a:tailEnd/>
          </a:ln>
        </p:spPr>
        <p:txBody>
          <a:bodyPr>
            <a:spAutoFit/>
          </a:bodyPr>
          <a:lstStyle/>
          <a:p>
            <a:r>
              <a:rPr lang="ru-RU" sz="1200" dirty="0">
                <a:solidFill>
                  <a:srgbClr val="002060"/>
                </a:solidFill>
                <a:latin typeface="Times New Roman" pitchFamily="18" charset="0"/>
                <a:cs typeface="Times New Roman" pitchFamily="18" charset="0"/>
              </a:rPr>
              <a:t>млн. рублей </a:t>
            </a:r>
            <a:endParaRPr lang="ru-RU" sz="1200" dirty="0">
              <a:solidFill>
                <a:srgbClr val="002060"/>
              </a:solidFill>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p:bldAsOne/>
      </p:bldGraphic>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3"/>
            <a:ext cx="8963025" cy="1037967"/>
          </a:xfrm>
        </p:spPr>
        <p:txBody>
          <a:bodyPr>
            <a:normAutofit fontScale="90000"/>
          </a:bodyPr>
          <a:lstStyle/>
          <a:p>
            <a:pPr algn="ctr"/>
            <a:r>
              <a:rPr lang="ru-RU" sz="3200" dirty="0" smtClean="0">
                <a:solidFill>
                  <a:srgbClr val="1B1E63"/>
                </a:solidFill>
                <a:latin typeface="Times New Roman" pitchFamily="18" charset="0"/>
                <a:cs typeface="Times New Roman" pitchFamily="18" charset="0"/>
              </a:rPr>
              <a:t>Численность жителей и доходы районного бюджета на 1 жителя, </a:t>
            </a:r>
            <a:r>
              <a:rPr lang="ru-RU" sz="1800" dirty="0" smtClean="0">
                <a:solidFill>
                  <a:srgbClr val="1B1E63"/>
                </a:solidFill>
                <a:latin typeface="Times New Roman" pitchFamily="18" charset="0"/>
                <a:cs typeface="Times New Roman" pitchFamily="18" charset="0"/>
              </a:rPr>
              <a:t>рублей </a:t>
            </a:r>
            <a:endParaRPr lang="ru-RU" dirty="0">
              <a:solidFill>
                <a:srgbClr val="1B1E63"/>
              </a:solidFill>
              <a:latin typeface="Times New Roman" pitchFamily="18" charset="0"/>
              <a:cs typeface="Times New Roman" pitchFamily="18" charset="0"/>
            </a:endParaRPr>
          </a:p>
        </p:txBody>
      </p:sp>
      <p:sp>
        <p:nvSpPr>
          <p:cNvPr id="6" name="Содержимое 5"/>
          <p:cNvSpPr>
            <a:spLocks noGrp="1"/>
          </p:cNvSpPr>
          <p:nvPr>
            <p:ph sz="half" idx="2"/>
          </p:nvPr>
        </p:nvSpPr>
        <p:spPr/>
        <p:txBody>
          <a:bodyPr/>
          <a:lstStyle/>
          <a:p>
            <a:endParaRPr lang="ru-RU"/>
          </a:p>
        </p:txBody>
      </p:sp>
      <p:graphicFrame>
        <p:nvGraphicFramePr>
          <p:cNvPr id="5" name="Содержимое 4"/>
          <p:cNvGraphicFramePr>
            <a:graphicFrameLocks/>
          </p:cNvGraphicFramePr>
          <p:nvPr>
            <p:extLst>
              <p:ext uri="{D42A27DB-BD31-4B8C-83A1-F6EECF244321}">
                <p14:modId xmlns:p14="http://schemas.microsoft.com/office/powerpoint/2010/main" xmlns="" val="4175147065"/>
              </p:ext>
            </p:extLst>
          </p:nvPr>
        </p:nvGraphicFramePr>
        <p:xfrm>
          <a:off x="509798" y="186117"/>
          <a:ext cx="9928928" cy="6858000"/>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 Box 111"/>
          <p:cNvSpPr txBox="1">
            <a:spLocks noGrp="1" noChangeArrowheads="1"/>
          </p:cNvSpPr>
          <p:nvPr>
            <p:ph type="title"/>
          </p:nvPr>
        </p:nvSpPr>
        <p:spPr bwMode="auto">
          <a:xfrm>
            <a:off x="0" y="106571"/>
            <a:ext cx="9144000" cy="369332"/>
          </a:xfrm>
          <a:prstGeom prst="rect">
            <a:avLst/>
          </a:prstGeom>
          <a:noFill/>
          <a:ln>
            <a:noFill/>
          </a:ln>
          <a:effectLst/>
          <a:extLst/>
        </p:spPr>
        <p:txBody>
          <a:bodyPr wrap="square">
            <a:spAutoFit/>
          </a:bodyPr>
          <a:lstStyle/>
          <a:p>
            <a:pPr algn="ctr" fontAlgn="base">
              <a:spcBef>
                <a:spcPct val="50000"/>
              </a:spcBef>
              <a:spcAft>
                <a:spcPct val="0"/>
              </a:spcAft>
              <a:defRPr/>
            </a:pPr>
            <a:r>
              <a:rPr lang="ru-RU" altLang="ru-RU" dirty="0">
                <a:solidFill>
                  <a:srgbClr val="1B1E63"/>
                </a:solidFill>
                <a:latin typeface="Stencil" panose="040409050D0802020404" pitchFamily="82" charset="0"/>
              </a:rPr>
              <a:t>Структура доходов бюджета района</a:t>
            </a:r>
          </a:p>
        </p:txBody>
      </p:sp>
      <p:graphicFrame>
        <p:nvGraphicFramePr>
          <p:cNvPr id="10" name="Содержимое 9"/>
          <p:cNvGraphicFramePr>
            <a:graphicFrameLocks noGrp="1"/>
          </p:cNvGraphicFramePr>
          <p:nvPr>
            <p:ph sz="half" idx="2"/>
            <p:extLst>
              <p:ext uri="{D42A27DB-BD31-4B8C-83A1-F6EECF244321}">
                <p14:modId xmlns:p14="http://schemas.microsoft.com/office/powerpoint/2010/main" xmlns="" val="1251000690"/>
              </p:ext>
            </p:extLst>
          </p:nvPr>
        </p:nvGraphicFramePr>
        <p:xfrm>
          <a:off x="214282" y="4357695"/>
          <a:ext cx="8472518" cy="2286016"/>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9" name="Содержимое 5"/>
          <p:cNvGraphicFramePr>
            <a:graphicFrameLocks/>
          </p:cNvGraphicFramePr>
          <p:nvPr>
            <p:extLst>
              <p:ext uri="{D42A27DB-BD31-4B8C-83A1-F6EECF244321}">
                <p14:modId xmlns:p14="http://schemas.microsoft.com/office/powerpoint/2010/main" xmlns="" val="1591295498"/>
              </p:ext>
            </p:extLst>
          </p:nvPr>
        </p:nvGraphicFramePr>
        <p:xfrm>
          <a:off x="203888" y="691980"/>
          <a:ext cx="8778189" cy="3695700"/>
        </p:xfrm>
        <a:graphic>
          <a:graphicData uri="http://schemas.openxmlformats.org/drawingml/2006/table">
            <a:tbl>
              <a:tblPr/>
              <a:tblGrid>
                <a:gridCol w="1811955"/>
                <a:gridCol w="1619771"/>
                <a:gridCol w="1674239"/>
                <a:gridCol w="1260363"/>
                <a:gridCol w="1089121"/>
                <a:gridCol w="1322740"/>
              </a:tblGrid>
              <a:tr h="1226820">
                <a:tc>
                  <a:txBody>
                    <a:bodyPr/>
                    <a:lstStyle/>
                    <a:p>
                      <a:pPr algn="ctr" rtl="0" fontAlgn="t"/>
                      <a:r>
                        <a:rPr lang="ru-RU" sz="2000" b="1" i="0" u="none" strike="noStrike" dirty="0">
                          <a:solidFill>
                            <a:srgbClr val="1B1E63"/>
                          </a:solidFill>
                          <a:effectLst>
                            <a:outerShdw blurRad="50800" dist="38100" algn="tr" rotWithShape="0">
                              <a:prstClr val="black">
                                <a:alpha val="40000"/>
                              </a:prstClr>
                            </a:outerShdw>
                          </a:effectLst>
                          <a:latin typeface="Times New Roman"/>
                        </a:rPr>
                        <a:t>Наименование показателя</a:t>
                      </a:r>
                    </a:p>
                  </a:txBody>
                  <a:tcPr marL="5715" marR="5715" marT="762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ctr" rtl="0" fontAlgn="t"/>
                      <a:r>
                        <a:rPr lang="ru-RU" sz="2000" b="1" i="0" u="none" strike="noStrike" dirty="0">
                          <a:solidFill>
                            <a:srgbClr val="1B1E63"/>
                          </a:solidFill>
                          <a:effectLst>
                            <a:outerShdw blurRad="50800" dist="38100" algn="tr" rotWithShape="0">
                              <a:prstClr val="black">
                                <a:alpha val="40000"/>
                              </a:prstClr>
                            </a:outerShdw>
                          </a:effectLst>
                          <a:latin typeface="Times New Roman"/>
                        </a:rPr>
                        <a:t>ФАКТ                </a:t>
                      </a:r>
                      <a:r>
                        <a:rPr lang="ru-RU" sz="2000" b="1" i="0" u="none" strike="noStrike" dirty="0" smtClean="0">
                          <a:solidFill>
                            <a:srgbClr val="1B1E63"/>
                          </a:solidFill>
                          <a:effectLst>
                            <a:outerShdw blurRad="50800" dist="38100" algn="tr" rotWithShape="0">
                              <a:prstClr val="black">
                                <a:alpha val="40000"/>
                              </a:prstClr>
                            </a:outerShdw>
                          </a:effectLst>
                          <a:latin typeface="Times New Roman"/>
                        </a:rPr>
                        <a:t>2020 </a:t>
                      </a:r>
                      <a:r>
                        <a:rPr lang="ru-RU" sz="2000" b="1" i="0" u="none" strike="noStrike" dirty="0">
                          <a:solidFill>
                            <a:srgbClr val="1B1E63"/>
                          </a:solidFill>
                          <a:effectLst>
                            <a:outerShdw blurRad="50800" dist="38100" algn="tr" rotWithShape="0">
                              <a:prstClr val="black">
                                <a:alpha val="40000"/>
                              </a:prstClr>
                            </a:outerShdw>
                          </a:effectLst>
                          <a:latin typeface="Times New Roman"/>
                        </a:rPr>
                        <a:t>год</a:t>
                      </a:r>
                    </a:p>
                  </a:txBody>
                  <a:tcPr marL="5715" marR="5715" marT="762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ctr" rtl="0" fontAlgn="t"/>
                      <a:r>
                        <a:rPr lang="ru-RU" sz="2000" b="1" i="0" u="none" strike="noStrike" dirty="0">
                          <a:solidFill>
                            <a:srgbClr val="1B1E63"/>
                          </a:solidFill>
                          <a:effectLst>
                            <a:outerShdw blurRad="50800" dist="38100" algn="tr" rotWithShape="0">
                              <a:prstClr val="black">
                                <a:alpha val="40000"/>
                              </a:prstClr>
                            </a:outerShdw>
                          </a:effectLst>
                          <a:latin typeface="Times New Roman"/>
                        </a:rPr>
                        <a:t>Утвержденный план  </a:t>
                      </a:r>
                      <a:r>
                        <a:rPr lang="ru-RU" sz="4400" b="1" i="0" u="none" strike="noStrike" dirty="0">
                          <a:solidFill>
                            <a:srgbClr val="1B1E63"/>
                          </a:solidFill>
                          <a:effectLst>
                            <a:outerShdw blurRad="50800" dist="38100" algn="tr" rotWithShape="0">
                              <a:prstClr val="black">
                                <a:alpha val="40000"/>
                              </a:prstClr>
                            </a:outerShdw>
                          </a:effectLst>
                          <a:latin typeface="Times New Roman"/>
                        </a:rPr>
                        <a:t> </a:t>
                      </a:r>
                      <a:r>
                        <a:rPr lang="ru-RU" sz="2000" b="1" i="0" u="none" strike="noStrike" dirty="0">
                          <a:solidFill>
                            <a:srgbClr val="1B1E63"/>
                          </a:solidFill>
                          <a:effectLst>
                            <a:outerShdw blurRad="50800" dist="38100" algn="tr" rotWithShape="0">
                              <a:prstClr val="black">
                                <a:alpha val="40000"/>
                              </a:prstClr>
                            </a:outerShdw>
                          </a:effectLst>
                          <a:latin typeface="Times New Roman"/>
                        </a:rPr>
                        <a:t> </a:t>
                      </a:r>
                    </a:p>
                  </a:txBody>
                  <a:tcPr marL="5715" marR="5715" marT="762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ctr" rtl="0" fontAlgn="t"/>
                      <a:r>
                        <a:rPr lang="ru-RU" sz="2000" b="1" i="0" u="none" strike="noStrike" dirty="0">
                          <a:solidFill>
                            <a:srgbClr val="1B1E63"/>
                          </a:solidFill>
                          <a:effectLst>
                            <a:outerShdw blurRad="50800" dist="38100" algn="tr" rotWithShape="0">
                              <a:prstClr val="black">
                                <a:alpha val="40000"/>
                              </a:prstClr>
                            </a:outerShdw>
                          </a:effectLst>
                          <a:latin typeface="Times New Roman"/>
                        </a:rPr>
                        <a:t>ФАКТ </a:t>
                      </a:r>
                      <a:r>
                        <a:rPr lang="ru-RU" sz="2000" b="1" i="0" u="none" strike="noStrike" dirty="0" smtClean="0">
                          <a:solidFill>
                            <a:srgbClr val="1B1E63"/>
                          </a:solidFill>
                          <a:effectLst>
                            <a:outerShdw blurRad="50800" dist="38100" algn="tr" rotWithShape="0">
                              <a:prstClr val="black">
                                <a:alpha val="40000"/>
                              </a:prstClr>
                            </a:outerShdw>
                          </a:effectLst>
                          <a:latin typeface="Times New Roman"/>
                        </a:rPr>
                        <a:t>2021 год </a:t>
                      </a:r>
                      <a:endParaRPr lang="ru-RU" sz="2000" b="1" i="0" u="none" strike="noStrike" dirty="0">
                        <a:solidFill>
                          <a:srgbClr val="1B1E63"/>
                        </a:solidFill>
                        <a:effectLst>
                          <a:outerShdw blurRad="50800" dist="38100" algn="tr" rotWithShape="0">
                            <a:prstClr val="black">
                              <a:alpha val="40000"/>
                            </a:prstClr>
                          </a:outerShdw>
                        </a:effectLst>
                        <a:latin typeface="Times New Roman"/>
                      </a:endParaRPr>
                    </a:p>
                  </a:txBody>
                  <a:tcPr marL="5715" marR="5715" marT="762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ctr" rtl="0" fontAlgn="t"/>
                      <a:r>
                        <a:rPr lang="ru-RU" sz="1600" b="1" i="0" u="none" strike="noStrike">
                          <a:solidFill>
                            <a:srgbClr val="1B1E63"/>
                          </a:solidFill>
                          <a:effectLst>
                            <a:outerShdw blurRad="50800" dist="38100" algn="tr" rotWithShape="0">
                              <a:prstClr val="black">
                                <a:alpha val="40000"/>
                              </a:prstClr>
                            </a:outerShdw>
                          </a:effectLst>
                          <a:latin typeface="Times New Roman"/>
                        </a:rPr>
                        <a:t>Процент исполнения  от плана</a:t>
                      </a:r>
                    </a:p>
                  </a:txBody>
                  <a:tcPr marL="5715" marR="5715" marT="762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ctr" rtl="0" fontAlgn="t"/>
                      <a:r>
                        <a:rPr lang="ru-RU" sz="1600" b="1" i="0" u="none" strike="noStrike">
                          <a:solidFill>
                            <a:srgbClr val="1B1E63"/>
                          </a:solidFill>
                          <a:effectLst>
                            <a:outerShdw blurRad="50800" dist="38100" algn="tr" rotWithShape="0">
                              <a:prstClr val="black">
                                <a:alpha val="40000"/>
                              </a:prstClr>
                            </a:outerShdw>
                          </a:effectLst>
                          <a:latin typeface="Times New Roman"/>
                        </a:rPr>
                        <a:t>Процент исполнения  от факта прошлого года</a:t>
                      </a:r>
                    </a:p>
                  </a:txBody>
                  <a:tcPr marL="5715" marR="5715" marT="762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20000"/>
                        <a:lumOff val="80000"/>
                      </a:schemeClr>
                    </a:solidFill>
                  </a:tcPr>
                </a:tc>
              </a:tr>
              <a:tr h="617220">
                <a:tc>
                  <a:txBody>
                    <a:bodyPr/>
                    <a:lstStyle/>
                    <a:p>
                      <a:pPr algn="ctr" rtl="0" fontAlgn="t"/>
                      <a:r>
                        <a:rPr lang="ru-RU" sz="2000" b="1" i="0" u="none" strike="noStrike" dirty="0">
                          <a:solidFill>
                            <a:srgbClr val="0F496F"/>
                          </a:solidFill>
                          <a:effectLst>
                            <a:outerShdw blurRad="50800" dist="38100" algn="tr" rotWithShape="0">
                              <a:prstClr val="black">
                                <a:alpha val="40000"/>
                              </a:prstClr>
                            </a:outerShdw>
                          </a:effectLst>
                          <a:latin typeface="Times New Roman"/>
                        </a:rPr>
                        <a:t>Доходы всего, в том числе:</a:t>
                      </a:r>
                    </a:p>
                  </a:txBody>
                  <a:tcPr marL="5715" marR="5715" marT="762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ru-RU" sz="2400" b="1" i="0" u="none" strike="noStrike" dirty="0" smtClean="0">
                          <a:solidFill>
                            <a:srgbClr val="0F496F"/>
                          </a:solidFill>
                          <a:latin typeface="Times New Roman"/>
                        </a:rPr>
                        <a:t>628</a:t>
                      </a:r>
                      <a:r>
                        <a:rPr lang="ru-RU" sz="2400" b="1" i="0" u="none" strike="noStrike" baseline="0" dirty="0" smtClean="0">
                          <a:solidFill>
                            <a:srgbClr val="0F496F"/>
                          </a:solidFill>
                          <a:latin typeface="Times New Roman"/>
                        </a:rPr>
                        <a:t> 658</a:t>
                      </a:r>
                      <a:endParaRPr lang="ru-RU" sz="2400" b="1" i="0" u="none" strike="noStrike" dirty="0" smtClean="0">
                        <a:solidFill>
                          <a:srgbClr val="0F496F"/>
                        </a:solidFill>
                        <a:latin typeface="Times New Roman"/>
                      </a:endParaRPr>
                    </a:p>
                  </a:txBody>
                  <a:tcPr marL="5715" marR="5715"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ru-RU" sz="2400" b="1" i="0" u="none" strike="noStrike" dirty="0" smtClean="0">
                          <a:solidFill>
                            <a:srgbClr val="0F496F"/>
                          </a:solidFill>
                          <a:latin typeface="Times New Roman"/>
                        </a:rPr>
                        <a:t>863 150</a:t>
                      </a:r>
                      <a:endParaRPr lang="ru-RU" sz="2400" b="1" i="0" u="none" strike="noStrike" dirty="0">
                        <a:solidFill>
                          <a:srgbClr val="0F496F"/>
                        </a:solidFill>
                        <a:latin typeface="Times New Roman"/>
                      </a:endParaRPr>
                    </a:p>
                  </a:txBody>
                  <a:tcPr marL="5715" marR="5715"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ru-RU" sz="2400" b="1" i="0" u="none" strike="noStrike" dirty="0" smtClean="0">
                          <a:solidFill>
                            <a:srgbClr val="0F496F"/>
                          </a:solidFill>
                          <a:latin typeface="Times New Roman"/>
                        </a:rPr>
                        <a:t>770 967</a:t>
                      </a:r>
                    </a:p>
                  </a:txBody>
                  <a:tcPr marL="5715" marR="5715"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ru-RU" sz="2400" b="1" i="0" u="none" strike="noStrike" dirty="0" smtClean="0">
                          <a:solidFill>
                            <a:srgbClr val="0F496F"/>
                          </a:solidFill>
                          <a:latin typeface="Times New Roman"/>
                        </a:rPr>
                        <a:t>89,3%</a:t>
                      </a:r>
                      <a:endParaRPr lang="ru-RU" sz="2400" b="1" i="0" u="none" strike="noStrike" dirty="0">
                        <a:solidFill>
                          <a:srgbClr val="0F496F"/>
                        </a:solidFill>
                        <a:latin typeface="Times New Roman"/>
                      </a:endParaRPr>
                    </a:p>
                  </a:txBody>
                  <a:tcPr marL="5715" marR="5715"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ru-RU" sz="2400" b="1" i="0" u="none" strike="noStrike" dirty="0" smtClean="0">
                          <a:solidFill>
                            <a:srgbClr val="0F496F"/>
                          </a:solidFill>
                          <a:latin typeface="Times New Roman"/>
                        </a:rPr>
                        <a:t>122,6%</a:t>
                      </a:r>
                      <a:endParaRPr lang="ru-RU" sz="2400" b="1" i="0" u="none" strike="noStrike" dirty="0">
                        <a:solidFill>
                          <a:srgbClr val="0F496F"/>
                        </a:solidFill>
                        <a:latin typeface="Times New Roman"/>
                      </a:endParaRPr>
                    </a:p>
                  </a:txBody>
                  <a:tcPr marL="5715" marR="5715"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617220">
                <a:tc>
                  <a:txBody>
                    <a:bodyPr/>
                    <a:lstStyle/>
                    <a:p>
                      <a:pPr algn="ctr" rtl="0" fontAlgn="t"/>
                      <a:r>
                        <a:rPr lang="ru-RU" sz="2000" b="1" i="0" u="none" strike="noStrike">
                          <a:solidFill>
                            <a:srgbClr val="0F496F"/>
                          </a:solidFill>
                          <a:effectLst>
                            <a:outerShdw blurRad="50800" dist="38100" algn="tr" rotWithShape="0">
                              <a:prstClr val="black">
                                <a:alpha val="40000"/>
                              </a:prstClr>
                            </a:outerShdw>
                          </a:effectLst>
                          <a:latin typeface="Times New Roman"/>
                        </a:rPr>
                        <a:t>Налоговые доходы</a:t>
                      </a:r>
                    </a:p>
                  </a:txBody>
                  <a:tcPr marL="5715" marR="5715" marT="762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ru-RU" sz="2400" b="1" i="0" u="none" strike="noStrike" dirty="0" smtClean="0">
                          <a:solidFill>
                            <a:srgbClr val="0F496F"/>
                          </a:solidFill>
                          <a:latin typeface="Times New Roman"/>
                        </a:rPr>
                        <a:t>150 310</a:t>
                      </a:r>
                    </a:p>
                  </a:txBody>
                  <a:tcPr marL="5715" marR="5715"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ru-RU" sz="2400" b="1" i="0" u="none" strike="noStrike" dirty="0" smtClean="0">
                          <a:solidFill>
                            <a:srgbClr val="0F496F"/>
                          </a:solidFill>
                          <a:latin typeface="Times New Roman"/>
                        </a:rPr>
                        <a:t>230 860</a:t>
                      </a:r>
                      <a:endParaRPr lang="ru-RU" sz="2400" b="1" i="0" u="none" strike="noStrike" dirty="0">
                        <a:solidFill>
                          <a:srgbClr val="0F496F"/>
                        </a:solidFill>
                        <a:latin typeface="Times New Roman"/>
                      </a:endParaRPr>
                    </a:p>
                  </a:txBody>
                  <a:tcPr marL="5715" marR="5715"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ru-RU" sz="2400" b="1" i="0" u="none" strike="noStrike" dirty="0" smtClean="0">
                          <a:solidFill>
                            <a:srgbClr val="0F496F"/>
                          </a:solidFill>
                          <a:latin typeface="Times New Roman"/>
                        </a:rPr>
                        <a:t>156 991</a:t>
                      </a:r>
                    </a:p>
                  </a:txBody>
                  <a:tcPr marL="5715" marR="5715"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ru-RU" sz="2400" b="1" i="0" u="none" strike="noStrike" dirty="0" smtClean="0">
                          <a:solidFill>
                            <a:srgbClr val="0F496F"/>
                          </a:solidFill>
                          <a:latin typeface="Times New Roman"/>
                        </a:rPr>
                        <a:t>68,0%</a:t>
                      </a:r>
                      <a:endParaRPr lang="ru-RU" sz="2400" b="1" i="0" u="none" strike="noStrike" dirty="0">
                        <a:solidFill>
                          <a:srgbClr val="0F496F"/>
                        </a:solidFill>
                        <a:latin typeface="Times New Roman"/>
                      </a:endParaRPr>
                    </a:p>
                  </a:txBody>
                  <a:tcPr marL="5715" marR="5715"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ru-RU" sz="2400" b="1" i="0" u="none" strike="noStrike" dirty="0" smtClean="0">
                          <a:solidFill>
                            <a:srgbClr val="0F496F"/>
                          </a:solidFill>
                          <a:latin typeface="Times New Roman"/>
                        </a:rPr>
                        <a:t>104,4%</a:t>
                      </a:r>
                      <a:endParaRPr lang="ru-RU" sz="2400" b="1" i="0" u="none" strike="noStrike" dirty="0">
                        <a:solidFill>
                          <a:srgbClr val="0F496F"/>
                        </a:solidFill>
                        <a:latin typeface="Times New Roman"/>
                      </a:endParaRPr>
                    </a:p>
                  </a:txBody>
                  <a:tcPr marL="5715" marR="5715"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617220">
                <a:tc>
                  <a:txBody>
                    <a:bodyPr/>
                    <a:lstStyle/>
                    <a:p>
                      <a:pPr algn="ctr" rtl="0" fontAlgn="t"/>
                      <a:r>
                        <a:rPr lang="ru-RU" sz="2000" b="1" i="0" u="none" strike="noStrike">
                          <a:solidFill>
                            <a:srgbClr val="0F496F"/>
                          </a:solidFill>
                          <a:effectLst>
                            <a:outerShdw blurRad="50800" dist="38100" algn="tr" rotWithShape="0">
                              <a:prstClr val="black">
                                <a:alpha val="40000"/>
                              </a:prstClr>
                            </a:outerShdw>
                          </a:effectLst>
                          <a:latin typeface="Times New Roman"/>
                        </a:rPr>
                        <a:t>Неналоговые доходы</a:t>
                      </a:r>
                    </a:p>
                  </a:txBody>
                  <a:tcPr marL="5715" marR="5715" marT="762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ru-RU" sz="2400" b="1" i="0" u="none" strike="noStrike" dirty="0" smtClean="0">
                          <a:solidFill>
                            <a:srgbClr val="0F496F"/>
                          </a:solidFill>
                          <a:latin typeface="Times New Roman"/>
                        </a:rPr>
                        <a:t>23</a:t>
                      </a:r>
                      <a:r>
                        <a:rPr lang="ru-RU" sz="2400" b="1" i="0" u="none" strike="noStrike" baseline="0" dirty="0" smtClean="0">
                          <a:solidFill>
                            <a:srgbClr val="0F496F"/>
                          </a:solidFill>
                          <a:latin typeface="Times New Roman"/>
                        </a:rPr>
                        <a:t> 800</a:t>
                      </a:r>
                      <a:endParaRPr lang="ru-RU" sz="2400" b="1" i="0" u="none" strike="noStrike" dirty="0" smtClean="0">
                        <a:solidFill>
                          <a:srgbClr val="0F496F"/>
                        </a:solidFill>
                        <a:latin typeface="Times New Roman"/>
                      </a:endParaRPr>
                    </a:p>
                  </a:txBody>
                  <a:tcPr marL="5715" marR="5715"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ru-RU" sz="2400" b="1" i="0" u="none" strike="noStrike" dirty="0" smtClean="0">
                          <a:solidFill>
                            <a:srgbClr val="0F496F"/>
                          </a:solidFill>
                          <a:latin typeface="Times New Roman"/>
                        </a:rPr>
                        <a:t>65 462</a:t>
                      </a:r>
                      <a:endParaRPr lang="ru-RU" sz="2400" b="1" i="0" u="none" strike="noStrike" dirty="0">
                        <a:solidFill>
                          <a:srgbClr val="0F496F"/>
                        </a:solidFill>
                        <a:latin typeface="Times New Roman"/>
                      </a:endParaRPr>
                    </a:p>
                  </a:txBody>
                  <a:tcPr marL="5715" marR="5715"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ru-RU" sz="2400" b="1" i="0" u="none" strike="noStrike" dirty="0" smtClean="0">
                          <a:solidFill>
                            <a:srgbClr val="0F496F"/>
                          </a:solidFill>
                          <a:latin typeface="Times New Roman"/>
                        </a:rPr>
                        <a:t>64 811</a:t>
                      </a:r>
                    </a:p>
                  </a:txBody>
                  <a:tcPr marL="5715" marR="5715"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ru-RU" sz="2400" b="1" i="0" u="none" strike="noStrike" dirty="0" smtClean="0">
                          <a:solidFill>
                            <a:srgbClr val="0F496F"/>
                          </a:solidFill>
                          <a:latin typeface="Times New Roman"/>
                        </a:rPr>
                        <a:t>99,1%</a:t>
                      </a:r>
                      <a:endParaRPr lang="ru-RU" sz="2400" b="1" i="0" u="none" strike="noStrike" dirty="0">
                        <a:solidFill>
                          <a:srgbClr val="0F496F"/>
                        </a:solidFill>
                        <a:latin typeface="Times New Roman"/>
                      </a:endParaRPr>
                    </a:p>
                  </a:txBody>
                  <a:tcPr marL="5715" marR="5715"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ru-RU" sz="2400" b="1" i="0" u="none" strike="noStrike" dirty="0" smtClean="0">
                          <a:solidFill>
                            <a:srgbClr val="0F496F"/>
                          </a:solidFill>
                          <a:latin typeface="Times New Roman"/>
                        </a:rPr>
                        <a:t>272,3%</a:t>
                      </a:r>
                      <a:endParaRPr lang="ru-RU" sz="2400" b="1" i="0" u="none" strike="noStrike" dirty="0">
                        <a:solidFill>
                          <a:srgbClr val="0F496F"/>
                        </a:solidFill>
                        <a:latin typeface="Times New Roman"/>
                      </a:endParaRPr>
                    </a:p>
                  </a:txBody>
                  <a:tcPr marL="5715" marR="5715"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617220">
                <a:tc>
                  <a:txBody>
                    <a:bodyPr/>
                    <a:lstStyle/>
                    <a:p>
                      <a:pPr algn="ctr" rtl="0" fontAlgn="t"/>
                      <a:r>
                        <a:rPr lang="ru-RU" sz="2000" b="1" i="0" u="none" strike="noStrike">
                          <a:solidFill>
                            <a:srgbClr val="0F496F"/>
                          </a:solidFill>
                          <a:effectLst>
                            <a:outerShdw blurRad="50800" dist="38100" algn="tr" rotWithShape="0">
                              <a:prstClr val="black">
                                <a:alpha val="40000"/>
                              </a:prstClr>
                            </a:outerShdw>
                          </a:effectLst>
                          <a:latin typeface="Times New Roman"/>
                        </a:rPr>
                        <a:t>Безвозмездные поступления</a:t>
                      </a:r>
                    </a:p>
                  </a:txBody>
                  <a:tcPr marL="5715" marR="5715" marT="762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ru-RU" sz="2400" b="1" i="0" u="none" strike="noStrike" dirty="0" smtClean="0">
                          <a:solidFill>
                            <a:srgbClr val="0F496F"/>
                          </a:solidFill>
                          <a:latin typeface="Times New Roman"/>
                        </a:rPr>
                        <a:t>454 548</a:t>
                      </a:r>
                    </a:p>
                  </a:txBody>
                  <a:tcPr marL="5715" marR="5715"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ru-RU" sz="2400" b="1" i="0" u="none" strike="noStrike" dirty="0" smtClean="0">
                          <a:solidFill>
                            <a:srgbClr val="0F496F"/>
                          </a:solidFill>
                          <a:latin typeface="Times New Roman"/>
                        </a:rPr>
                        <a:t>566 828</a:t>
                      </a:r>
                      <a:endParaRPr lang="ru-RU" sz="2400" b="1" i="0" u="none" strike="noStrike" dirty="0">
                        <a:solidFill>
                          <a:srgbClr val="0F496F"/>
                        </a:solidFill>
                        <a:latin typeface="Times New Roman"/>
                      </a:endParaRPr>
                    </a:p>
                  </a:txBody>
                  <a:tcPr marL="5715" marR="5715"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ru-RU" sz="2400" b="1" i="0" u="none" strike="noStrike" dirty="0" smtClean="0">
                          <a:solidFill>
                            <a:srgbClr val="0F496F"/>
                          </a:solidFill>
                          <a:latin typeface="Times New Roman"/>
                        </a:rPr>
                        <a:t>549 165</a:t>
                      </a:r>
                    </a:p>
                  </a:txBody>
                  <a:tcPr marL="5715" marR="5715"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ru-RU" sz="2400" b="1" i="0" u="none" strike="noStrike" dirty="0" smtClean="0">
                          <a:solidFill>
                            <a:srgbClr val="0F496F"/>
                          </a:solidFill>
                          <a:latin typeface="Times New Roman"/>
                        </a:rPr>
                        <a:t>97,0%</a:t>
                      </a:r>
                      <a:endParaRPr lang="ru-RU" sz="2400" b="1" i="0" u="none" strike="noStrike" dirty="0">
                        <a:solidFill>
                          <a:srgbClr val="0F496F"/>
                        </a:solidFill>
                        <a:latin typeface="Times New Roman"/>
                      </a:endParaRPr>
                    </a:p>
                  </a:txBody>
                  <a:tcPr marL="5715" marR="5715"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ru-RU" sz="2400" b="1" i="0" u="none" strike="noStrike" dirty="0" smtClean="0">
                          <a:solidFill>
                            <a:srgbClr val="0F496F"/>
                          </a:solidFill>
                          <a:latin typeface="Times New Roman"/>
                        </a:rPr>
                        <a:t>121,0%</a:t>
                      </a:r>
                      <a:endParaRPr lang="ru-RU" sz="2400" b="1" i="0" u="none" strike="noStrike" dirty="0">
                        <a:solidFill>
                          <a:srgbClr val="0F496F"/>
                        </a:solidFill>
                        <a:latin typeface="Times New Roman"/>
                      </a:endParaRPr>
                    </a:p>
                  </a:txBody>
                  <a:tcPr marL="5715" marR="5715"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152400"/>
            <a:ext cx="8229600" cy="714356"/>
          </a:xfrm>
        </p:spPr>
        <p:txBody>
          <a:bodyPr>
            <a:normAutofit/>
          </a:bodyPr>
          <a:lstStyle/>
          <a:p>
            <a:r>
              <a:rPr lang="ru-RU" sz="3900" dirty="0" smtClean="0">
                <a:solidFill>
                  <a:srgbClr val="002060"/>
                </a:solidFill>
                <a:latin typeface="Times New Roman" pitchFamily="18" charset="0"/>
                <a:cs typeface="Times New Roman" pitchFamily="18" charset="0"/>
              </a:rPr>
              <a:t>Налоговые и неналоговые доходы</a:t>
            </a:r>
            <a:endParaRPr lang="ru-RU" sz="3900" dirty="0">
              <a:solidFill>
                <a:srgbClr val="002060"/>
              </a:solidFill>
              <a:latin typeface="Times New Roman" pitchFamily="18" charset="0"/>
              <a:cs typeface="Times New Roman" pitchFamily="18" charset="0"/>
            </a:endParaRPr>
          </a:p>
        </p:txBody>
      </p:sp>
      <p:graphicFrame>
        <p:nvGraphicFramePr>
          <p:cNvPr id="6" name="Содержимое 9"/>
          <p:cNvGraphicFramePr>
            <a:graphicFrameLocks noGrp="1"/>
          </p:cNvGraphicFramePr>
          <p:nvPr>
            <p:ph sz="half" idx="2"/>
            <p:extLst>
              <p:ext uri="{D42A27DB-BD31-4B8C-83A1-F6EECF244321}">
                <p14:modId xmlns:p14="http://schemas.microsoft.com/office/powerpoint/2010/main" xmlns="" val="623152248"/>
              </p:ext>
            </p:extLst>
          </p:nvPr>
        </p:nvGraphicFramePr>
        <p:xfrm>
          <a:off x="5604933" y="4436532"/>
          <a:ext cx="3653362" cy="2421467"/>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7" name="Содержимое 9"/>
          <p:cNvGraphicFramePr>
            <a:graphicFrameLocks/>
          </p:cNvGraphicFramePr>
          <p:nvPr>
            <p:extLst>
              <p:ext uri="{D42A27DB-BD31-4B8C-83A1-F6EECF244321}">
                <p14:modId xmlns:p14="http://schemas.microsoft.com/office/powerpoint/2010/main" xmlns="" val="2001642559"/>
              </p:ext>
            </p:extLst>
          </p:nvPr>
        </p:nvGraphicFramePr>
        <p:xfrm>
          <a:off x="5257800" y="762000"/>
          <a:ext cx="4000496" cy="3000396"/>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9" name="Таблица 8"/>
          <p:cNvGraphicFramePr>
            <a:graphicFrameLocks noGrp="1"/>
          </p:cNvGraphicFramePr>
          <p:nvPr>
            <p:extLst>
              <p:ext uri="{D42A27DB-BD31-4B8C-83A1-F6EECF244321}">
                <p14:modId xmlns:p14="http://schemas.microsoft.com/office/powerpoint/2010/main" xmlns="" val="603001179"/>
              </p:ext>
            </p:extLst>
          </p:nvPr>
        </p:nvGraphicFramePr>
        <p:xfrm>
          <a:off x="0" y="463161"/>
          <a:ext cx="5342468" cy="6623518"/>
        </p:xfrm>
        <a:graphic>
          <a:graphicData uri="http://schemas.openxmlformats.org/drawingml/2006/table">
            <a:tbl>
              <a:tblPr/>
              <a:tblGrid>
                <a:gridCol w="4353119"/>
                <a:gridCol w="989349"/>
              </a:tblGrid>
              <a:tr h="395759">
                <a:tc rowSpan="2">
                  <a:txBody>
                    <a:bodyPr/>
                    <a:lstStyle/>
                    <a:p>
                      <a:pPr algn="ctr" rtl="0" fontAlgn="ctr"/>
                      <a:r>
                        <a:rPr lang="ru-RU" sz="1500" b="1" i="0" u="none" strike="noStrike" baseline="0" dirty="0">
                          <a:solidFill>
                            <a:srgbClr val="000000"/>
                          </a:solidFill>
                          <a:effectLst>
                            <a:outerShdw blurRad="50800" dist="38100" algn="tr" rotWithShape="0">
                              <a:prstClr val="black">
                                <a:alpha val="40000"/>
                              </a:prstClr>
                            </a:outerShdw>
                          </a:effectLst>
                          <a:latin typeface="Stencil" panose="040409050D0802020404" pitchFamily="82" charset="0"/>
                        </a:rPr>
                        <a:t>Наименование показателя</a:t>
                      </a:r>
                    </a:p>
                  </a:txBody>
                  <a:tcPr marL="570" marR="570" marT="570"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5B3D7"/>
                    </a:solidFill>
                  </a:tcPr>
                </a:tc>
                <a:tc>
                  <a:txBody>
                    <a:bodyPr/>
                    <a:lstStyle/>
                    <a:p>
                      <a:pPr algn="ctr" rtl="0" fontAlgn="ctr"/>
                      <a:r>
                        <a:rPr lang="ru-RU" sz="1300" b="1" i="0" u="none" strike="noStrike" baseline="0" dirty="0">
                          <a:solidFill>
                            <a:srgbClr val="000000"/>
                          </a:solidFill>
                          <a:effectLst>
                            <a:outerShdw blurRad="50800" dist="38100" algn="tr" rotWithShape="0">
                              <a:prstClr val="black">
                                <a:alpha val="40000"/>
                              </a:prstClr>
                            </a:outerShdw>
                          </a:effectLst>
                          <a:latin typeface="Stencil" panose="040409050D0802020404" pitchFamily="82" charset="0"/>
                        </a:rPr>
                        <a:t>Исполнение</a:t>
                      </a:r>
                    </a:p>
                  </a:txBody>
                  <a:tcPr marL="570" marR="570" marT="57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5B3D7"/>
                    </a:solidFill>
                  </a:tcPr>
                </a:tc>
              </a:tr>
              <a:tr h="288873">
                <a:tc vMerge="1">
                  <a:txBody>
                    <a:bodyPr/>
                    <a:lstStyle/>
                    <a:p>
                      <a:endParaRPr lang="ru-RU"/>
                    </a:p>
                  </a:txBody>
                  <a:tcPr/>
                </a:tc>
                <a:tc>
                  <a:txBody>
                    <a:bodyPr/>
                    <a:lstStyle/>
                    <a:p>
                      <a:pPr algn="ctr" rtl="0" fontAlgn="ctr"/>
                      <a:r>
                        <a:rPr lang="ru-RU" sz="1000" b="1" i="0" u="none" strike="noStrike" baseline="0" dirty="0" err="1">
                          <a:solidFill>
                            <a:srgbClr val="000000"/>
                          </a:solidFill>
                          <a:effectLst>
                            <a:outerShdw blurRad="50800" dist="38100" algn="tr" rotWithShape="0">
                              <a:prstClr val="black">
                                <a:alpha val="40000"/>
                              </a:prstClr>
                            </a:outerShdw>
                          </a:effectLst>
                          <a:latin typeface="Stencil" panose="040409050D0802020404" pitchFamily="82" charset="0"/>
                        </a:rPr>
                        <a:t>Тыс.рублей</a:t>
                      </a:r>
                      <a:r>
                        <a:rPr lang="ru-RU" sz="1000" b="1" i="0" u="none" strike="noStrike" baseline="0" dirty="0">
                          <a:solidFill>
                            <a:srgbClr val="000000"/>
                          </a:solidFill>
                          <a:effectLst>
                            <a:outerShdw blurRad="50800" dist="38100" algn="tr" rotWithShape="0">
                              <a:prstClr val="black">
                                <a:alpha val="40000"/>
                              </a:prstClr>
                            </a:outerShdw>
                          </a:effectLst>
                          <a:latin typeface="Stencil" panose="040409050D0802020404" pitchFamily="82" charset="0"/>
                        </a:rPr>
                        <a:t> </a:t>
                      </a:r>
                    </a:p>
                  </a:txBody>
                  <a:tcPr marL="570" marR="570" marT="57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5B3D7"/>
                    </a:solidFill>
                  </a:tcPr>
                </a:tc>
              </a:tr>
              <a:tr h="322993">
                <a:tc>
                  <a:txBody>
                    <a:bodyPr/>
                    <a:lstStyle/>
                    <a:p>
                      <a:pPr algn="l" rtl="0" fontAlgn="ctr"/>
                      <a:r>
                        <a:rPr lang="ru-RU" sz="1550" b="1" i="0" u="none" strike="noStrike" baseline="0" dirty="0">
                          <a:solidFill>
                            <a:srgbClr val="000000"/>
                          </a:solidFill>
                          <a:effectLst>
                            <a:outerShdw blurRad="50800" dist="38100" algn="tr" rotWithShape="0">
                              <a:prstClr val="black">
                                <a:alpha val="40000"/>
                              </a:prstClr>
                            </a:outerShdw>
                          </a:effectLst>
                          <a:latin typeface="Times New Roman" panose="02020603050405020304" pitchFamily="18" charset="0"/>
                        </a:rPr>
                        <a:t>Налоговые доходы</a:t>
                      </a:r>
                    </a:p>
                  </a:txBody>
                  <a:tcPr marL="5133" marR="570" marT="570"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D9F1"/>
                    </a:solidFill>
                  </a:tcPr>
                </a:tc>
                <a:tc>
                  <a:txBody>
                    <a:bodyPr/>
                    <a:lstStyle/>
                    <a:p>
                      <a:pPr algn="r" rtl="0" fontAlgn="ctr"/>
                      <a:r>
                        <a:rPr lang="ru-RU" sz="1600" b="1" i="0" u="none" strike="noStrike" baseline="0" dirty="0" smtClean="0">
                          <a:solidFill>
                            <a:srgbClr val="000000"/>
                          </a:solidFill>
                          <a:effectLst>
                            <a:outerShdw blurRad="50800" dist="38100" algn="tr" rotWithShape="0">
                              <a:prstClr val="black">
                                <a:alpha val="40000"/>
                              </a:prstClr>
                            </a:outerShdw>
                          </a:effectLst>
                          <a:latin typeface="Times New Roman" panose="02020603050405020304" pitchFamily="18" charset="0"/>
                        </a:rPr>
                        <a:t>156991</a:t>
                      </a:r>
                      <a:endParaRPr lang="ru-RU" sz="1600" b="1" i="0" u="none" strike="noStrike" baseline="0" dirty="0">
                        <a:solidFill>
                          <a:srgbClr val="000000"/>
                        </a:solidFill>
                        <a:effectLst>
                          <a:outerShdw blurRad="50800" dist="38100" algn="tr" rotWithShape="0">
                            <a:prstClr val="black">
                              <a:alpha val="40000"/>
                            </a:prstClr>
                          </a:outerShdw>
                        </a:effectLst>
                        <a:latin typeface="Times New Roman" panose="02020603050405020304" pitchFamily="18" charset="0"/>
                      </a:endParaRPr>
                    </a:p>
                  </a:txBody>
                  <a:tcPr marL="570" marR="570" marT="57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D9F1"/>
                    </a:solidFill>
                  </a:tcPr>
                </a:tc>
              </a:tr>
              <a:tr h="322993">
                <a:tc>
                  <a:txBody>
                    <a:bodyPr/>
                    <a:lstStyle/>
                    <a:p>
                      <a:pPr algn="l" rtl="0" fontAlgn="ctr"/>
                      <a:r>
                        <a:rPr lang="ru-RU" sz="1550" b="0" i="0" u="none" strike="noStrike" baseline="0" dirty="0">
                          <a:solidFill>
                            <a:srgbClr val="000000"/>
                          </a:solidFill>
                          <a:effectLst>
                            <a:outerShdw blurRad="50800" dist="38100" algn="tr" rotWithShape="0">
                              <a:prstClr val="black">
                                <a:alpha val="40000"/>
                              </a:prstClr>
                            </a:outerShdw>
                          </a:effectLst>
                          <a:latin typeface="Times New Roman" panose="02020603050405020304" pitchFamily="18" charset="0"/>
                        </a:rPr>
                        <a:t>Налог на доходы физических лиц  (НДФЛ)</a:t>
                      </a:r>
                    </a:p>
                  </a:txBody>
                  <a:tcPr marL="5133" marR="570" marT="570"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0" fontAlgn="ctr"/>
                      <a:r>
                        <a:rPr lang="ru-RU" sz="1600" b="1" i="0" u="none" strike="noStrike" baseline="0" dirty="0" smtClean="0">
                          <a:solidFill>
                            <a:srgbClr val="000000"/>
                          </a:solidFill>
                          <a:effectLst>
                            <a:outerShdw blurRad="50800" dist="38100" algn="tr" rotWithShape="0">
                              <a:prstClr val="black">
                                <a:alpha val="40000"/>
                              </a:prstClr>
                            </a:outerShdw>
                          </a:effectLst>
                          <a:latin typeface="Times New Roman" panose="02020603050405020304" pitchFamily="18" charset="0"/>
                        </a:rPr>
                        <a:t>121100</a:t>
                      </a:r>
                    </a:p>
                  </a:txBody>
                  <a:tcPr marL="570" marR="570" marT="57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22993">
                <a:tc>
                  <a:txBody>
                    <a:bodyPr/>
                    <a:lstStyle/>
                    <a:p>
                      <a:pPr algn="l" rtl="0" fontAlgn="ctr"/>
                      <a:r>
                        <a:rPr lang="ru-RU" sz="1550" b="0" i="0" u="none" strike="noStrike" baseline="0" dirty="0">
                          <a:solidFill>
                            <a:srgbClr val="000000"/>
                          </a:solidFill>
                          <a:effectLst>
                            <a:outerShdw blurRad="50800" dist="38100" algn="tr" rotWithShape="0">
                              <a:prstClr val="black">
                                <a:alpha val="40000"/>
                              </a:prstClr>
                            </a:outerShdw>
                          </a:effectLst>
                          <a:latin typeface="Times New Roman" panose="02020603050405020304" pitchFamily="18" charset="0"/>
                        </a:rPr>
                        <a:t>Акцизы на </a:t>
                      </a:r>
                      <a:r>
                        <a:rPr lang="ru-RU" sz="1500" b="0" i="0" u="none" strike="noStrike" baseline="0" dirty="0">
                          <a:solidFill>
                            <a:srgbClr val="000000"/>
                          </a:solidFill>
                          <a:effectLst>
                            <a:outerShdw blurRad="50800" dist="38100" algn="tr" rotWithShape="0">
                              <a:prstClr val="black">
                                <a:alpha val="40000"/>
                              </a:prstClr>
                            </a:outerShdw>
                          </a:effectLst>
                          <a:latin typeface="Times New Roman" panose="02020603050405020304" pitchFamily="18" charset="0"/>
                        </a:rPr>
                        <a:t>нефтепродукты</a:t>
                      </a:r>
                    </a:p>
                  </a:txBody>
                  <a:tcPr marL="5133" marR="570" marT="570"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0" fontAlgn="ctr"/>
                      <a:r>
                        <a:rPr lang="ru-RU" sz="1600" b="1" i="0" u="none" strike="noStrike" baseline="0" dirty="0" smtClean="0">
                          <a:solidFill>
                            <a:srgbClr val="000000"/>
                          </a:solidFill>
                          <a:effectLst>
                            <a:outerShdw blurRad="50800" dist="38100" algn="tr" rotWithShape="0">
                              <a:prstClr val="black">
                                <a:alpha val="40000"/>
                              </a:prstClr>
                            </a:outerShdw>
                          </a:effectLst>
                          <a:latin typeface="Times New Roman" panose="02020603050405020304" pitchFamily="18" charset="0"/>
                        </a:rPr>
                        <a:t>18033</a:t>
                      </a:r>
                      <a:endParaRPr lang="ru-RU" sz="1600" b="1" i="0" u="none" strike="noStrike" baseline="0" dirty="0">
                        <a:solidFill>
                          <a:srgbClr val="000000"/>
                        </a:solidFill>
                        <a:effectLst>
                          <a:outerShdw blurRad="50800" dist="38100" algn="tr" rotWithShape="0">
                            <a:prstClr val="black">
                              <a:alpha val="40000"/>
                            </a:prstClr>
                          </a:outerShdw>
                        </a:effectLst>
                        <a:latin typeface="Times New Roman" panose="02020603050405020304" pitchFamily="18" charset="0"/>
                      </a:endParaRPr>
                    </a:p>
                  </a:txBody>
                  <a:tcPr marL="570" marR="570" marT="57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79981">
                <a:tc>
                  <a:txBody>
                    <a:bodyPr/>
                    <a:lstStyle/>
                    <a:p>
                      <a:pPr algn="l" rtl="0" fontAlgn="ctr"/>
                      <a:r>
                        <a:rPr lang="ru-RU" sz="1550" b="0" i="0" u="none" strike="noStrike" baseline="0" dirty="0">
                          <a:solidFill>
                            <a:srgbClr val="000000"/>
                          </a:solidFill>
                          <a:effectLst>
                            <a:outerShdw blurRad="50800" dist="38100" algn="tr" rotWithShape="0">
                              <a:prstClr val="black">
                                <a:alpha val="40000"/>
                              </a:prstClr>
                            </a:outerShdw>
                          </a:effectLst>
                          <a:latin typeface="Times New Roman" panose="02020603050405020304" pitchFamily="18" charset="0"/>
                        </a:rPr>
                        <a:t>Налог, взимаемый в связи с применением упрощенной системы налогообложения (УСН)</a:t>
                      </a:r>
                    </a:p>
                  </a:txBody>
                  <a:tcPr marL="5133" marR="570" marT="570"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0" fontAlgn="ctr"/>
                      <a:r>
                        <a:rPr lang="ru-RU" sz="1600" b="1" i="0" u="none" strike="noStrike" baseline="0" dirty="0" smtClean="0">
                          <a:solidFill>
                            <a:srgbClr val="000000"/>
                          </a:solidFill>
                          <a:effectLst>
                            <a:outerShdw blurRad="50800" dist="38100" algn="tr" rotWithShape="0">
                              <a:prstClr val="black">
                                <a:alpha val="40000"/>
                              </a:prstClr>
                            </a:outerShdw>
                          </a:effectLst>
                          <a:latin typeface="Times New Roman" panose="02020603050405020304" pitchFamily="18" charset="0"/>
                        </a:rPr>
                        <a:t>5706</a:t>
                      </a:r>
                      <a:endParaRPr lang="ru-RU" sz="1600" b="1" i="0" u="none" strike="noStrike" baseline="0" dirty="0">
                        <a:solidFill>
                          <a:srgbClr val="000000"/>
                        </a:solidFill>
                        <a:effectLst>
                          <a:outerShdw blurRad="50800" dist="38100" algn="tr" rotWithShape="0">
                            <a:prstClr val="black">
                              <a:alpha val="40000"/>
                            </a:prstClr>
                          </a:outerShdw>
                        </a:effectLst>
                        <a:latin typeface="Times New Roman" panose="02020603050405020304" pitchFamily="18" charset="0"/>
                      </a:endParaRPr>
                    </a:p>
                  </a:txBody>
                  <a:tcPr marL="570" marR="570" marT="57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22993">
                <a:tc>
                  <a:txBody>
                    <a:bodyPr/>
                    <a:lstStyle/>
                    <a:p>
                      <a:pPr algn="l" rtl="0" fontAlgn="ctr"/>
                      <a:r>
                        <a:rPr lang="ru-RU" sz="1550" b="0" i="0" u="none" strike="noStrike" baseline="0" dirty="0">
                          <a:solidFill>
                            <a:srgbClr val="000000"/>
                          </a:solidFill>
                          <a:effectLst>
                            <a:outerShdw blurRad="50800" dist="38100" algn="tr" rotWithShape="0">
                              <a:prstClr val="black">
                                <a:alpha val="40000"/>
                              </a:prstClr>
                            </a:outerShdw>
                          </a:effectLst>
                          <a:latin typeface="Times New Roman" panose="02020603050405020304" pitchFamily="18" charset="0"/>
                        </a:rPr>
                        <a:t>Единый налог на вмененный доход (</a:t>
                      </a:r>
                      <a:r>
                        <a:rPr lang="ru-RU" sz="1550" b="0" i="0" u="none" strike="noStrike" baseline="0" dirty="0" smtClean="0">
                          <a:solidFill>
                            <a:srgbClr val="000000"/>
                          </a:solidFill>
                          <a:effectLst>
                            <a:outerShdw blurRad="50800" dist="38100" algn="tr" rotWithShape="0">
                              <a:prstClr val="black">
                                <a:alpha val="40000"/>
                              </a:prstClr>
                            </a:outerShdw>
                          </a:effectLst>
                          <a:latin typeface="Times New Roman" panose="02020603050405020304" pitchFamily="18" charset="0"/>
                        </a:rPr>
                        <a:t>ЕНВД)</a:t>
                      </a:r>
                      <a:endParaRPr lang="ru-RU" sz="1550" b="0" i="0" u="none" strike="noStrike" baseline="0" dirty="0">
                        <a:solidFill>
                          <a:srgbClr val="000000"/>
                        </a:solidFill>
                        <a:effectLst>
                          <a:outerShdw blurRad="50800" dist="38100" algn="tr" rotWithShape="0">
                            <a:prstClr val="black">
                              <a:alpha val="40000"/>
                            </a:prstClr>
                          </a:outerShdw>
                        </a:effectLst>
                        <a:latin typeface="Times New Roman" panose="02020603050405020304" pitchFamily="18" charset="0"/>
                      </a:endParaRPr>
                    </a:p>
                  </a:txBody>
                  <a:tcPr marL="5133" marR="570" marT="570"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0" fontAlgn="ctr"/>
                      <a:r>
                        <a:rPr lang="ru-RU" sz="1600" b="1" i="0" u="none" strike="noStrike" baseline="0" dirty="0" smtClean="0">
                          <a:solidFill>
                            <a:srgbClr val="000000"/>
                          </a:solidFill>
                          <a:effectLst>
                            <a:outerShdw blurRad="50800" dist="38100" algn="tr" rotWithShape="0">
                              <a:prstClr val="black">
                                <a:alpha val="40000"/>
                              </a:prstClr>
                            </a:outerShdw>
                          </a:effectLst>
                          <a:latin typeface="Times New Roman" panose="02020603050405020304" pitchFamily="18" charset="0"/>
                        </a:rPr>
                        <a:t>1571</a:t>
                      </a:r>
                      <a:endParaRPr lang="ru-RU" sz="1600" b="1" i="0" u="none" strike="noStrike" baseline="0" dirty="0">
                        <a:solidFill>
                          <a:srgbClr val="000000"/>
                        </a:solidFill>
                        <a:effectLst>
                          <a:outerShdw blurRad="50800" dist="38100" algn="tr" rotWithShape="0">
                            <a:prstClr val="black">
                              <a:alpha val="40000"/>
                            </a:prstClr>
                          </a:outerShdw>
                        </a:effectLst>
                        <a:latin typeface="Times New Roman" panose="02020603050405020304" pitchFamily="18" charset="0"/>
                      </a:endParaRPr>
                    </a:p>
                  </a:txBody>
                  <a:tcPr marL="570" marR="570" marT="57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22993">
                <a:tc>
                  <a:txBody>
                    <a:bodyPr/>
                    <a:lstStyle/>
                    <a:p>
                      <a:pPr algn="l" rtl="0" fontAlgn="ctr"/>
                      <a:r>
                        <a:rPr lang="ru-RU" sz="1550" b="0" i="0" u="none" strike="noStrike" baseline="0" dirty="0">
                          <a:solidFill>
                            <a:srgbClr val="000000"/>
                          </a:solidFill>
                          <a:effectLst>
                            <a:outerShdw blurRad="50800" dist="38100" algn="tr" rotWithShape="0">
                              <a:prstClr val="black">
                                <a:alpha val="40000"/>
                              </a:prstClr>
                            </a:outerShdw>
                          </a:effectLst>
                          <a:latin typeface="Times New Roman" panose="02020603050405020304" pitchFamily="18" charset="0"/>
                        </a:rPr>
                        <a:t>Единый сельскохозяйственный налог</a:t>
                      </a:r>
                    </a:p>
                  </a:txBody>
                  <a:tcPr marL="5133" marR="570" marT="570"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0" fontAlgn="ctr"/>
                      <a:r>
                        <a:rPr lang="ru-RU" sz="1600" b="1" i="0" u="none" strike="noStrike" baseline="0" dirty="0" smtClean="0">
                          <a:solidFill>
                            <a:srgbClr val="000000"/>
                          </a:solidFill>
                          <a:effectLst>
                            <a:outerShdw blurRad="50800" dist="38100" algn="tr" rotWithShape="0">
                              <a:prstClr val="black">
                                <a:alpha val="40000"/>
                              </a:prstClr>
                            </a:outerShdw>
                          </a:effectLst>
                          <a:latin typeface="Times New Roman" panose="02020603050405020304" pitchFamily="18" charset="0"/>
                        </a:rPr>
                        <a:t>4333</a:t>
                      </a:r>
                      <a:endParaRPr lang="ru-RU" sz="1600" b="1" i="0" u="none" strike="noStrike" baseline="0" dirty="0">
                        <a:solidFill>
                          <a:srgbClr val="000000"/>
                        </a:solidFill>
                        <a:effectLst>
                          <a:outerShdw blurRad="50800" dist="38100" algn="tr" rotWithShape="0">
                            <a:prstClr val="black">
                              <a:alpha val="40000"/>
                            </a:prstClr>
                          </a:outerShdw>
                        </a:effectLst>
                        <a:latin typeface="Times New Roman" panose="02020603050405020304" pitchFamily="18" charset="0"/>
                      </a:endParaRPr>
                    </a:p>
                  </a:txBody>
                  <a:tcPr marL="570" marR="570" marT="57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22993">
                <a:tc>
                  <a:txBody>
                    <a:bodyPr/>
                    <a:lstStyle/>
                    <a:p>
                      <a:pPr algn="l" rtl="0" fontAlgn="ctr"/>
                      <a:r>
                        <a:rPr lang="ru-RU" sz="1550" b="0" i="0" u="none" strike="noStrike" baseline="0" dirty="0">
                          <a:solidFill>
                            <a:srgbClr val="000000"/>
                          </a:solidFill>
                          <a:effectLst>
                            <a:outerShdw blurRad="50800" dist="38100" algn="tr" rotWithShape="0">
                              <a:prstClr val="black">
                                <a:alpha val="40000"/>
                              </a:prstClr>
                            </a:outerShdw>
                          </a:effectLst>
                          <a:latin typeface="Times New Roman" panose="02020603050405020304" pitchFamily="18" charset="0"/>
                        </a:rPr>
                        <a:t>Государственная пошлина</a:t>
                      </a:r>
                    </a:p>
                  </a:txBody>
                  <a:tcPr marL="5133" marR="570" marT="570"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0" fontAlgn="ctr"/>
                      <a:r>
                        <a:rPr lang="ru-RU" sz="1600" b="1" i="0" u="none" strike="noStrike" baseline="0" dirty="0" smtClean="0">
                          <a:solidFill>
                            <a:srgbClr val="000000"/>
                          </a:solidFill>
                          <a:effectLst>
                            <a:outerShdw blurRad="50800" dist="38100" algn="tr" rotWithShape="0">
                              <a:prstClr val="black">
                                <a:alpha val="40000"/>
                              </a:prstClr>
                            </a:outerShdw>
                          </a:effectLst>
                          <a:latin typeface="Times New Roman" panose="02020603050405020304" pitchFamily="18" charset="0"/>
                        </a:rPr>
                        <a:t>3512</a:t>
                      </a:r>
                      <a:endParaRPr lang="ru-RU" sz="1600" b="1" i="0" u="none" strike="noStrike" baseline="0" dirty="0">
                        <a:solidFill>
                          <a:srgbClr val="000000"/>
                        </a:solidFill>
                        <a:effectLst>
                          <a:outerShdw blurRad="50800" dist="38100" algn="tr" rotWithShape="0">
                            <a:prstClr val="black">
                              <a:alpha val="40000"/>
                            </a:prstClr>
                          </a:outerShdw>
                        </a:effectLst>
                        <a:latin typeface="Times New Roman" panose="02020603050405020304" pitchFamily="18" charset="0"/>
                      </a:endParaRPr>
                    </a:p>
                  </a:txBody>
                  <a:tcPr marL="570" marR="570" marT="57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22993">
                <a:tc>
                  <a:txBody>
                    <a:bodyPr/>
                    <a:lstStyle/>
                    <a:p>
                      <a:pPr algn="l" rtl="0" fontAlgn="ctr"/>
                      <a:r>
                        <a:rPr lang="ru-RU" sz="1550" b="0" i="0" u="none" strike="noStrike" baseline="0" dirty="0">
                          <a:solidFill>
                            <a:srgbClr val="000000"/>
                          </a:solidFill>
                          <a:effectLst>
                            <a:outerShdw blurRad="50800" dist="38100" algn="tr" rotWithShape="0">
                              <a:prstClr val="black">
                                <a:alpha val="40000"/>
                              </a:prstClr>
                            </a:outerShdw>
                          </a:effectLst>
                          <a:latin typeface="Times New Roman" panose="02020603050405020304" pitchFamily="18" charset="0"/>
                        </a:rPr>
                        <a:t>Патентная система налогообложения </a:t>
                      </a:r>
                    </a:p>
                  </a:txBody>
                  <a:tcPr marL="5133" marR="570" marT="570"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0" fontAlgn="ctr"/>
                      <a:r>
                        <a:rPr lang="ru-RU" sz="1600" b="1" i="0" u="none" strike="noStrike" baseline="0" dirty="0" smtClean="0">
                          <a:solidFill>
                            <a:srgbClr val="000000"/>
                          </a:solidFill>
                          <a:effectLst>
                            <a:outerShdw blurRad="50800" dist="38100" algn="tr" rotWithShape="0">
                              <a:prstClr val="black">
                                <a:alpha val="40000"/>
                              </a:prstClr>
                            </a:outerShdw>
                          </a:effectLst>
                          <a:latin typeface="Times New Roman" panose="02020603050405020304" pitchFamily="18" charset="0"/>
                        </a:rPr>
                        <a:t>2733</a:t>
                      </a:r>
                      <a:endParaRPr lang="ru-RU" sz="1600" b="1" i="0" u="none" strike="noStrike" baseline="0" dirty="0">
                        <a:solidFill>
                          <a:srgbClr val="000000"/>
                        </a:solidFill>
                        <a:effectLst>
                          <a:outerShdw blurRad="50800" dist="38100" algn="tr" rotWithShape="0">
                            <a:prstClr val="black">
                              <a:alpha val="40000"/>
                            </a:prstClr>
                          </a:outerShdw>
                        </a:effectLst>
                        <a:latin typeface="Times New Roman" panose="02020603050405020304" pitchFamily="18" charset="0"/>
                      </a:endParaRPr>
                    </a:p>
                  </a:txBody>
                  <a:tcPr marL="570" marR="570" marT="57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22993">
                <a:tc>
                  <a:txBody>
                    <a:bodyPr/>
                    <a:lstStyle/>
                    <a:p>
                      <a:pPr algn="l" rtl="0" fontAlgn="ctr"/>
                      <a:r>
                        <a:rPr lang="ru-RU" sz="1550" b="1" i="0" u="none" strike="noStrike" baseline="0" dirty="0">
                          <a:solidFill>
                            <a:srgbClr val="000000"/>
                          </a:solidFill>
                          <a:effectLst/>
                          <a:latin typeface="Times New Roman" panose="02020603050405020304" pitchFamily="18" charset="0"/>
                        </a:rPr>
                        <a:t>Неналоговые доходы</a:t>
                      </a:r>
                    </a:p>
                  </a:txBody>
                  <a:tcPr marL="5133" marR="570" marT="570"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D9F1"/>
                    </a:solidFill>
                  </a:tcPr>
                </a:tc>
                <a:tc>
                  <a:txBody>
                    <a:bodyPr/>
                    <a:lstStyle/>
                    <a:p>
                      <a:pPr algn="r" rtl="0" fontAlgn="ctr"/>
                      <a:r>
                        <a:rPr lang="ru-RU" sz="1600" b="1" i="0" u="none" strike="noStrike" baseline="0" dirty="0" smtClean="0">
                          <a:solidFill>
                            <a:srgbClr val="000000"/>
                          </a:solidFill>
                          <a:effectLst>
                            <a:outerShdw blurRad="50800" dist="38100" algn="tr" rotWithShape="0">
                              <a:prstClr val="black">
                                <a:alpha val="40000"/>
                              </a:prstClr>
                            </a:outerShdw>
                          </a:effectLst>
                          <a:latin typeface="Times New Roman" panose="02020603050405020304" pitchFamily="18" charset="0"/>
                        </a:rPr>
                        <a:t>64811</a:t>
                      </a:r>
                      <a:endParaRPr lang="ru-RU" sz="1600" b="1" i="0" u="none" strike="noStrike" baseline="0" dirty="0">
                        <a:solidFill>
                          <a:srgbClr val="000000"/>
                        </a:solidFill>
                        <a:effectLst>
                          <a:outerShdw blurRad="50800" dist="38100" algn="tr" rotWithShape="0">
                            <a:prstClr val="black">
                              <a:alpha val="40000"/>
                            </a:prstClr>
                          </a:outerShdw>
                        </a:effectLst>
                        <a:latin typeface="Times New Roman" panose="02020603050405020304" pitchFamily="18" charset="0"/>
                      </a:endParaRPr>
                    </a:p>
                  </a:txBody>
                  <a:tcPr marL="570" marR="570" marT="57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D9F1"/>
                    </a:solidFill>
                  </a:tcPr>
                </a:tc>
              </a:tr>
              <a:tr h="479981">
                <a:tc>
                  <a:txBody>
                    <a:bodyPr/>
                    <a:lstStyle/>
                    <a:p>
                      <a:pPr algn="l" rtl="0" fontAlgn="ctr"/>
                      <a:r>
                        <a:rPr lang="ru-RU" sz="1550" b="0" i="0" u="none" strike="noStrike" baseline="0" dirty="0">
                          <a:solidFill>
                            <a:srgbClr val="000000"/>
                          </a:solidFill>
                          <a:effectLst>
                            <a:outerShdw blurRad="50800" dist="38100" algn="tr" rotWithShape="0">
                              <a:prstClr val="black">
                                <a:alpha val="40000"/>
                              </a:prstClr>
                            </a:outerShdw>
                          </a:effectLst>
                          <a:latin typeface="Times New Roman" panose="02020603050405020304" pitchFamily="18" charset="0"/>
                        </a:rPr>
                        <a:t>Доходы от использования муниципального имущества (арендная плата) </a:t>
                      </a:r>
                    </a:p>
                  </a:txBody>
                  <a:tcPr marL="5133" marR="570" marT="570"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0" fontAlgn="ctr"/>
                      <a:r>
                        <a:rPr lang="ru-RU" sz="1600" b="1" i="0" u="none" strike="noStrike" baseline="0" dirty="0" smtClean="0">
                          <a:solidFill>
                            <a:srgbClr val="000000"/>
                          </a:solidFill>
                          <a:effectLst>
                            <a:outerShdw blurRad="50800" dist="38100" algn="tr" rotWithShape="0">
                              <a:prstClr val="black">
                                <a:alpha val="40000"/>
                              </a:prstClr>
                            </a:outerShdw>
                          </a:effectLst>
                          <a:latin typeface="Times New Roman" panose="02020603050405020304" pitchFamily="18" charset="0"/>
                        </a:rPr>
                        <a:t>22881</a:t>
                      </a:r>
                      <a:endParaRPr lang="ru-RU" sz="1600" b="1" i="0" u="none" strike="noStrike" baseline="0" dirty="0">
                        <a:solidFill>
                          <a:srgbClr val="000000"/>
                        </a:solidFill>
                        <a:effectLst>
                          <a:outerShdw blurRad="50800" dist="38100" algn="tr" rotWithShape="0">
                            <a:prstClr val="black">
                              <a:alpha val="40000"/>
                            </a:prstClr>
                          </a:outerShdw>
                        </a:effectLst>
                        <a:latin typeface="Times New Roman" panose="02020603050405020304" pitchFamily="18" charset="0"/>
                      </a:endParaRPr>
                    </a:p>
                  </a:txBody>
                  <a:tcPr marL="570" marR="570" marT="57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71757">
                <a:tc>
                  <a:txBody>
                    <a:bodyPr/>
                    <a:lstStyle/>
                    <a:p>
                      <a:pPr marL="0" marR="0" indent="0" algn="l" defTabSz="457200" rtl="0" eaLnBrk="1" fontAlgn="ctr" latinLnBrk="0" hangingPunct="1">
                        <a:lnSpc>
                          <a:spcPct val="100000"/>
                        </a:lnSpc>
                        <a:spcBef>
                          <a:spcPts val="0"/>
                        </a:spcBef>
                        <a:spcAft>
                          <a:spcPts val="0"/>
                        </a:spcAft>
                        <a:buClrTx/>
                        <a:buSzTx/>
                        <a:buFontTx/>
                        <a:buNone/>
                        <a:tabLst/>
                        <a:defRPr/>
                      </a:pPr>
                      <a:r>
                        <a:rPr lang="ru-RU" sz="1550" b="0" i="0" u="none" strike="noStrike" baseline="0" dirty="0" smtClean="0">
                          <a:solidFill>
                            <a:srgbClr val="000000"/>
                          </a:solidFill>
                          <a:effectLst>
                            <a:outerShdw blurRad="50800" dist="38100" algn="tr" rotWithShape="0">
                              <a:prstClr val="black">
                                <a:alpha val="40000"/>
                              </a:prstClr>
                            </a:outerShdw>
                          </a:effectLst>
                          <a:latin typeface="Times New Roman" panose="02020603050405020304" pitchFamily="18" charset="0"/>
                        </a:rPr>
                        <a:t>Доходы от оказания платных услуг</a:t>
                      </a:r>
                    </a:p>
                    <a:p>
                      <a:pPr algn="l" rtl="0" fontAlgn="ctr"/>
                      <a:endParaRPr lang="ru-RU" sz="1550" b="0" i="0" u="none" strike="noStrike" baseline="0" dirty="0">
                        <a:solidFill>
                          <a:srgbClr val="000000"/>
                        </a:solidFill>
                        <a:effectLst>
                          <a:outerShdw blurRad="50800" dist="38100" algn="tr" rotWithShape="0">
                            <a:prstClr val="black">
                              <a:alpha val="40000"/>
                            </a:prstClr>
                          </a:outerShdw>
                        </a:effectLst>
                        <a:latin typeface="Times New Roman" panose="02020603050405020304" pitchFamily="18" charset="0"/>
                      </a:endParaRPr>
                    </a:p>
                  </a:txBody>
                  <a:tcPr marL="5133" marR="570" marT="570"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0" fontAlgn="ctr"/>
                      <a:r>
                        <a:rPr lang="ru-RU" sz="1600" b="1" i="0" u="none" strike="noStrike" baseline="0" dirty="0" smtClean="0">
                          <a:solidFill>
                            <a:srgbClr val="000000"/>
                          </a:solidFill>
                          <a:effectLst>
                            <a:outerShdw blurRad="50800" dist="38100" algn="tr" rotWithShape="0">
                              <a:prstClr val="black">
                                <a:alpha val="40000"/>
                              </a:prstClr>
                            </a:outerShdw>
                          </a:effectLst>
                          <a:latin typeface="Times New Roman" panose="02020603050405020304" pitchFamily="18" charset="0"/>
                        </a:rPr>
                        <a:t>2189</a:t>
                      </a:r>
                      <a:endParaRPr lang="ru-RU" sz="1600" b="1" i="0" u="none" strike="noStrike" baseline="0" dirty="0">
                        <a:solidFill>
                          <a:srgbClr val="000000"/>
                        </a:solidFill>
                        <a:effectLst>
                          <a:outerShdw blurRad="50800" dist="38100" algn="tr" rotWithShape="0">
                            <a:prstClr val="black">
                              <a:alpha val="40000"/>
                            </a:prstClr>
                          </a:outerShdw>
                        </a:effectLst>
                        <a:latin typeface="Times New Roman" panose="02020603050405020304" pitchFamily="18" charset="0"/>
                      </a:endParaRPr>
                    </a:p>
                  </a:txBody>
                  <a:tcPr marL="570" marR="570" marT="57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71757">
                <a:tc>
                  <a:txBody>
                    <a:bodyPr/>
                    <a:lstStyle/>
                    <a:p>
                      <a:pPr algn="l" rtl="0" fontAlgn="ctr"/>
                      <a:r>
                        <a:rPr lang="ru-RU" sz="1550" b="0" i="0" u="none" strike="noStrike" baseline="0" dirty="0">
                          <a:solidFill>
                            <a:srgbClr val="000000"/>
                          </a:solidFill>
                          <a:effectLst>
                            <a:outerShdw blurRad="50800" dist="38100" algn="tr" rotWithShape="0">
                              <a:prstClr val="black">
                                <a:alpha val="40000"/>
                              </a:prstClr>
                            </a:outerShdw>
                          </a:effectLst>
                          <a:latin typeface="Times New Roman" panose="02020603050405020304" pitchFamily="18" charset="0"/>
                        </a:rPr>
                        <a:t>Плата за негативное воздействие на окружающую среду</a:t>
                      </a:r>
                    </a:p>
                  </a:txBody>
                  <a:tcPr marL="5133" marR="570" marT="570"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0" fontAlgn="ctr"/>
                      <a:r>
                        <a:rPr lang="ru-RU" sz="1600" b="1" i="0" u="none" strike="noStrike" baseline="0" dirty="0" smtClean="0">
                          <a:solidFill>
                            <a:srgbClr val="000000"/>
                          </a:solidFill>
                          <a:effectLst>
                            <a:outerShdw blurRad="50800" dist="38100" algn="tr" rotWithShape="0">
                              <a:prstClr val="black">
                                <a:alpha val="40000"/>
                              </a:prstClr>
                            </a:outerShdw>
                          </a:effectLst>
                          <a:latin typeface="Times New Roman" panose="02020603050405020304" pitchFamily="18" charset="0"/>
                        </a:rPr>
                        <a:t>630</a:t>
                      </a:r>
                      <a:endParaRPr lang="ru-RU" sz="1600" b="1" i="0" u="none" strike="noStrike" baseline="0" dirty="0">
                        <a:solidFill>
                          <a:srgbClr val="000000"/>
                        </a:solidFill>
                        <a:effectLst>
                          <a:outerShdw blurRad="50800" dist="38100" algn="tr" rotWithShape="0">
                            <a:prstClr val="black">
                              <a:alpha val="40000"/>
                            </a:prstClr>
                          </a:outerShdw>
                        </a:effectLst>
                        <a:latin typeface="Times New Roman" panose="02020603050405020304" pitchFamily="18" charset="0"/>
                      </a:endParaRPr>
                    </a:p>
                  </a:txBody>
                  <a:tcPr marL="570" marR="570" marT="57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79981">
                <a:tc>
                  <a:txBody>
                    <a:bodyPr/>
                    <a:lstStyle/>
                    <a:p>
                      <a:pPr algn="l" rtl="0" fontAlgn="ctr"/>
                      <a:r>
                        <a:rPr lang="ru-RU" sz="1550" b="0" i="0" u="none" strike="noStrike" baseline="0" dirty="0">
                          <a:solidFill>
                            <a:srgbClr val="000000"/>
                          </a:solidFill>
                          <a:effectLst>
                            <a:outerShdw blurRad="50800" dist="38100" algn="tr" rotWithShape="0">
                              <a:prstClr val="black">
                                <a:alpha val="40000"/>
                              </a:prstClr>
                            </a:outerShdw>
                          </a:effectLst>
                          <a:latin typeface="Times New Roman" panose="02020603050405020304" pitchFamily="18" charset="0"/>
                        </a:rPr>
                        <a:t>Доходы от продажи  имущества, в том числе земельных участков</a:t>
                      </a:r>
                    </a:p>
                  </a:txBody>
                  <a:tcPr marL="5133" marR="570" marT="570"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0" fontAlgn="ctr"/>
                      <a:r>
                        <a:rPr lang="ru-RU" sz="1600" b="1" i="0" u="none" strike="noStrike" baseline="0" dirty="0" smtClean="0">
                          <a:solidFill>
                            <a:srgbClr val="000000"/>
                          </a:solidFill>
                          <a:effectLst>
                            <a:outerShdw blurRad="50800" dist="38100" algn="tr" rotWithShape="0">
                              <a:prstClr val="black">
                                <a:alpha val="40000"/>
                              </a:prstClr>
                            </a:outerShdw>
                          </a:effectLst>
                          <a:latin typeface="Times New Roman" panose="02020603050405020304" pitchFamily="18" charset="0"/>
                        </a:rPr>
                        <a:t>35568</a:t>
                      </a:r>
                      <a:endParaRPr lang="ru-RU" sz="1600" b="1" i="0" u="none" strike="noStrike" baseline="0" dirty="0">
                        <a:solidFill>
                          <a:srgbClr val="000000"/>
                        </a:solidFill>
                        <a:effectLst>
                          <a:outerShdw blurRad="50800" dist="38100" algn="tr" rotWithShape="0">
                            <a:prstClr val="black">
                              <a:alpha val="40000"/>
                            </a:prstClr>
                          </a:outerShdw>
                        </a:effectLst>
                        <a:latin typeface="Times New Roman" panose="02020603050405020304" pitchFamily="18" charset="0"/>
                      </a:endParaRPr>
                    </a:p>
                  </a:txBody>
                  <a:tcPr marL="570" marR="570" marT="57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22993">
                <a:tc>
                  <a:txBody>
                    <a:bodyPr/>
                    <a:lstStyle/>
                    <a:p>
                      <a:pPr algn="l" rtl="0" fontAlgn="ctr"/>
                      <a:r>
                        <a:rPr lang="ru-RU" sz="1550" b="0" i="0" u="none" strike="noStrike" baseline="0" dirty="0">
                          <a:solidFill>
                            <a:srgbClr val="000000"/>
                          </a:solidFill>
                          <a:effectLst>
                            <a:outerShdw blurRad="50800" dist="38100" algn="tr" rotWithShape="0">
                              <a:prstClr val="black">
                                <a:alpha val="40000"/>
                              </a:prstClr>
                            </a:outerShdw>
                          </a:effectLst>
                          <a:latin typeface="Times New Roman" panose="02020603050405020304" pitchFamily="18" charset="0"/>
                        </a:rPr>
                        <a:t>Штрафы, санкции, возмещение ущерба</a:t>
                      </a:r>
                    </a:p>
                  </a:txBody>
                  <a:tcPr marL="5133" marR="570" marT="570"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0" fontAlgn="ctr"/>
                      <a:r>
                        <a:rPr lang="ru-RU" sz="1600" b="1" i="0" u="none" strike="noStrike" baseline="0" dirty="0" smtClean="0">
                          <a:solidFill>
                            <a:srgbClr val="000000"/>
                          </a:solidFill>
                          <a:effectLst>
                            <a:outerShdw blurRad="50800" dist="38100" algn="tr" rotWithShape="0">
                              <a:prstClr val="black">
                                <a:alpha val="40000"/>
                              </a:prstClr>
                            </a:outerShdw>
                          </a:effectLst>
                          <a:latin typeface="Times New Roman" panose="02020603050405020304" pitchFamily="18" charset="0"/>
                        </a:rPr>
                        <a:t>2345</a:t>
                      </a:r>
                      <a:endParaRPr lang="ru-RU" sz="1600" b="1" i="0" u="none" strike="noStrike" baseline="0" dirty="0">
                        <a:solidFill>
                          <a:srgbClr val="000000"/>
                        </a:solidFill>
                        <a:effectLst>
                          <a:outerShdw blurRad="50800" dist="38100" algn="tr" rotWithShape="0">
                            <a:prstClr val="black">
                              <a:alpha val="40000"/>
                            </a:prstClr>
                          </a:outerShdw>
                        </a:effectLst>
                        <a:latin typeface="Times New Roman" panose="02020603050405020304" pitchFamily="18" charset="0"/>
                      </a:endParaRPr>
                    </a:p>
                  </a:txBody>
                  <a:tcPr marL="570" marR="570" marT="57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22993">
                <a:tc>
                  <a:txBody>
                    <a:bodyPr/>
                    <a:lstStyle/>
                    <a:p>
                      <a:pPr algn="l" rtl="0" fontAlgn="ctr"/>
                      <a:r>
                        <a:rPr lang="ru-RU" sz="1550" b="0" i="0" u="none" strike="noStrike" baseline="0" dirty="0">
                          <a:solidFill>
                            <a:srgbClr val="000000"/>
                          </a:solidFill>
                          <a:effectLst>
                            <a:outerShdw blurRad="50800" dist="38100" algn="tr" rotWithShape="0">
                              <a:prstClr val="black">
                                <a:alpha val="40000"/>
                              </a:prstClr>
                            </a:outerShdw>
                          </a:effectLst>
                          <a:latin typeface="Times New Roman" panose="02020603050405020304" pitchFamily="18" charset="0"/>
                        </a:rPr>
                        <a:t>Прочие неналоговые доходы</a:t>
                      </a:r>
                    </a:p>
                  </a:txBody>
                  <a:tcPr marL="5133" marR="570" marT="570"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0" fontAlgn="ctr"/>
                      <a:r>
                        <a:rPr lang="ru-RU" sz="1600" b="1" i="0" u="none" strike="noStrike" baseline="0" dirty="0" smtClean="0">
                          <a:solidFill>
                            <a:srgbClr val="000000"/>
                          </a:solidFill>
                          <a:effectLst>
                            <a:outerShdw blurRad="50800" dist="38100" algn="tr" rotWithShape="0">
                              <a:prstClr val="black">
                                <a:alpha val="40000"/>
                              </a:prstClr>
                            </a:outerShdw>
                          </a:effectLst>
                          <a:latin typeface="Times New Roman" panose="02020603050405020304" pitchFamily="18" charset="0"/>
                        </a:rPr>
                        <a:t>1199</a:t>
                      </a:r>
                      <a:endParaRPr lang="ru-RU" sz="1600" b="1" i="0" u="none" strike="noStrike" baseline="0" dirty="0">
                        <a:solidFill>
                          <a:srgbClr val="000000"/>
                        </a:solidFill>
                        <a:effectLst>
                          <a:outerShdw blurRad="50800" dist="38100" algn="tr" rotWithShape="0">
                            <a:prstClr val="black">
                              <a:alpha val="40000"/>
                            </a:prstClr>
                          </a:outerShdw>
                        </a:effectLst>
                        <a:latin typeface="Times New Roman" panose="02020603050405020304" pitchFamily="18" charset="0"/>
                      </a:endParaRPr>
                    </a:p>
                  </a:txBody>
                  <a:tcPr marL="570" marR="570" marT="57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22993">
                <a:tc>
                  <a:txBody>
                    <a:bodyPr/>
                    <a:lstStyle/>
                    <a:p>
                      <a:pPr algn="l" rtl="0" fontAlgn="ctr"/>
                      <a:r>
                        <a:rPr lang="ru-RU" sz="1550" b="1" i="0" u="none" strike="noStrike" baseline="0" dirty="0">
                          <a:solidFill>
                            <a:srgbClr val="000000"/>
                          </a:solidFill>
                          <a:effectLst/>
                          <a:latin typeface="Times New Roman" panose="02020603050405020304" pitchFamily="18" charset="0"/>
                        </a:rPr>
                        <a:t>Всего налоговые и неналоговые доходы</a:t>
                      </a:r>
                    </a:p>
                  </a:txBody>
                  <a:tcPr marL="5133" marR="570" marT="570"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C6D9F1"/>
                    </a:solidFill>
                  </a:tcPr>
                </a:tc>
                <a:tc>
                  <a:txBody>
                    <a:bodyPr/>
                    <a:lstStyle/>
                    <a:p>
                      <a:pPr algn="r" rtl="0" fontAlgn="b"/>
                      <a:r>
                        <a:rPr lang="ru-RU" sz="1600" b="1" i="0" u="none" strike="noStrike" baseline="0" dirty="0" smtClean="0">
                          <a:solidFill>
                            <a:srgbClr val="000000"/>
                          </a:solidFill>
                          <a:effectLst/>
                          <a:latin typeface="Times New Roman" panose="02020603050405020304" pitchFamily="18" charset="0"/>
                        </a:rPr>
                        <a:t>221802</a:t>
                      </a:r>
                      <a:endParaRPr lang="ru-RU" sz="1600" b="1" i="0" u="none" strike="noStrike" baseline="0" dirty="0">
                        <a:solidFill>
                          <a:srgbClr val="000000"/>
                        </a:solidFill>
                        <a:effectLst/>
                        <a:latin typeface="Times New Roman" panose="02020603050405020304" pitchFamily="18" charset="0"/>
                      </a:endParaRPr>
                    </a:p>
                  </a:txBody>
                  <a:tcPr marL="570" marR="570" marT="57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D9F1"/>
                    </a:solidFill>
                  </a:tcPr>
                </a:tc>
              </a:tr>
            </a:tbl>
          </a:graphicData>
        </a:graphic>
      </p:graphicFrame>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sz="quarter"/>
          </p:nvPr>
        </p:nvSpPr>
        <p:spPr>
          <a:xfrm>
            <a:off x="214282" y="142853"/>
            <a:ext cx="8777318" cy="1228748"/>
          </a:xfrm>
          <a:solidFill>
            <a:schemeClr val="accent2">
              <a:lumMod val="20000"/>
              <a:lumOff val="80000"/>
            </a:schemeClr>
          </a:solidFill>
        </p:spPr>
        <p:txBody>
          <a:bodyPr>
            <a:normAutofit/>
          </a:bodyPr>
          <a:lstStyle/>
          <a:p>
            <a:pPr algn="ctr"/>
            <a:r>
              <a:rPr lang="ru-RU" sz="2800" dirty="0" smtClean="0">
                <a:solidFill>
                  <a:srgbClr val="002060"/>
                </a:solidFill>
                <a:latin typeface="Times New Roman" pitchFamily="18" charset="0"/>
                <a:cs typeface="Times New Roman" pitchFamily="18" charset="0"/>
              </a:rPr>
              <a:t>Неналоговые доходы</a:t>
            </a:r>
            <a:br>
              <a:rPr lang="ru-RU" sz="2800" dirty="0" smtClean="0">
                <a:solidFill>
                  <a:srgbClr val="002060"/>
                </a:solidFill>
                <a:latin typeface="Times New Roman" pitchFamily="18" charset="0"/>
                <a:cs typeface="Times New Roman" pitchFamily="18" charset="0"/>
              </a:rPr>
            </a:br>
            <a:r>
              <a:rPr lang="ru-RU" sz="2800" dirty="0" smtClean="0">
                <a:solidFill>
                  <a:srgbClr val="002060"/>
                </a:solidFill>
                <a:latin typeface="Times New Roman" pitchFamily="18" charset="0"/>
                <a:cs typeface="Times New Roman" pitchFamily="18" charset="0"/>
              </a:rPr>
              <a:t> в сравнении с предыдущем годом.</a:t>
            </a:r>
            <a:endParaRPr lang="ru-RU" sz="2800" dirty="0">
              <a:solidFill>
                <a:srgbClr val="002060"/>
              </a:solidFill>
              <a:latin typeface="Times New Roman" pitchFamily="18" charset="0"/>
              <a:cs typeface="Times New Roman" pitchFamily="18" charset="0"/>
            </a:endParaRPr>
          </a:p>
        </p:txBody>
      </p:sp>
      <p:graphicFrame>
        <p:nvGraphicFramePr>
          <p:cNvPr id="44034" name="Object 2"/>
          <p:cNvGraphicFramePr>
            <a:graphicFrameLocks noChangeAspect="1"/>
          </p:cNvGraphicFramePr>
          <p:nvPr>
            <p:extLst>
              <p:ext uri="{D42A27DB-BD31-4B8C-83A1-F6EECF244321}">
                <p14:modId xmlns:p14="http://schemas.microsoft.com/office/powerpoint/2010/main" xmlns="" val="98606686"/>
              </p:ext>
            </p:extLst>
          </p:nvPr>
        </p:nvGraphicFramePr>
        <p:xfrm>
          <a:off x="214282" y="1371601"/>
          <a:ext cx="8759361" cy="5292987"/>
        </p:xfrm>
        <a:graphic>
          <a:graphicData uri="http://schemas.openxmlformats.org/presentationml/2006/ole">
            <p:oleObj spid="_x0000_s44183" name="Лист" r:id="rId3" imgW="7315200" imgH="5076810" progId="Excel.Sheet.12">
              <p:embed/>
            </p:oleObj>
          </a:graphicData>
        </a:graphic>
      </p:graphicFrame>
    </p:spTree>
  </p:cSld>
  <p:clrMapOvr>
    <a:masterClrMapping/>
  </p:clrMapOvr>
  <p:transition>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323218" y="-16476"/>
            <a:ext cx="8614836" cy="1077218"/>
          </a:xfrm>
          <a:prstGeom prst="rect">
            <a:avLst/>
          </a:prstGeom>
          <a:noFill/>
          <a:ln>
            <a:noFill/>
          </a:ln>
        </p:spPr>
        <p:txBody>
          <a:bodyPr wrap="square" lIns="91440" tIns="45720" rIns="91440" bIns="45720">
            <a:spAutoFit/>
          </a:bodyPr>
          <a:lstStyle/>
          <a:p>
            <a:pPr algn="ctr"/>
            <a:r>
              <a:rPr lang="ru-RU" sz="3200" b="1" i="1" cap="none" spc="0" dirty="0" smtClean="0">
                <a:ln w="9525">
                  <a:solidFill>
                    <a:schemeClr val="bg1"/>
                  </a:solidFill>
                  <a:prstDash val="solid"/>
                </a:ln>
                <a:solidFill>
                  <a:srgbClr val="7030A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Крупнейшие налогоплательщики Хохольского муниципального района в 2021 году</a:t>
            </a:r>
            <a:endParaRPr lang="ru-RU" sz="3200" b="1" i="1" cap="none" spc="0" dirty="0">
              <a:ln w="9525">
                <a:solidFill>
                  <a:schemeClr val="bg1"/>
                </a:solidFill>
                <a:prstDash val="solid"/>
              </a:ln>
              <a:solidFill>
                <a:srgbClr val="7030A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3" name="TextBox 2"/>
          <p:cNvSpPr txBox="1"/>
          <p:nvPr/>
        </p:nvSpPr>
        <p:spPr>
          <a:xfrm>
            <a:off x="156519" y="986601"/>
            <a:ext cx="8377880" cy="6555641"/>
          </a:xfrm>
          <a:prstGeom prst="rect">
            <a:avLst/>
          </a:prstGeom>
          <a:noFill/>
        </p:spPr>
        <p:txBody>
          <a:bodyPr wrap="square" rtlCol="0">
            <a:spAutoFit/>
          </a:bodyPr>
          <a:lstStyle/>
          <a:p>
            <a:pPr marL="342900" indent="-342900">
              <a:buAutoNum type="arabicPeriod"/>
            </a:pPr>
            <a:r>
              <a:rPr lang="ru-RU" sz="1600" b="1" i="1" dirty="0" smtClean="0">
                <a:latin typeface="Times New Roman" panose="02020603050405020304" pitchFamily="18" charset="0"/>
                <a:cs typeface="Times New Roman" panose="02020603050405020304" pitchFamily="18" charset="0"/>
              </a:rPr>
              <a:t>Глава КФХ ИП Князев А.В.</a:t>
            </a:r>
          </a:p>
          <a:p>
            <a:pPr marL="342900" indent="-342900">
              <a:buAutoNum type="arabicPeriod"/>
            </a:pPr>
            <a:r>
              <a:rPr lang="ru-RU" sz="1600" b="1" i="1" dirty="0" smtClean="0">
                <a:latin typeface="Times New Roman" panose="02020603050405020304" pitchFamily="18" charset="0"/>
                <a:cs typeface="Times New Roman" panose="02020603050405020304" pitchFamily="18" charset="0"/>
              </a:rPr>
              <a:t>ГУЗ ВОКПНД</a:t>
            </a:r>
          </a:p>
          <a:p>
            <a:pPr marL="342900" indent="-342900">
              <a:buAutoNum type="arabicPeriod"/>
            </a:pPr>
            <a:r>
              <a:rPr lang="ru-RU" sz="1600" b="1" i="1" dirty="0" smtClean="0">
                <a:latin typeface="Times New Roman" panose="02020603050405020304" pitchFamily="18" charset="0"/>
                <a:cs typeface="Times New Roman" panose="02020603050405020304" pitchFamily="18" charset="0"/>
              </a:rPr>
              <a:t>ООО «ЭФКО КОСМЕТИК»</a:t>
            </a:r>
          </a:p>
          <a:p>
            <a:pPr marL="342900" indent="-342900">
              <a:buAutoNum type="arabicPeriod"/>
            </a:pPr>
            <a:r>
              <a:rPr lang="ru-RU" sz="1600" b="1" i="1" dirty="0" smtClean="0">
                <a:latin typeface="Times New Roman" panose="02020603050405020304" pitchFamily="18" charset="0"/>
                <a:cs typeface="Times New Roman" panose="02020603050405020304" pitchFamily="18" charset="0"/>
              </a:rPr>
              <a:t>БУЗ ВО «</a:t>
            </a:r>
            <a:r>
              <a:rPr lang="ru-RU" sz="1600" b="1" i="1" dirty="0" err="1" smtClean="0">
                <a:latin typeface="Times New Roman" panose="02020603050405020304" pitchFamily="18" charset="0"/>
                <a:cs typeface="Times New Roman" panose="02020603050405020304" pitchFamily="18" charset="0"/>
              </a:rPr>
              <a:t>Хохольская</a:t>
            </a:r>
            <a:r>
              <a:rPr lang="ru-RU" sz="1600" b="1" i="1" dirty="0" smtClean="0">
                <a:latin typeface="Times New Roman" panose="02020603050405020304" pitchFamily="18" charset="0"/>
                <a:cs typeface="Times New Roman" panose="02020603050405020304" pitchFamily="18" charset="0"/>
              </a:rPr>
              <a:t> РБ»</a:t>
            </a:r>
          </a:p>
          <a:p>
            <a:pPr marL="342900" indent="-342900">
              <a:buAutoNum type="arabicPeriod"/>
            </a:pPr>
            <a:r>
              <a:rPr lang="ru-RU" sz="1600" b="1" i="1" dirty="0" smtClean="0">
                <a:latin typeface="Times New Roman" panose="02020603050405020304" pitchFamily="18" charset="0"/>
                <a:cs typeface="Times New Roman" panose="02020603050405020304" pitchFamily="18" charset="0"/>
              </a:rPr>
              <a:t>ООО «Хохольский сахарный комбинат»</a:t>
            </a:r>
          </a:p>
          <a:p>
            <a:pPr marL="342900" indent="-342900">
              <a:buAutoNum type="arabicPeriod"/>
            </a:pPr>
            <a:r>
              <a:rPr lang="ru-RU" sz="1600" b="1" i="1" dirty="0" err="1" smtClean="0">
                <a:latin typeface="Times New Roman" panose="02020603050405020304" pitchFamily="18" charset="0"/>
                <a:cs typeface="Times New Roman" panose="02020603050405020304" pitchFamily="18" charset="0"/>
              </a:rPr>
              <a:t>Гремяченский</a:t>
            </a:r>
            <a:r>
              <a:rPr lang="ru-RU" sz="1600" b="1" i="1" dirty="0" smtClean="0">
                <a:latin typeface="Times New Roman" panose="02020603050405020304" pitchFamily="18" charset="0"/>
                <a:cs typeface="Times New Roman" panose="02020603050405020304" pitchFamily="18" charset="0"/>
              </a:rPr>
              <a:t> ПТК</a:t>
            </a:r>
          </a:p>
          <a:p>
            <a:pPr marL="342900" indent="-342900">
              <a:buAutoNum type="arabicPeriod"/>
            </a:pPr>
            <a:r>
              <a:rPr lang="ru-RU" sz="1600" b="1" i="1" dirty="0" smtClean="0">
                <a:latin typeface="Times New Roman" panose="02020603050405020304" pitchFamily="18" charset="0"/>
                <a:cs typeface="Times New Roman" panose="02020603050405020304" pitchFamily="18" charset="0"/>
              </a:rPr>
              <a:t>Отдел МВД России по Хохольскому району</a:t>
            </a:r>
          </a:p>
          <a:p>
            <a:pPr marL="342900" indent="-342900">
              <a:buAutoNum type="arabicPeriod"/>
            </a:pPr>
            <a:r>
              <a:rPr lang="ru-RU" sz="1600" b="1" i="1" dirty="0" smtClean="0">
                <a:latin typeface="Times New Roman" panose="02020603050405020304" pitchFamily="18" charset="0"/>
                <a:cs typeface="Times New Roman" panose="02020603050405020304" pitchFamily="18" charset="0"/>
              </a:rPr>
              <a:t>ООО «Авангард-Агро-Воронеж»</a:t>
            </a:r>
          </a:p>
          <a:p>
            <a:pPr marL="342900" indent="-342900">
              <a:buAutoNum type="arabicPeriod"/>
            </a:pPr>
            <a:r>
              <a:rPr lang="ru-RU" sz="1600" b="1" i="1" dirty="0" smtClean="0">
                <a:latin typeface="Times New Roman" panose="02020603050405020304" pitchFamily="18" charset="0"/>
                <a:cs typeface="Times New Roman" panose="02020603050405020304" pitchFamily="18" charset="0"/>
              </a:rPr>
              <a:t>«Белый колодец»</a:t>
            </a:r>
          </a:p>
          <a:p>
            <a:pPr marL="342900" indent="-342900">
              <a:buAutoNum type="arabicPeriod"/>
            </a:pPr>
            <a:r>
              <a:rPr lang="ru-RU" sz="1600" b="1" i="1" dirty="0" smtClean="0">
                <a:latin typeface="Times New Roman" panose="02020603050405020304" pitchFamily="18" charset="0"/>
                <a:cs typeface="Times New Roman" panose="02020603050405020304" pitchFamily="18" charset="0"/>
              </a:rPr>
              <a:t>ООО «Большевик»</a:t>
            </a:r>
          </a:p>
          <a:p>
            <a:pPr marL="342900" indent="-342900">
              <a:buAutoNum type="arabicPeriod"/>
            </a:pPr>
            <a:r>
              <a:rPr lang="ru-RU" sz="1600" b="1" i="1" dirty="0" smtClean="0">
                <a:latin typeface="Times New Roman" panose="02020603050405020304" pitchFamily="18" charset="0"/>
                <a:cs typeface="Times New Roman" panose="02020603050405020304" pitchFamily="18" charset="0"/>
              </a:rPr>
              <a:t>Филиал ОАО «Газпром газораспределение Воронеж» в </a:t>
            </a:r>
            <a:r>
              <a:rPr lang="ru-RU" sz="1600" b="1" i="1" dirty="0" err="1" smtClean="0">
                <a:latin typeface="Times New Roman" panose="02020603050405020304" pitchFamily="18" charset="0"/>
                <a:cs typeface="Times New Roman" panose="02020603050405020304" pitchFamily="18" charset="0"/>
              </a:rPr>
              <a:t>р.п</a:t>
            </a:r>
            <a:r>
              <a:rPr lang="ru-RU" sz="1600" b="1" i="1" dirty="0" smtClean="0">
                <a:latin typeface="Times New Roman" panose="02020603050405020304" pitchFamily="18" charset="0"/>
                <a:cs typeface="Times New Roman" panose="02020603050405020304" pitchFamily="18" charset="0"/>
              </a:rPr>
              <a:t>. Хохольский</a:t>
            </a:r>
          </a:p>
          <a:p>
            <a:pPr marL="342900" indent="-342900">
              <a:buAutoNum type="arabicPeriod"/>
            </a:pPr>
            <a:r>
              <a:rPr lang="ru-RU" sz="1600" b="1" i="1" dirty="0" smtClean="0">
                <a:latin typeface="Times New Roman" panose="02020603050405020304" pitchFamily="18" charset="0"/>
                <a:cs typeface="Times New Roman" panose="02020603050405020304" pitchFamily="18" charset="0"/>
              </a:rPr>
              <a:t>ООО «Ряба»</a:t>
            </a:r>
          </a:p>
          <a:p>
            <a:pPr marL="342900" indent="-342900">
              <a:buAutoNum type="arabicPeriod"/>
            </a:pPr>
            <a:r>
              <a:rPr lang="ru-RU" sz="1600" b="1" i="1" dirty="0" smtClean="0">
                <a:latin typeface="Times New Roman" panose="02020603050405020304" pitchFamily="18" charset="0"/>
                <a:cs typeface="Times New Roman" panose="02020603050405020304" pitchFamily="18" charset="0"/>
              </a:rPr>
              <a:t>АО «Юбилейное</a:t>
            </a:r>
          </a:p>
          <a:p>
            <a:pPr marL="342900" indent="-342900">
              <a:buAutoNum type="arabicPeriod"/>
            </a:pPr>
            <a:r>
              <a:rPr lang="ru-RU" sz="1600" b="1" i="1" dirty="0" smtClean="0">
                <a:latin typeface="Times New Roman" panose="02020603050405020304" pitchFamily="18" charset="0"/>
                <a:cs typeface="Times New Roman" panose="02020603050405020304" pitchFamily="18" charset="0"/>
              </a:rPr>
              <a:t>ООО «Дон»</a:t>
            </a:r>
          </a:p>
          <a:p>
            <a:pPr marL="342900" indent="-342900">
              <a:buAutoNum type="arabicPeriod"/>
            </a:pPr>
            <a:r>
              <a:rPr lang="ru-RU" sz="1600" b="1" i="1" dirty="0" smtClean="0">
                <a:latin typeface="Times New Roman" panose="02020603050405020304" pitchFamily="18" charset="0"/>
                <a:cs typeface="Times New Roman" panose="02020603050405020304" pitchFamily="18" charset="0"/>
              </a:rPr>
              <a:t>Колхоз «</a:t>
            </a:r>
            <a:r>
              <a:rPr lang="ru-RU" sz="1600" b="1" i="1" dirty="0" err="1" smtClean="0">
                <a:latin typeface="Times New Roman" panose="02020603050405020304" pitchFamily="18" charset="0"/>
                <a:cs typeface="Times New Roman" panose="02020603050405020304" pitchFamily="18" charset="0"/>
              </a:rPr>
              <a:t>Староникольский</a:t>
            </a:r>
            <a:r>
              <a:rPr lang="ru-RU" sz="1600" b="1" i="1" dirty="0" smtClean="0">
                <a:latin typeface="Times New Roman" panose="02020603050405020304" pitchFamily="18" charset="0"/>
                <a:cs typeface="Times New Roman" panose="02020603050405020304" pitchFamily="18" charset="0"/>
              </a:rPr>
              <a:t>»</a:t>
            </a:r>
          </a:p>
          <a:p>
            <a:pPr marL="342900" indent="-342900">
              <a:buAutoNum type="arabicPeriod"/>
            </a:pPr>
            <a:r>
              <a:rPr lang="ru-RU" sz="1600" b="1" i="1" dirty="0" smtClean="0">
                <a:latin typeface="Times New Roman" panose="02020603050405020304" pitchFamily="18" charset="0"/>
                <a:cs typeface="Times New Roman" panose="02020603050405020304" pitchFamily="18" charset="0"/>
              </a:rPr>
              <a:t>МКОУ «Хохольский лицей»</a:t>
            </a:r>
          </a:p>
          <a:p>
            <a:pPr marL="342900" indent="-342900">
              <a:buAutoNum type="arabicPeriod"/>
            </a:pPr>
            <a:r>
              <a:rPr lang="ru-RU" sz="1600" b="1" i="1" dirty="0" smtClean="0">
                <a:latin typeface="Times New Roman" panose="02020603050405020304" pitchFamily="18" charset="0"/>
                <a:cs typeface="Times New Roman" panose="02020603050405020304" pitchFamily="18" charset="0"/>
              </a:rPr>
              <a:t>ПАО «МРСК Центра»</a:t>
            </a:r>
          </a:p>
          <a:p>
            <a:pPr marL="342900" indent="-342900">
              <a:buAutoNum type="arabicPeriod"/>
            </a:pPr>
            <a:r>
              <a:rPr lang="ru-RU" sz="1600" b="1" i="1" dirty="0" smtClean="0">
                <a:latin typeface="Times New Roman" panose="02020603050405020304" pitchFamily="18" charset="0"/>
                <a:cs typeface="Times New Roman" panose="02020603050405020304" pitchFamily="18" charset="0"/>
              </a:rPr>
              <a:t>Хохольский почтамт УФПС Воронежской области – ФГУП «Почта России»</a:t>
            </a:r>
          </a:p>
          <a:p>
            <a:pPr marL="342900" indent="-342900">
              <a:buAutoNum type="arabicPeriod"/>
            </a:pPr>
            <a:r>
              <a:rPr lang="ru-RU" sz="1600" b="1" i="1" dirty="0" smtClean="0">
                <a:latin typeface="Times New Roman" panose="02020603050405020304" pitchFamily="18" charset="0"/>
                <a:cs typeface="Times New Roman" panose="02020603050405020304" pitchFamily="18" charset="0"/>
              </a:rPr>
              <a:t>Хохольский районный суд</a:t>
            </a:r>
          </a:p>
          <a:p>
            <a:pPr marL="342900" indent="-342900">
              <a:buAutoNum type="arabicPeriod"/>
            </a:pPr>
            <a:r>
              <a:rPr lang="ru-RU" sz="1600" b="1" i="1" dirty="0" smtClean="0">
                <a:latin typeface="Times New Roman" panose="02020603050405020304" pitchFamily="18" charset="0"/>
                <a:cs typeface="Times New Roman" panose="02020603050405020304" pitchFamily="18" charset="0"/>
              </a:rPr>
              <a:t>КУВО «УСЗН Хохольского района»</a:t>
            </a:r>
          </a:p>
          <a:p>
            <a:pPr marL="342900" indent="-342900">
              <a:buAutoNum type="arabicPeriod"/>
            </a:pPr>
            <a:r>
              <a:rPr lang="ru-RU" sz="1600" b="1" i="1" dirty="0" smtClean="0">
                <a:latin typeface="Times New Roman" panose="02020603050405020304" pitchFamily="18" charset="0"/>
                <a:cs typeface="Times New Roman" panose="02020603050405020304" pitchFamily="18" charset="0"/>
              </a:rPr>
              <a:t>ООО «</a:t>
            </a:r>
            <a:r>
              <a:rPr lang="ru-RU" sz="1600" b="1" i="1" dirty="0" err="1" smtClean="0">
                <a:latin typeface="Times New Roman" panose="02020603050405020304" pitchFamily="18" charset="0"/>
                <a:cs typeface="Times New Roman" panose="02020603050405020304" pitchFamily="18" charset="0"/>
              </a:rPr>
              <a:t>Региондорсервис</a:t>
            </a:r>
            <a:r>
              <a:rPr lang="ru-RU" sz="1600" b="1" i="1" dirty="0" smtClean="0">
                <a:latin typeface="Times New Roman" panose="02020603050405020304" pitchFamily="18" charset="0"/>
                <a:cs typeface="Times New Roman" panose="02020603050405020304" pitchFamily="18" charset="0"/>
              </a:rPr>
              <a:t>»</a:t>
            </a:r>
          </a:p>
          <a:p>
            <a:pPr marL="342900" indent="-342900">
              <a:buAutoNum type="arabicPeriod"/>
            </a:pPr>
            <a:r>
              <a:rPr lang="ru-RU" sz="1600" b="1" i="1" dirty="0" smtClean="0">
                <a:latin typeface="Times New Roman" panose="02020603050405020304" pitchFamily="18" charset="0"/>
                <a:cs typeface="Times New Roman" panose="02020603050405020304" pitchFamily="18" charset="0"/>
              </a:rPr>
              <a:t>ООО «УРЭП»</a:t>
            </a:r>
          </a:p>
          <a:p>
            <a:pPr marL="342900" indent="-342900">
              <a:buAutoNum type="arabicPeriod"/>
            </a:pPr>
            <a:r>
              <a:rPr lang="ru-RU" sz="1600" b="1" i="1" dirty="0" smtClean="0">
                <a:latin typeface="Times New Roman" panose="02020603050405020304" pitchFamily="18" charset="0"/>
                <a:cs typeface="Times New Roman" panose="02020603050405020304" pitchFamily="18" charset="0"/>
              </a:rPr>
              <a:t>МБУ «СОК Хохольский»</a:t>
            </a:r>
          </a:p>
          <a:p>
            <a:pPr marL="342900" indent="-342900">
              <a:buAutoNum type="arabicPeriod"/>
            </a:pPr>
            <a:endParaRPr lang="ru-RU" dirty="0" smtClean="0"/>
          </a:p>
          <a:p>
            <a:pPr marL="342900" indent="-342900">
              <a:buAutoNum type="arabicPeriod"/>
            </a:pPr>
            <a:endParaRPr lang="ru-RU" dirty="0" smtClean="0"/>
          </a:p>
        </p:txBody>
      </p:sp>
    </p:spTree>
    <p:extLst>
      <p:ext uri="{BB962C8B-B14F-4D97-AF65-F5344CB8AC3E}">
        <p14:creationId xmlns:p14="http://schemas.microsoft.com/office/powerpoint/2010/main" xmlns="" val="232851550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object 4"/>
          <p:cNvSpPr txBox="1">
            <a:spLocks noChangeArrowheads="1"/>
          </p:cNvSpPr>
          <p:nvPr/>
        </p:nvSpPr>
        <p:spPr bwMode="auto">
          <a:xfrm>
            <a:off x="3203575" y="0"/>
            <a:ext cx="3240088" cy="2908300"/>
          </a:xfrm>
          <a:prstGeom prst="rect">
            <a:avLst/>
          </a:prstGeom>
          <a:noFill/>
          <a:ln w="9525">
            <a:noFill/>
            <a:miter lim="800000"/>
            <a:headEnd/>
            <a:tailEnd/>
          </a:ln>
        </p:spPr>
        <p:txBody>
          <a:bodyPr lIns="0" tIns="0" rIns="0" bIns="0">
            <a:spAutoFit/>
          </a:bodyPr>
          <a:lstStyle/>
          <a:p>
            <a:pPr marL="1588" algn="ctr"/>
            <a:endParaRPr lang="ru-RU" sz="2100" b="1" i="1" dirty="0">
              <a:solidFill>
                <a:srgbClr val="1B1E63"/>
              </a:solidFill>
              <a:latin typeface="Times New Roman" pitchFamily="18" charset="0"/>
              <a:cs typeface="Times New Roman" pitchFamily="18" charset="0"/>
            </a:endParaRPr>
          </a:p>
          <a:p>
            <a:pPr marL="1588" algn="ctr"/>
            <a:endParaRPr lang="ru-RU" sz="2100" b="1" i="1" dirty="0">
              <a:solidFill>
                <a:srgbClr val="1B1E63"/>
              </a:solidFill>
              <a:latin typeface="Times New Roman" pitchFamily="18" charset="0"/>
              <a:cs typeface="Times New Roman" pitchFamily="18" charset="0"/>
            </a:endParaRPr>
          </a:p>
          <a:p>
            <a:pPr marL="1588" algn="ctr"/>
            <a:endParaRPr lang="ru-RU" sz="2100" b="1" i="1" dirty="0">
              <a:solidFill>
                <a:srgbClr val="1B1E63"/>
              </a:solidFill>
              <a:latin typeface="Times New Roman" pitchFamily="18" charset="0"/>
              <a:cs typeface="Times New Roman" pitchFamily="18" charset="0"/>
            </a:endParaRPr>
          </a:p>
          <a:p>
            <a:pPr marL="1588" algn="ctr"/>
            <a:r>
              <a:rPr lang="ru-RU" sz="2100" b="1" i="1" dirty="0">
                <a:solidFill>
                  <a:srgbClr val="1B1E63"/>
                </a:solidFill>
                <a:latin typeface="Times New Roman" pitchFamily="18" charset="0"/>
                <a:cs typeface="Times New Roman" pitchFamily="18" charset="0"/>
              </a:rPr>
              <a:t>Крупнейшие налогоплательщики Хохольского муниципального района  	 </a:t>
            </a:r>
          </a:p>
          <a:p>
            <a:pPr marL="1588" algn="ctr"/>
            <a:r>
              <a:rPr lang="ru-RU" sz="2100" b="1" i="1" dirty="0">
                <a:solidFill>
                  <a:srgbClr val="1B1E63"/>
                </a:solidFill>
                <a:latin typeface="Times New Roman" pitchFamily="18" charset="0"/>
                <a:cs typeface="Times New Roman" pitchFamily="18" charset="0"/>
              </a:rPr>
              <a:t>за </a:t>
            </a:r>
            <a:r>
              <a:rPr lang="ru-RU" sz="2100" b="1" i="1" dirty="0" smtClean="0">
                <a:solidFill>
                  <a:srgbClr val="1B1E63"/>
                </a:solidFill>
                <a:latin typeface="Times New Roman" pitchFamily="18" charset="0"/>
                <a:cs typeface="Times New Roman" pitchFamily="18" charset="0"/>
              </a:rPr>
              <a:t>2021год</a:t>
            </a:r>
            <a:r>
              <a:rPr lang="ru-RU" sz="2100" b="1" i="1" dirty="0">
                <a:solidFill>
                  <a:srgbClr val="1B1E63"/>
                </a:solidFill>
                <a:latin typeface="Times New Roman" pitchFamily="18" charset="0"/>
                <a:cs typeface="Times New Roman" pitchFamily="18" charset="0"/>
              </a:rPr>
              <a:t>.</a:t>
            </a:r>
            <a:endParaRPr lang="ru-RU" sz="2100" dirty="0">
              <a:solidFill>
                <a:srgbClr val="1B1E63"/>
              </a:solidFill>
              <a:latin typeface="Times New Roman" pitchFamily="18" charset="0"/>
              <a:cs typeface="Times New Roman" pitchFamily="18" charset="0"/>
            </a:endParaRPr>
          </a:p>
        </p:txBody>
      </p:sp>
      <p:pic>
        <p:nvPicPr>
          <p:cNvPr id="9219" name="Picture 2" descr="http://vestivrn.ru/images/news/proizoshel-avariynyiy-sbros-stochnyih-vod-v-reku-devitsa_2003-11-17_13-07.jpg"/>
          <p:cNvPicPr>
            <a:picLocks noChangeAspect="1" noChangeArrowheads="1"/>
          </p:cNvPicPr>
          <p:nvPr/>
        </p:nvPicPr>
        <p:blipFill>
          <a:blip r:embed="rId2" cstate="print"/>
          <a:srcRect/>
          <a:stretch>
            <a:fillRect/>
          </a:stretch>
        </p:blipFill>
        <p:spPr bwMode="auto">
          <a:xfrm>
            <a:off x="6300788" y="836613"/>
            <a:ext cx="2843212" cy="2698750"/>
          </a:xfrm>
          <a:prstGeom prst="rect">
            <a:avLst/>
          </a:prstGeom>
          <a:noFill/>
          <a:ln w="9525">
            <a:noFill/>
            <a:miter lim="800000"/>
            <a:headEnd/>
            <a:tailEnd/>
          </a:ln>
        </p:spPr>
      </p:pic>
      <p:pic>
        <p:nvPicPr>
          <p:cNvPr id="9220" name="Picture 4" descr="efko_hohol_vrn.jpg"/>
          <p:cNvPicPr>
            <a:picLocks noChangeAspect="1" noChangeArrowheads="1"/>
          </p:cNvPicPr>
          <p:nvPr/>
        </p:nvPicPr>
        <p:blipFill>
          <a:blip r:embed="rId3" cstate="print"/>
          <a:srcRect/>
          <a:stretch>
            <a:fillRect/>
          </a:stretch>
        </p:blipFill>
        <p:spPr bwMode="auto">
          <a:xfrm>
            <a:off x="0" y="908050"/>
            <a:ext cx="3276600" cy="2587625"/>
          </a:xfrm>
          <a:prstGeom prst="rect">
            <a:avLst/>
          </a:prstGeom>
          <a:noFill/>
          <a:ln w="9525">
            <a:noFill/>
            <a:miter lim="800000"/>
            <a:headEnd/>
            <a:tailEnd/>
          </a:ln>
        </p:spPr>
      </p:pic>
      <p:pic>
        <p:nvPicPr>
          <p:cNvPr id="9221" name="Picture 8" descr="http://www.izdat-chernozem.ru/img/gallery/269.jpg"/>
          <p:cNvPicPr>
            <a:picLocks noChangeAspect="1" noChangeArrowheads="1"/>
          </p:cNvPicPr>
          <p:nvPr/>
        </p:nvPicPr>
        <p:blipFill>
          <a:blip r:embed="rId4" cstate="print"/>
          <a:srcRect/>
          <a:stretch>
            <a:fillRect/>
          </a:stretch>
        </p:blipFill>
        <p:spPr bwMode="auto">
          <a:xfrm>
            <a:off x="3267075" y="4481513"/>
            <a:ext cx="2992438" cy="2376487"/>
          </a:xfrm>
          <a:prstGeom prst="rect">
            <a:avLst/>
          </a:prstGeom>
          <a:noFill/>
          <a:ln w="9525">
            <a:noFill/>
            <a:miter lim="800000"/>
            <a:headEnd/>
            <a:tailEnd/>
          </a:ln>
        </p:spPr>
      </p:pic>
      <p:pic>
        <p:nvPicPr>
          <p:cNvPr id="9222" name="Picture 2" descr="https://riavrn.ru/upload/preview/1/b/8/1b89869d6392e4488fef0bd19dba80ab.jpeg"/>
          <p:cNvPicPr>
            <a:picLocks noChangeAspect="1" noChangeArrowheads="1"/>
          </p:cNvPicPr>
          <p:nvPr/>
        </p:nvPicPr>
        <p:blipFill>
          <a:blip r:embed="rId5" cstate="print"/>
          <a:srcRect/>
          <a:stretch>
            <a:fillRect/>
          </a:stretch>
        </p:blipFill>
        <p:spPr bwMode="auto">
          <a:xfrm>
            <a:off x="0" y="4432300"/>
            <a:ext cx="3233738" cy="2425700"/>
          </a:xfrm>
          <a:prstGeom prst="rect">
            <a:avLst/>
          </a:prstGeom>
          <a:noFill/>
          <a:ln w="9525">
            <a:noFill/>
            <a:miter lim="800000"/>
            <a:headEnd/>
            <a:tailEnd/>
          </a:ln>
        </p:spPr>
      </p:pic>
      <p:pic>
        <p:nvPicPr>
          <p:cNvPr id="9223" name="Picture 4" descr="https://im8.kommersant.ru/Issues.photo/REGIONS/EKATERINBURG/2016/027/KMO_125938_00006_1_t218_202252.jpg"/>
          <p:cNvPicPr>
            <a:picLocks noChangeAspect="1" noChangeArrowheads="1"/>
          </p:cNvPicPr>
          <p:nvPr/>
        </p:nvPicPr>
        <p:blipFill>
          <a:blip r:embed="rId6" cstate="print"/>
          <a:srcRect/>
          <a:stretch>
            <a:fillRect/>
          </a:stretch>
        </p:blipFill>
        <p:spPr bwMode="auto">
          <a:xfrm>
            <a:off x="6302375" y="4510088"/>
            <a:ext cx="2841625" cy="2347912"/>
          </a:xfrm>
          <a:prstGeom prst="rect">
            <a:avLst/>
          </a:prstGeom>
          <a:noFill/>
          <a:ln w="9525">
            <a:noFill/>
            <a:miter lim="800000"/>
            <a:headEnd/>
            <a:tailEnd/>
          </a:ln>
        </p:spPr>
      </p:pic>
      <p:sp>
        <p:nvSpPr>
          <p:cNvPr id="14" name="Лента лицом вниз 13"/>
          <p:cNvSpPr/>
          <p:nvPr/>
        </p:nvSpPr>
        <p:spPr>
          <a:xfrm>
            <a:off x="107950" y="3644900"/>
            <a:ext cx="2663825" cy="792163"/>
          </a:xfrm>
          <a:prstGeom prst="ribbon">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ru-RU" dirty="0">
                <a:solidFill>
                  <a:schemeClr val="bg1"/>
                </a:solidFill>
                <a:latin typeface="Times New Roman" pitchFamily="18" charset="0"/>
                <a:cs typeface="Times New Roman" pitchFamily="18" charset="0"/>
              </a:rPr>
              <a:t>КФХ Князев А.В</a:t>
            </a:r>
            <a:endParaRPr lang="ru-RU" dirty="0">
              <a:solidFill>
                <a:schemeClr val="bg1"/>
              </a:solidFill>
            </a:endParaRPr>
          </a:p>
        </p:txBody>
      </p:sp>
      <p:sp>
        <p:nvSpPr>
          <p:cNvPr id="15" name="Лента лицом вниз 14"/>
          <p:cNvSpPr/>
          <p:nvPr/>
        </p:nvSpPr>
        <p:spPr>
          <a:xfrm>
            <a:off x="3203575" y="3644900"/>
            <a:ext cx="3024188" cy="936625"/>
          </a:xfrm>
          <a:prstGeom prst="ribbon">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dirty="0">
              <a:solidFill>
                <a:schemeClr val="bg1"/>
              </a:solidFill>
              <a:latin typeface="Times New Roman" pitchFamily="18" charset="0"/>
              <a:cs typeface="Times New Roman" pitchFamily="18" charset="0"/>
            </a:endParaRPr>
          </a:p>
          <a:p>
            <a:pPr algn="ctr">
              <a:defRPr/>
            </a:pPr>
            <a:r>
              <a:rPr lang="ru-RU" dirty="0">
                <a:solidFill>
                  <a:schemeClr val="bg1"/>
                </a:solidFill>
                <a:latin typeface="Times New Roman" pitchFamily="18" charset="0"/>
                <a:cs typeface="Times New Roman" pitchFamily="18" charset="0"/>
              </a:rPr>
              <a:t>ООО</a:t>
            </a:r>
          </a:p>
          <a:p>
            <a:pPr algn="ctr">
              <a:defRPr/>
            </a:pPr>
            <a:r>
              <a:rPr lang="ru-RU" dirty="0">
                <a:solidFill>
                  <a:schemeClr val="bg1"/>
                </a:solidFill>
                <a:latin typeface="Times New Roman" pitchFamily="18" charset="0"/>
                <a:cs typeface="Times New Roman" pitchFamily="18" charset="0"/>
              </a:rPr>
              <a:t>«Большевик»»</a:t>
            </a:r>
            <a:endParaRPr lang="ru-RU" dirty="0">
              <a:solidFill>
                <a:schemeClr val="bg1"/>
              </a:solidFill>
            </a:endParaRPr>
          </a:p>
        </p:txBody>
      </p:sp>
      <p:sp>
        <p:nvSpPr>
          <p:cNvPr id="16" name="Лента лицом вниз 15"/>
          <p:cNvSpPr/>
          <p:nvPr/>
        </p:nvSpPr>
        <p:spPr>
          <a:xfrm>
            <a:off x="6443663" y="3716338"/>
            <a:ext cx="2700337" cy="792162"/>
          </a:xfrm>
          <a:prstGeom prst="ribbon">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ru-RU" dirty="0">
                <a:solidFill>
                  <a:schemeClr val="bg1"/>
                </a:solidFill>
                <a:latin typeface="Times New Roman" pitchFamily="18" charset="0"/>
                <a:cs typeface="Times New Roman" pitchFamily="18" charset="0"/>
              </a:rPr>
              <a:t>ООО «Ряба»</a:t>
            </a:r>
          </a:p>
        </p:txBody>
      </p:sp>
      <p:sp>
        <p:nvSpPr>
          <p:cNvPr id="17" name="Лента лицом вниз 16"/>
          <p:cNvSpPr/>
          <p:nvPr/>
        </p:nvSpPr>
        <p:spPr>
          <a:xfrm>
            <a:off x="5932488" y="0"/>
            <a:ext cx="3211512" cy="908050"/>
          </a:xfrm>
          <a:prstGeom prst="ribbon">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ru-RU" sz="1400" dirty="0">
                <a:solidFill>
                  <a:schemeClr val="bg1"/>
                </a:solidFill>
                <a:latin typeface="Times New Roman" pitchFamily="18" charset="0"/>
                <a:cs typeface="Times New Roman" pitchFamily="18" charset="0"/>
              </a:rPr>
              <a:t>ООО «Хохольский сахарный комбинат»</a:t>
            </a:r>
          </a:p>
        </p:txBody>
      </p:sp>
      <p:sp>
        <p:nvSpPr>
          <p:cNvPr id="18" name="Лента лицом вниз 17"/>
          <p:cNvSpPr/>
          <p:nvPr/>
        </p:nvSpPr>
        <p:spPr>
          <a:xfrm>
            <a:off x="0" y="0"/>
            <a:ext cx="3211513" cy="908050"/>
          </a:xfrm>
          <a:prstGeom prst="ribbon">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ru-RU" sz="1400" dirty="0">
                <a:solidFill>
                  <a:schemeClr val="bg1"/>
                </a:solidFill>
                <a:latin typeface="Times New Roman" pitchFamily="18" charset="0"/>
                <a:cs typeface="Times New Roman" pitchFamily="18" charset="0"/>
              </a:rPr>
              <a:t>ООО «ЭФКО КОСМЕТИК»</a:t>
            </a:r>
          </a:p>
        </p:txBody>
      </p:sp>
    </p:spTree>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sz="quarter"/>
          </p:nvPr>
        </p:nvSpPr>
        <p:spPr>
          <a:xfrm>
            <a:off x="457200" y="228600"/>
            <a:ext cx="8534401" cy="738664"/>
          </a:xfrm>
        </p:spPr>
        <p:txBody>
          <a:bodyPr>
            <a:noAutofit/>
          </a:bodyPr>
          <a:lstStyle/>
          <a:p>
            <a:pPr algn="ctr"/>
            <a:r>
              <a:rPr lang="ru-RU" sz="2800" dirty="0" smtClean="0"/>
              <a:t>Комиссия по мобилизации доходов в консолидированный бюджет Хохольского муниципального  района</a:t>
            </a:r>
            <a:endParaRPr lang="ru-RU" sz="2800" dirty="0"/>
          </a:p>
        </p:txBody>
      </p:sp>
      <p:sp>
        <p:nvSpPr>
          <p:cNvPr id="3" name="Содержимое 2"/>
          <p:cNvSpPr>
            <a:spLocks noGrp="1"/>
          </p:cNvSpPr>
          <p:nvPr>
            <p:ph sz="quarter" idx="1"/>
          </p:nvPr>
        </p:nvSpPr>
        <p:spPr>
          <a:xfrm>
            <a:off x="228600" y="1524000"/>
            <a:ext cx="4940300" cy="307777"/>
          </a:xfrm>
          <a:solidFill>
            <a:schemeClr val="accent1">
              <a:lumMod val="20000"/>
              <a:lumOff val="80000"/>
            </a:schemeClr>
          </a:solidFill>
        </p:spPr>
        <p:txBody>
          <a:bodyPr>
            <a:normAutofit fontScale="47500" lnSpcReduction="20000"/>
          </a:bodyPr>
          <a:lstStyle/>
          <a:p>
            <a:pPr algn="ctr"/>
            <a:r>
              <a:rPr lang="ru-RU" dirty="0" smtClean="0"/>
              <a:t>За 2021 год проведено 10 заседаний</a:t>
            </a:r>
            <a:endParaRPr lang="ru-RU" dirty="0"/>
          </a:p>
        </p:txBody>
      </p:sp>
      <p:sp>
        <p:nvSpPr>
          <p:cNvPr id="4" name="Содержимое 3"/>
          <p:cNvSpPr>
            <a:spLocks noGrp="1"/>
          </p:cNvSpPr>
          <p:nvPr>
            <p:ph sz="quarter" idx="2"/>
          </p:nvPr>
        </p:nvSpPr>
        <p:spPr>
          <a:xfrm>
            <a:off x="5867399" y="1524000"/>
            <a:ext cx="3124201" cy="1981200"/>
          </a:xfrm>
          <a:solidFill>
            <a:schemeClr val="accent2">
              <a:lumMod val="20000"/>
              <a:lumOff val="80000"/>
            </a:schemeClr>
          </a:solidFill>
        </p:spPr>
        <p:txBody>
          <a:bodyPr>
            <a:normAutofit fontScale="70000" lnSpcReduction="20000"/>
          </a:bodyPr>
          <a:lstStyle/>
          <a:p>
            <a:pPr algn="ctr">
              <a:buNone/>
            </a:pPr>
            <a:r>
              <a:rPr lang="ru-RU" dirty="0" smtClean="0"/>
              <a:t>Рассмотрена деятельность  </a:t>
            </a:r>
          </a:p>
          <a:p>
            <a:pPr algn="ctr">
              <a:buNone/>
            </a:pPr>
            <a:r>
              <a:rPr lang="ru-RU" dirty="0" smtClean="0"/>
              <a:t>287 юридических лиц и индивидуальных предпринимателя,</a:t>
            </a:r>
          </a:p>
          <a:p>
            <a:pPr algn="ctr">
              <a:buNone/>
            </a:pPr>
            <a:r>
              <a:rPr lang="ru-RU" dirty="0" smtClean="0"/>
              <a:t>2817 физических лиц</a:t>
            </a:r>
            <a:endParaRPr lang="ru-RU" dirty="0"/>
          </a:p>
        </p:txBody>
      </p:sp>
      <p:sp>
        <p:nvSpPr>
          <p:cNvPr id="5" name="Содержимое 4"/>
          <p:cNvSpPr>
            <a:spLocks noGrp="1"/>
          </p:cNvSpPr>
          <p:nvPr>
            <p:ph sz="quarter" idx="3"/>
          </p:nvPr>
        </p:nvSpPr>
        <p:spPr>
          <a:xfrm>
            <a:off x="228600" y="2057400"/>
            <a:ext cx="5181600" cy="1828801"/>
          </a:xfrm>
          <a:solidFill>
            <a:schemeClr val="accent4">
              <a:lumMod val="20000"/>
              <a:lumOff val="80000"/>
            </a:schemeClr>
          </a:solidFill>
        </p:spPr>
        <p:txBody>
          <a:bodyPr>
            <a:normAutofit fontScale="70000" lnSpcReduction="20000"/>
          </a:bodyPr>
          <a:lstStyle/>
          <a:p>
            <a:r>
              <a:rPr lang="ru-RU" dirty="0" smtClean="0"/>
              <a:t>Дополнительные поступления по налогам и арендной плате за земельные участки в местные бюджет Хохольского муниципального района и Воронежской области составили 9 748,1 тыс. рублей</a:t>
            </a:r>
            <a:endParaRPr lang="ru-RU" dirty="0"/>
          </a:p>
        </p:txBody>
      </p:sp>
      <p:sp>
        <p:nvSpPr>
          <p:cNvPr id="6" name="Содержимое 5"/>
          <p:cNvSpPr>
            <a:spLocks noGrp="1"/>
          </p:cNvSpPr>
          <p:nvPr>
            <p:ph sz="quarter" idx="4"/>
          </p:nvPr>
        </p:nvSpPr>
        <p:spPr>
          <a:xfrm>
            <a:off x="250853" y="3957641"/>
            <a:ext cx="8740748" cy="2742564"/>
          </a:xfrm>
        </p:spPr>
        <p:txBody>
          <a:bodyPr>
            <a:normAutofit fontScale="47500" lnSpcReduction="20000"/>
          </a:bodyPr>
          <a:lstStyle/>
          <a:p>
            <a:r>
              <a:rPr lang="ru-RU" dirty="0" smtClean="0"/>
              <a:t>в том числе:</a:t>
            </a:r>
          </a:p>
          <a:p>
            <a:pPr lvl="0">
              <a:tabLst>
                <a:tab pos="180975" algn="l"/>
              </a:tabLst>
            </a:pPr>
            <a:r>
              <a:rPr lang="ru-RU" dirty="0" smtClean="0"/>
              <a:t>-налог на доходы физических лиц в сумме 193,9 тыс. рублей;</a:t>
            </a:r>
          </a:p>
          <a:p>
            <a:pPr lvl="0"/>
            <a:r>
              <a:rPr lang="ru-RU" dirty="0" smtClean="0"/>
              <a:t>-земельный налог в сумме 2682,0 тыс. рублей;</a:t>
            </a:r>
          </a:p>
          <a:p>
            <a:pPr lvl="0"/>
            <a:r>
              <a:rPr lang="ru-RU" dirty="0" smtClean="0"/>
              <a:t>-налог на имущество физических лиц в сумме  398,0 тыс. рублей;</a:t>
            </a:r>
          </a:p>
          <a:p>
            <a:pPr lvl="0"/>
            <a:r>
              <a:rPr lang="ru-RU" dirty="0" smtClean="0"/>
              <a:t>-арендная плата за земельные участки в сумме  3558,0 тыс. рублей; </a:t>
            </a:r>
          </a:p>
          <a:p>
            <a:pPr lvl="0"/>
            <a:r>
              <a:rPr lang="ru-RU" dirty="0" smtClean="0"/>
              <a:t>-транспортный налог в сумме 1746,0 тыс. рублей,</a:t>
            </a:r>
          </a:p>
          <a:p>
            <a:pPr lvl="0"/>
            <a:r>
              <a:rPr lang="ru-RU" dirty="0" smtClean="0"/>
              <a:t>-единый налог на вмененный доход в сумме  135,6 тыс. рублей </a:t>
            </a:r>
          </a:p>
          <a:p>
            <a:pPr lvl="0"/>
            <a:r>
              <a:rPr lang="ru-RU" dirty="0" smtClean="0"/>
              <a:t>-единый сельскохозяйственный налог в сумме 37,4 тыс. рублей; </a:t>
            </a:r>
          </a:p>
          <a:p>
            <a:pPr lvl="0"/>
            <a:r>
              <a:rPr lang="ru-RU" dirty="0" smtClean="0"/>
              <a:t>-упрощенная система налогообложения в сумме 899 тыс. </a:t>
            </a:r>
            <a:r>
              <a:rPr lang="ru-RU" dirty="0" err="1" smtClean="0"/>
              <a:t>руб</a:t>
            </a:r>
            <a:r>
              <a:rPr lang="ru-RU" dirty="0" smtClean="0"/>
              <a:t>;</a:t>
            </a:r>
          </a:p>
          <a:p>
            <a:pPr lvl="0"/>
            <a:r>
              <a:rPr lang="ru-RU" dirty="0" smtClean="0"/>
              <a:t>-патентная система налогообложения в сумме 98,2 тыс. </a:t>
            </a:r>
            <a:r>
              <a:rPr lang="ru-RU" dirty="0" err="1" smtClean="0"/>
              <a:t>руб</a:t>
            </a:r>
            <a:r>
              <a:rPr lang="ru-RU" dirty="0" smtClean="0"/>
              <a:t> .</a:t>
            </a:r>
          </a:p>
          <a:p>
            <a:endParaRPr lang="ru-RU" dirty="0" smtClean="0"/>
          </a:p>
          <a:p>
            <a:pPr lvl="0"/>
            <a:endParaRPr lang="ru-RU" dirty="0" smtClean="0">
              <a:solidFill>
                <a:schemeClr val="bg1"/>
              </a:solidFill>
            </a:endParaRPr>
          </a:p>
          <a:p>
            <a:pPr lvl="0"/>
            <a:endParaRPr lang="ru-RU" dirty="0" smtClean="0">
              <a:solidFill>
                <a:schemeClr val="bg1"/>
              </a:solidFill>
            </a:endParaRPr>
          </a:p>
          <a:p>
            <a:endParaRPr lang="ru-RU" dirty="0">
              <a:solidFill>
                <a:schemeClr val="bg1"/>
              </a:solidFill>
            </a:endParaRPr>
          </a:p>
        </p:txBody>
      </p:sp>
    </p:spTree>
  </p:cSld>
  <p:clrMapOvr>
    <a:masterClrMapping/>
  </p:clrMapOvr>
  <p:transition>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7282" name="Picture 2" descr="https://abireg.ru/newsimages/smallimg/181/18159.jpg"/>
          <p:cNvPicPr>
            <a:picLocks noChangeAspect="1" noChangeArrowheads="1"/>
          </p:cNvPicPr>
          <p:nvPr/>
        </p:nvPicPr>
        <p:blipFill>
          <a:blip r:embed="rId2" cstate="print"/>
          <a:srcRect/>
          <a:stretch>
            <a:fillRect/>
          </a:stretch>
        </p:blipFill>
        <p:spPr bwMode="auto">
          <a:xfrm>
            <a:off x="176111" y="180975"/>
            <a:ext cx="1414564" cy="1414564"/>
          </a:xfrm>
          <a:prstGeom prst="rect">
            <a:avLst/>
          </a:prstGeom>
          <a:noFill/>
        </p:spPr>
      </p:pic>
      <p:sp>
        <p:nvSpPr>
          <p:cNvPr id="7" name="Прямоугольник 6"/>
          <p:cNvSpPr/>
          <p:nvPr/>
        </p:nvSpPr>
        <p:spPr>
          <a:xfrm>
            <a:off x="0" y="1619250"/>
            <a:ext cx="9020175" cy="5693866"/>
          </a:xfrm>
          <a:prstGeom prst="rect">
            <a:avLst/>
          </a:prstGeom>
        </p:spPr>
        <p:txBody>
          <a:bodyPr wrap="square">
            <a:spAutoFit/>
          </a:bodyPr>
          <a:lstStyle/>
          <a:p>
            <a:pPr indent="361950" algn="just"/>
            <a:r>
              <a:rPr lang="ru-RU" sz="1400" dirty="0" smtClean="0">
                <a:solidFill>
                  <a:srgbClr val="002060"/>
                </a:solidFill>
              </a:rPr>
              <a:t>Президент Российской Федерации Владимир Владимирович Путин в своем Бюджетном послании на 2014 – 2016 годы подчеркивал необходимость обеспечения прозрачности и открытости бюджетного процесса для граждан. </a:t>
            </a:r>
          </a:p>
          <a:p>
            <a:pPr indent="361950" algn="just"/>
            <a:r>
              <a:rPr lang="ru-RU" sz="1400" dirty="0" smtClean="0">
                <a:solidFill>
                  <a:srgbClr val="002060"/>
                </a:solidFill>
              </a:rPr>
              <a:t>«Бюджет для граждан» разработан в целях реализации принципа прозрачности (открытости) и обеспечения полного и доступного информирования граждан о районном бюджете Хохольского муниципального района.</a:t>
            </a:r>
          </a:p>
          <a:p>
            <a:pPr indent="361950" algn="just"/>
            <a:r>
              <a:rPr lang="ru-RU" sz="1400" dirty="0" smtClean="0">
                <a:solidFill>
                  <a:srgbClr val="002060"/>
                </a:solidFill>
              </a:rPr>
              <a:t> «Бюджет для граждан» - это документ, представленный в виде аналитического материала. Он разработан Финансовым отделом администрации Хохольского муниципального района и опубликован в открытом доступе. Его основная цель – представить актуальную информацию о бюджете и отчет о его исполнении в простой для понимания форме. </a:t>
            </a:r>
          </a:p>
          <a:p>
            <a:pPr indent="361950" algn="just"/>
            <a:r>
              <a:rPr lang="ru-RU" sz="1400" dirty="0" smtClean="0">
                <a:solidFill>
                  <a:srgbClr val="002060"/>
                </a:solidFill>
              </a:rPr>
              <a:t>«Бюджет для граждан» предназначен для вас, уважаемые жители района. Его «прочтение» не требует специальных знаний в сфере бюджетного законодательства. Информация, размещенная в разделе «Бюджет для граждан», в доступной форме  знакомит всех желающих с основными целями, задачами и приоритетными направлениями бюджетной политики, с основными характеристиками бюджета и результатами его исполнения. </a:t>
            </a:r>
          </a:p>
          <a:p>
            <a:pPr indent="361950" algn="just"/>
            <a:r>
              <a:rPr lang="ru-RU" sz="1400" dirty="0" smtClean="0">
                <a:solidFill>
                  <a:srgbClr val="002060"/>
                </a:solidFill>
              </a:rPr>
              <a:t>Тема распределения доходов, поступающих в бюджет, интересна всем, Вы жители нашего муниципального образования вправе знать: эффективно ли расходуются средства муниципального образования, на финансирование каких целей направляются. Понимание того сколько, куда и на какие нужды уходят средства превращает вас, уважаемые жители района, в «контролеров казны».</a:t>
            </a:r>
          </a:p>
          <a:p>
            <a:pPr indent="361950"/>
            <a:r>
              <a:rPr lang="ru-RU" sz="1400" dirty="0" smtClean="0">
                <a:solidFill>
                  <a:srgbClr val="002060"/>
                </a:solidFill>
              </a:rPr>
              <a:t>Мы открыты для ваших замечаний и конструктивных предложений. Ваши замечания подскажут нам, на какие проблемы финансирования стоит обратить внимание, какие вопросы необходимо решать  срочно. Ваши обращения – это необходимая нам обратная связь, которая поможет устранить недостатки и добиваться лучших результатов в работе.  Надеюсь, что ваша критика и предложения послужат нам ориентиром в работе и вместе мы сделаем все возможное  для  дальнейшего развития и процветания Хохольского муниципального района.</a:t>
            </a:r>
            <a:br>
              <a:rPr lang="ru-RU" sz="1400" dirty="0" smtClean="0">
                <a:solidFill>
                  <a:srgbClr val="002060"/>
                </a:solidFill>
              </a:rPr>
            </a:br>
            <a:r>
              <a:rPr lang="ru-RU" sz="1400" dirty="0" smtClean="0">
                <a:solidFill>
                  <a:srgbClr val="002060"/>
                </a:solidFill>
              </a:rPr>
              <a:t>                                                                                         Добро  пожаловать! </a:t>
            </a:r>
            <a:endParaRPr lang="ru-RU" sz="1400" dirty="0">
              <a:solidFill>
                <a:srgbClr val="002060"/>
              </a:solidFill>
            </a:endParaRPr>
          </a:p>
        </p:txBody>
      </p:sp>
      <p:sp>
        <p:nvSpPr>
          <p:cNvPr id="8" name="Прямоугольник 7"/>
          <p:cNvSpPr/>
          <p:nvPr/>
        </p:nvSpPr>
        <p:spPr>
          <a:xfrm>
            <a:off x="2286000" y="219075"/>
            <a:ext cx="5391150" cy="1292662"/>
          </a:xfrm>
          <a:prstGeom prst="rect">
            <a:avLst/>
          </a:prstGeom>
        </p:spPr>
        <p:txBody>
          <a:bodyPr wrap="square">
            <a:spAutoFit/>
          </a:bodyPr>
          <a:lstStyle/>
          <a:p>
            <a:pPr algn="ctr"/>
            <a:r>
              <a:rPr lang="ru-RU" sz="2400" dirty="0" smtClean="0">
                <a:solidFill>
                  <a:srgbClr val="C00000"/>
                </a:solidFill>
              </a:rPr>
              <a:t>Приветственное слово </a:t>
            </a:r>
            <a:r>
              <a:rPr lang="ru-RU" dirty="0" smtClean="0">
                <a:solidFill>
                  <a:srgbClr val="C00000"/>
                </a:solidFill>
              </a:rPr>
              <a:t/>
            </a:r>
            <a:br>
              <a:rPr lang="ru-RU" dirty="0" smtClean="0">
                <a:solidFill>
                  <a:srgbClr val="C00000"/>
                </a:solidFill>
              </a:rPr>
            </a:br>
            <a:r>
              <a:rPr lang="ru-RU" dirty="0" smtClean="0">
                <a:solidFill>
                  <a:srgbClr val="C00000"/>
                </a:solidFill>
              </a:rPr>
              <a:t>глава администрации </a:t>
            </a:r>
            <a:br>
              <a:rPr lang="ru-RU" dirty="0" smtClean="0">
                <a:solidFill>
                  <a:srgbClr val="C00000"/>
                </a:solidFill>
              </a:rPr>
            </a:br>
            <a:r>
              <a:rPr lang="ru-RU" dirty="0" smtClean="0">
                <a:solidFill>
                  <a:srgbClr val="C00000"/>
                </a:solidFill>
              </a:rPr>
              <a:t>Хохольского муниципального района </a:t>
            </a:r>
            <a:br>
              <a:rPr lang="ru-RU" dirty="0" smtClean="0">
                <a:solidFill>
                  <a:srgbClr val="C00000"/>
                </a:solidFill>
              </a:rPr>
            </a:br>
            <a:r>
              <a:rPr lang="ru-RU" u="sng" dirty="0" smtClean="0">
                <a:solidFill>
                  <a:srgbClr val="C00000"/>
                </a:solidFill>
              </a:rPr>
              <a:t>Михаила Петровича Ельчанинова</a:t>
            </a:r>
            <a:endParaRPr lang="ru-RU" u="sng"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sz="quarter"/>
          </p:nvPr>
        </p:nvSpPr>
        <p:spPr>
          <a:xfrm>
            <a:off x="0" y="238671"/>
            <a:ext cx="9144000" cy="832892"/>
          </a:xfrm>
        </p:spPr>
        <p:txBody>
          <a:bodyPr>
            <a:noAutofit/>
          </a:bodyPr>
          <a:lstStyle/>
          <a:p>
            <a:pPr algn="ctr">
              <a:defRPr/>
            </a:pPr>
            <a:r>
              <a:rPr lang="ru-RU" sz="2500" dirty="0" smtClean="0">
                <a:solidFill>
                  <a:srgbClr val="002060"/>
                </a:solidFill>
                <a:latin typeface="Times New Roman" pitchFamily="18" charset="0"/>
                <a:cs typeface="Times New Roman" pitchFamily="18" charset="0"/>
              </a:rPr>
              <a:t>Безвозмездные средства Хохольского муниципального района  </a:t>
            </a:r>
            <a:br>
              <a:rPr lang="ru-RU" sz="2500" dirty="0" smtClean="0">
                <a:solidFill>
                  <a:srgbClr val="002060"/>
                </a:solidFill>
                <a:latin typeface="Times New Roman" pitchFamily="18" charset="0"/>
                <a:cs typeface="Times New Roman" pitchFamily="18" charset="0"/>
              </a:rPr>
            </a:br>
            <a:r>
              <a:rPr lang="ru-RU" sz="2500" dirty="0" smtClean="0">
                <a:solidFill>
                  <a:srgbClr val="002060"/>
                </a:solidFill>
                <a:latin typeface="Times New Roman" pitchFamily="18" charset="0"/>
                <a:cs typeface="Times New Roman" pitchFamily="18" charset="0"/>
              </a:rPr>
              <a:t> </a:t>
            </a:r>
            <a:r>
              <a:rPr lang="ru-RU" sz="1800" dirty="0" smtClean="0">
                <a:solidFill>
                  <a:srgbClr val="002060"/>
                </a:solidFill>
                <a:latin typeface="Times New Roman" pitchFamily="18" charset="0"/>
                <a:cs typeface="Times New Roman" pitchFamily="18" charset="0"/>
              </a:rPr>
              <a:t>в</a:t>
            </a:r>
            <a:r>
              <a:rPr lang="ru-RU" sz="1600" dirty="0" smtClean="0">
                <a:solidFill>
                  <a:srgbClr val="002060"/>
                </a:solidFill>
                <a:latin typeface="Times New Roman" pitchFamily="18" charset="0"/>
                <a:cs typeface="Times New Roman" pitchFamily="18" charset="0"/>
              </a:rPr>
              <a:t> </a:t>
            </a:r>
            <a:r>
              <a:rPr lang="ru-RU" sz="2500" dirty="0" smtClean="0">
                <a:solidFill>
                  <a:srgbClr val="002060"/>
                </a:solidFill>
                <a:latin typeface="Times New Roman" pitchFamily="18" charset="0"/>
                <a:cs typeface="Times New Roman" pitchFamily="18" charset="0"/>
              </a:rPr>
              <a:t>2021 </a:t>
            </a:r>
            <a:r>
              <a:rPr lang="ru-RU" sz="1600" dirty="0" smtClean="0">
                <a:solidFill>
                  <a:srgbClr val="002060"/>
                </a:solidFill>
                <a:latin typeface="Times New Roman" pitchFamily="18" charset="0"/>
                <a:cs typeface="Times New Roman" pitchFamily="18" charset="0"/>
              </a:rPr>
              <a:t>году     составили </a:t>
            </a:r>
            <a:r>
              <a:rPr lang="ru-RU" sz="2500" dirty="0" smtClean="0">
                <a:solidFill>
                  <a:srgbClr val="002060"/>
                </a:solidFill>
                <a:latin typeface="Times New Roman" pitchFamily="18" charset="0"/>
                <a:cs typeface="Times New Roman" pitchFamily="18" charset="0"/>
              </a:rPr>
              <a:t>549 </a:t>
            </a:r>
            <a:r>
              <a:rPr lang="ru-RU" sz="1600" dirty="0" smtClean="0">
                <a:solidFill>
                  <a:srgbClr val="002060"/>
                </a:solidFill>
                <a:latin typeface="Times New Roman" pitchFamily="18" charset="0"/>
                <a:cs typeface="Times New Roman" pitchFamily="18" charset="0"/>
              </a:rPr>
              <a:t>млн.рублей </a:t>
            </a:r>
            <a:endParaRPr lang="ru-RU" sz="1600" dirty="0">
              <a:solidFill>
                <a:srgbClr val="002060"/>
              </a:solidFill>
              <a:latin typeface="Times New Roman" pitchFamily="18" charset="0"/>
              <a:cs typeface="Times New Roman" pitchFamily="18" charset="0"/>
            </a:endParaRPr>
          </a:p>
        </p:txBody>
      </p:sp>
      <p:graphicFrame>
        <p:nvGraphicFramePr>
          <p:cNvPr id="5" name="Содержимое 4"/>
          <p:cNvGraphicFramePr>
            <a:graphicFrameLocks noGrp="1"/>
          </p:cNvGraphicFramePr>
          <p:nvPr>
            <p:ph sz="quarter" idx="1"/>
            <p:extLst>
              <p:ext uri="{D42A27DB-BD31-4B8C-83A1-F6EECF244321}">
                <p14:modId xmlns:p14="http://schemas.microsoft.com/office/powerpoint/2010/main" xmlns="" val="3539013094"/>
              </p:ext>
            </p:extLst>
          </p:nvPr>
        </p:nvGraphicFramePr>
        <p:xfrm>
          <a:off x="0" y="1071562"/>
          <a:ext cx="9144000" cy="5786438"/>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ransition>
    <p:fad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sz="quarter"/>
          </p:nvPr>
        </p:nvSpPr>
        <p:spPr>
          <a:xfrm>
            <a:off x="0" y="841248"/>
            <a:ext cx="9144000" cy="230315"/>
          </a:xfrm>
        </p:spPr>
        <p:txBody>
          <a:bodyPr>
            <a:normAutofit fontScale="90000"/>
          </a:bodyPr>
          <a:lstStyle/>
          <a:p>
            <a:pPr algn="ctr">
              <a:defRPr/>
            </a:pPr>
            <a:r>
              <a:rPr lang="ru-RU" sz="4000" dirty="0" smtClean="0">
                <a:solidFill>
                  <a:srgbClr val="002060"/>
                </a:solidFill>
                <a:latin typeface="Times New Roman" pitchFamily="18" charset="0"/>
                <a:cs typeface="Times New Roman" pitchFamily="18" charset="0"/>
              </a:rPr>
              <a:t>Безвозмездные средства  и средства бюджетных кредитов</a:t>
            </a:r>
            <a:br>
              <a:rPr lang="ru-RU" sz="4000" dirty="0" smtClean="0">
                <a:solidFill>
                  <a:srgbClr val="002060"/>
                </a:solidFill>
                <a:latin typeface="Times New Roman" pitchFamily="18" charset="0"/>
                <a:cs typeface="Times New Roman" pitchFamily="18" charset="0"/>
              </a:rPr>
            </a:br>
            <a:r>
              <a:rPr lang="ru-RU" sz="4000" dirty="0" smtClean="0">
                <a:solidFill>
                  <a:srgbClr val="002060"/>
                </a:solidFill>
                <a:latin typeface="Times New Roman" pitchFamily="18" charset="0"/>
                <a:cs typeface="Times New Roman" pitchFamily="18" charset="0"/>
              </a:rPr>
              <a:t> Хохольского муниципального района   в 2021 году  (млн.руб</a:t>
            </a:r>
            <a:r>
              <a:rPr lang="ru-RU" dirty="0" smtClean="0">
                <a:solidFill>
                  <a:srgbClr val="002060"/>
                </a:solidFill>
                <a:latin typeface="Times New Roman" pitchFamily="18" charset="0"/>
                <a:cs typeface="Times New Roman" pitchFamily="18" charset="0"/>
              </a:rPr>
              <a:t>.)</a:t>
            </a:r>
            <a:endParaRPr lang="ru-RU" dirty="0">
              <a:solidFill>
                <a:srgbClr val="002060"/>
              </a:solidFill>
              <a:latin typeface="Times New Roman" pitchFamily="18" charset="0"/>
              <a:cs typeface="Times New Roman" pitchFamily="18" charset="0"/>
            </a:endParaRPr>
          </a:p>
        </p:txBody>
      </p:sp>
      <p:graphicFrame>
        <p:nvGraphicFramePr>
          <p:cNvPr id="5122" name="Содержимое 6"/>
          <p:cNvGraphicFramePr>
            <a:graphicFrameLocks noGrp="1"/>
          </p:cNvGraphicFramePr>
          <p:nvPr>
            <p:ph sz="quarter" idx="1"/>
            <p:extLst>
              <p:ext uri="{D42A27DB-BD31-4B8C-83A1-F6EECF244321}">
                <p14:modId xmlns:p14="http://schemas.microsoft.com/office/powerpoint/2010/main" xmlns="" val="2789115761"/>
              </p:ext>
            </p:extLst>
          </p:nvPr>
        </p:nvGraphicFramePr>
        <p:xfrm>
          <a:off x="1897063" y="2513013"/>
          <a:ext cx="5553075" cy="4011612"/>
        </p:xfrm>
        <a:graphic>
          <a:graphicData uri="http://schemas.openxmlformats.org/presentationml/2006/ole">
            <p:oleObj spid="_x0000_s99480" name="Лист" r:id="rId3" imgW="7619910" imgH="5505570" progId="Excel.Sheet.8">
              <p:embed/>
            </p:oleObj>
          </a:graphicData>
        </a:graphic>
      </p:graphicFrame>
    </p:spTree>
  </p:cSld>
  <p:clrMapOvr>
    <a:masterClrMapping/>
  </p:clrMapOvr>
  <p:transition>
    <p:fad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2"/>
          <p:cNvSpPr/>
          <p:nvPr/>
        </p:nvSpPr>
        <p:spPr>
          <a:xfrm>
            <a:off x="765362" y="1669677"/>
            <a:ext cx="7884368" cy="4875150"/>
          </a:xfrm>
          <a:prstGeom prst="rect">
            <a:avLst/>
          </a:prstGeom>
          <a:blipFill>
            <a:blip r:embed="rId2" cstate="print"/>
            <a:stretch>
              <a:fillRect/>
            </a:stretch>
          </a:blipFill>
        </p:spPr>
        <p:txBody>
          <a:bodyPr wrap="square" lIns="0" tIns="0" rIns="0" bIns="0" rtlCol="0">
            <a:spAutoFit/>
          </a:bodyPr>
          <a:lstStyle/>
          <a:p>
            <a:endParaRPr/>
          </a:p>
        </p:txBody>
      </p:sp>
      <p:grpSp>
        <p:nvGrpSpPr>
          <p:cNvPr id="4" name="Группа 3"/>
          <p:cNvGrpSpPr/>
          <p:nvPr/>
        </p:nvGrpSpPr>
        <p:grpSpPr>
          <a:xfrm>
            <a:off x="948050" y="355529"/>
            <a:ext cx="7518991" cy="6334633"/>
            <a:chOff x="201612" y="130175"/>
            <a:chExt cx="8793035" cy="6334633"/>
          </a:xfrm>
        </p:grpSpPr>
        <p:sp>
          <p:nvSpPr>
            <p:cNvPr id="5" name="object 3"/>
            <p:cNvSpPr/>
            <p:nvPr/>
          </p:nvSpPr>
          <p:spPr>
            <a:xfrm>
              <a:off x="201612" y="415925"/>
              <a:ext cx="2525712" cy="1239901"/>
            </a:xfrm>
            <a:prstGeom prst="rect">
              <a:avLst/>
            </a:prstGeom>
            <a:blipFill>
              <a:blip r:embed="rId3" cstate="print"/>
              <a:stretch>
                <a:fillRect/>
              </a:stretch>
            </a:blipFill>
          </p:spPr>
          <p:txBody>
            <a:bodyPr wrap="square" lIns="0" tIns="0" rIns="0" bIns="0" rtlCol="0">
              <a:spAutoFit/>
            </a:bodyPr>
            <a:lstStyle/>
            <a:p>
              <a:endParaRPr/>
            </a:p>
          </p:txBody>
        </p:sp>
        <p:sp>
          <p:nvSpPr>
            <p:cNvPr id="6" name="object 4"/>
            <p:cNvSpPr/>
            <p:nvPr/>
          </p:nvSpPr>
          <p:spPr>
            <a:xfrm>
              <a:off x="347472" y="1627632"/>
              <a:ext cx="521208" cy="516636"/>
            </a:xfrm>
            <a:prstGeom prst="rect">
              <a:avLst/>
            </a:prstGeom>
            <a:blipFill>
              <a:blip r:embed="rId4" cstate="print"/>
              <a:stretch>
                <a:fillRect/>
              </a:stretch>
            </a:blipFill>
          </p:spPr>
          <p:txBody>
            <a:bodyPr wrap="square" lIns="0" tIns="0" rIns="0" bIns="0" rtlCol="0">
              <a:spAutoFit/>
            </a:bodyPr>
            <a:lstStyle/>
            <a:p>
              <a:endParaRPr/>
            </a:p>
          </p:txBody>
        </p:sp>
        <p:sp>
          <p:nvSpPr>
            <p:cNvPr id="7" name="object 5"/>
            <p:cNvSpPr/>
            <p:nvPr/>
          </p:nvSpPr>
          <p:spPr>
            <a:xfrm>
              <a:off x="6858000" y="3286125"/>
              <a:ext cx="1143000" cy="1143000"/>
            </a:xfrm>
            <a:prstGeom prst="rect">
              <a:avLst/>
            </a:prstGeom>
            <a:blipFill>
              <a:blip r:embed="rId5" cstate="print"/>
              <a:stretch>
                <a:fillRect/>
              </a:stretch>
            </a:blipFill>
          </p:spPr>
          <p:txBody>
            <a:bodyPr wrap="square" lIns="0" tIns="0" rIns="0" bIns="0" rtlCol="0">
              <a:spAutoFit/>
            </a:bodyPr>
            <a:lstStyle/>
            <a:p>
              <a:endParaRPr/>
            </a:p>
          </p:txBody>
        </p:sp>
        <p:sp>
          <p:nvSpPr>
            <p:cNvPr id="8" name="object 6"/>
            <p:cNvSpPr/>
            <p:nvPr/>
          </p:nvSpPr>
          <p:spPr>
            <a:xfrm>
              <a:off x="6858000" y="3286125"/>
              <a:ext cx="1143000" cy="1143000"/>
            </a:xfrm>
            <a:custGeom>
              <a:avLst/>
              <a:gdLst/>
              <a:ahLst/>
              <a:cxnLst/>
              <a:rect l="l" t="t" r="r" b="b"/>
              <a:pathLst>
                <a:path w="1143000" h="1143000">
                  <a:moveTo>
                    <a:pt x="0" y="571500"/>
                  </a:moveTo>
                  <a:lnTo>
                    <a:pt x="1894" y="524632"/>
                  </a:lnTo>
                  <a:lnTo>
                    <a:pt x="7480" y="478808"/>
                  </a:lnTo>
                  <a:lnTo>
                    <a:pt x="16611" y="434173"/>
                  </a:lnTo>
                  <a:lnTo>
                    <a:pt x="29138" y="390875"/>
                  </a:lnTo>
                  <a:lnTo>
                    <a:pt x="44916" y="349061"/>
                  </a:lnTo>
                  <a:lnTo>
                    <a:pt x="63796" y="308878"/>
                  </a:lnTo>
                  <a:lnTo>
                    <a:pt x="85632" y="270474"/>
                  </a:lnTo>
                  <a:lnTo>
                    <a:pt x="110276" y="233994"/>
                  </a:lnTo>
                  <a:lnTo>
                    <a:pt x="137582" y="199588"/>
                  </a:lnTo>
                  <a:lnTo>
                    <a:pt x="167401" y="167401"/>
                  </a:lnTo>
                  <a:lnTo>
                    <a:pt x="199588" y="137582"/>
                  </a:lnTo>
                  <a:lnTo>
                    <a:pt x="233994" y="110276"/>
                  </a:lnTo>
                  <a:lnTo>
                    <a:pt x="270474" y="85632"/>
                  </a:lnTo>
                  <a:lnTo>
                    <a:pt x="308878" y="63796"/>
                  </a:lnTo>
                  <a:lnTo>
                    <a:pt x="349061" y="44916"/>
                  </a:lnTo>
                  <a:lnTo>
                    <a:pt x="390875" y="29138"/>
                  </a:lnTo>
                  <a:lnTo>
                    <a:pt x="434173" y="16611"/>
                  </a:lnTo>
                  <a:lnTo>
                    <a:pt x="478808" y="7480"/>
                  </a:lnTo>
                  <a:lnTo>
                    <a:pt x="524632" y="1894"/>
                  </a:lnTo>
                  <a:lnTo>
                    <a:pt x="571500" y="0"/>
                  </a:lnTo>
                  <a:lnTo>
                    <a:pt x="618367" y="1894"/>
                  </a:lnTo>
                  <a:lnTo>
                    <a:pt x="664191" y="7480"/>
                  </a:lnTo>
                  <a:lnTo>
                    <a:pt x="708826" y="16611"/>
                  </a:lnTo>
                  <a:lnTo>
                    <a:pt x="752124" y="29138"/>
                  </a:lnTo>
                  <a:lnTo>
                    <a:pt x="793938" y="44916"/>
                  </a:lnTo>
                  <a:lnTo>
                    <a:pt x="834121" y="63796"/>
                  </a:lnTo>
                  <a:lnTo>
                    <a:pt x="872525" y="85632"/>
                  </a:lnTo>
                  <a:lnTo>
                    <a:pt x="909005" y="110276"/>
                  </a:lnTo>
                  <a:lnTo>
                    <a:pt x="943411" y="137582"/>
                  </a:lnTo>
                  <a:lnTo>
                    <a:pt x="975598" y="167401"/>
                  </a:lnTo>
                  <a:lnTo>
                    <a:pt x="1005417" y="199588"/>
                  </a:lnTo>
                  <a:lnTo>
                    <a:pt x="1032723" y="233994"/>
                  </a:lnTo>
                  <a:lnTo>
                    <a:pt x="1057367" y="270474"/>
                  </a:lnTo>
                  <a:lnTo>
                    <a:pt x="1079203" y="308878"/>
                  </a:lnTo>
                  <a:lnTo>
                    <a:pt x="1098083" y="349061"/>
                  </a:lnTo>
                  <a:lnTo>
                    <a:pt x="1113861" y="390875"/>
                  </a:lnTo>
                  <a:lnTo>
                    <a:pt x="1126388" y="434173"/>
                  </a:lnTo>
                  <a:lnTo>
                    <a:pt x="1135519" y="478808"/>
                  </a:lnTo>
                  <a:lnTo>
                    <a:pt x="1141105" y="524632"/>
                  </a:lnTo>
                  <a:lnTo>
                    <a:pt x="1143000" y="571500"/>
                  </a:lnTo>
                  <a:lnTo>
                    <a:pt x="1141105" y="618367"/>
                  </a:lnTo>
                  <a:lnTo>
                    <a:pt x="1135519" y="664191"/>
                  </a:lnTo>
                  <a:lnTo>
                    <a:pt x="1126388" y="708826"/>
                  </a:lnTo>
                  <a:lnTo>
                    <a:pt x="1113861" y="752124"/>
                  </a:lnTo>
                  <a:lnTo>
                    <a:pt x="1098083" y="793938"/>
                  </a:lnTo>
                  <a:lnTo>
                    <a:pt x="1079203" y="834121"/>
                  </a:lnTo>
                  <a:lnTo>
                    <a:pt x="1057367" y="872525"/>
                  </a:lnTo>
                  <a:lnTo>
                    <a:pt x="1032723" y="909005"/>
                  </a:lnTo>
                  <a:lnTo>
                    <a:pt x="1005417" y="943411"/>
                  </a:lnTo>
                  <a:lnTo>
                    <a:pt x="975598" y="975598"/>
                  </a:lnTo>
                  <a:lnTo>
                    <a:pt x="943411" y="1005417"/>
                  </a:lnTo>
                  <a:lnTo>
                    <a:pt x="909005" y="1032723"/>
                  </a:lnTo>
                  <a:lnTo>
                    <a:pt x="872525" y="1057367"/>
                  </a:lnTo>
                  <a:lnTo>
                    <a:pt x="834121" y="1079203"/>
                  </a:lnTo>
                  <a:lnTo>
                    <a:pt x="793938" y="1098083"/>
                  </a:lnTo>
                  <a:lnTo>
                    <a:pt x="752124" y="1113861"/>
                  </a:lnTo>
                  <a:lnTo>
                    <a:pt x="708826" y="1126388"/>
                  </a:lnTo>
                  <a:lnTo>
                    <a:pt x="664191" y="1135519"/>
                  </a:lnTo>
                  <a:lnTo>
                    <a:pt x="618367" y="1141105"/>
                  </a:lnTo>
                  <a:lnTo>
                    <a:pt x="571500" y="1143000"/>
                  </a:lnTo>
                  <a:lnTo>
                    <a:pt x="524632" y="1141105"/>
                  </a:lnTo>
                  <a:lnTo>
                    <a:pt x="478808" y="1135519"/>
                  </a:lnTo>
                  <a:lnTo>
                    <a:pt x="434173" y="1126388"/>
                  </a:lnTo>
                  <a:lnTo>
                    <a:pt x="390875" y="1113861"/>
                  </a:lnTo>
                  <a:lnTo>
                    <a:pt x="349061" y="1098083"/>
                  </a:lnTo>
                  <a:lnTo>
                    <a:pt x="308878" y="1079203"/>
                  </a:lnTo>
                  <a:lnTo>
                    <a:pt x="270474" y="1057367"/>
                  </a:lnTo>
                  <a:lnTo>
                    <a:pt x="233994" y="1032723"/>
                  </a:lnTo>
                  <a:lnTo>
                    <a:pt x="199588" y="1005417"/>
                  </a:lnTo>
                  <a:lnTo>
                    <a:pt x="167401" y="975598"/>
                  </a:lnTo>
                  <a:lnTo>
                    <a:pt x="137582" y="943411"/>
                  </a:lnTo>
                  <a:lnTo>
                    <a:pt x="110276" y="909005"/>
                  </a:lnTo>
                  <a:lnTo>
                    <a:pt x="85632" y="872525"/>
                  </a:lnTo>
                  <a:lnTo>
                    <a:pt x="63796" y="834121"/>
                  </a:lnTo>
                  <a:lnTo>
                    <a:pt x="44916" y="793938"/>
                  </a:lnTo>
                  <a:lnTo>
                    <a:pt x="29138" y="752124"/>
                  </a:lnTo>
                  <a:lnTo>
                    <a:pt x="16611" y="708826"/>
                  </a:lnTo>
                  <a:lnTo>
                    <a:pt x="7480" y="664191"/>
                  </a:lnTo>
                  <a:lnTo>
                    <a:pt x="1894" y="618367"/>
                  </a:lnTo>
                  <a:lnTo>
                    <a:pt x="0" y="571500"/>
                  </a:lnTo>
                  <a:close/>
                </a:path>
              </a:pathLst>
            </a:custGeom>
            <a:ln w="25400">
              <a:solidFill>
                <a:srgbClr val="2A9797"/>
              </a:solidFill>
            </a:ln>
          </p:spPr>
          <p:txBody>
            <a:bodyPr wrap="square" lIns="0" tIns="0" rIns="0" bIns="0" rtlCol="0">
              <a:spAutoFit/>
            </a:bodyPr>
            <a:lstStyle/>
            <a:p>
              <a:endParaRPr/>
            </a:p>
          </p:txBody>
        </p:sp>
        <p:sp>
          <p:nvSpPr>
            <p:cNvPr id="9" name="object 7"/>
            <p:cNvSpPr/>
            <p:nvPr/>
          </p:nvSpPr>
          <p:spPr>
            <a:xfrm>
              <a:off x="845819" y="1842516"/>
              <a:ext cx="521207" cy="521208"/>
            </a:xfrm>
            <a:prstGeom prst="rect">
              <a:avLst/>
            </a:prstGeom>
            <a:blipFill>
              <a:blip r:embed="rId6" cstate="print"/>
              <a:stretch>
                <a:fillRect/>
              </a:stretch>
            </a:blipFill>
          </p:spPr>
          <p:txBody>
            <a:bodyPr wrap="square" lIns="0" tIns="0" rIns="0" bIns="0" rtlCol="0">
              <a:spAutoFit/>
            </a:bodyPr>
            <a:lstStyle/>
            <a:p>
              <a:endParaRPr/>
            </a:p>
          </p:txBody>
        </p:sp>
        <p:sp>
          <p:nvSpPr>
            <p:cNvPr id="10" name="object 8"/>
            <p:cNvSpPr/>
            <p:nvPr/>
          </p:nvSpPr>
          <p:spPr>
            <a:xfrm>
              <a:off x="1490472" y="1700783"/>
              <a:ext cx="516635" cy="516636"/>
            </a:xfrm>
            <a:prstGeom prst="rect">
              <a:avLst/>
            </a:prstGeom>
            <a:blipFill>
              <a:blip r:embed="rId7" cstate="print"/>
              <a:stretch>
                <a:fillRect/>
              </a:stretch>
            </a:blipFill>
          </p:spPr>
          <p:txBody>
            <a:bodyPr wrap="square" lIns="0" tIns="0" rIns="0" bIns="0" rtlCol="0">
              <a:spAutoFit/>
            </a:bodyPr>
            <a:lstStyle/>
            <a:p>
              <a:endParaRPr/>
            </a:p>
          </p:txBody>
        </p:sp>
        <p:sp>
          <p:nvSpPr>
            <p:cNvPr id="11" name="object 9"/>
            <p:cNvSpPr/>
            <p:nvPr/>
          </p:nvSpPr>
          <p:spPr>
            <a:xfrm>
              <a:off x="6416675" y="130175"/>
              <a:ext cx="2525776" cy="1239901"/>
            </a:xfrm>
            <a:prstGeom prst="rect">
              <a:avLst/>
            </a:prstGeom>
            <a:blipFill>
              <a:blip r:embed="rId8" cstate="print"/>
              <a:stretch>
                <a:fillRect/>
              </a:stretch>
            </a:blipFill>
          </p:spPr>
          <p:txBody>
            <a:bodyPr wrap="square" lIns="0" tIns="0" rIns="0" bIns="0" rtlCol="0">
              <a:spAutoFit/>
            </a:bodyPr>
            <a:lstStyle/>
            <a:p>
              <a:endParaRPr/>
            </a:p>
          </p:txBody>
        </p:sp>
        <p:sp>
          <p:nvSpPr>
            <p:cNvPr id="12" name="object 10"/>
            <p:cNvSpPr/>
            <p:nvPr/>
          </p:nvSpPr>
          <p:spPr>
            <a:xfrm>
              <a:off x="6560819" y="1344167"/>
              <a:ext cx="521207" cy="516636"/>
            </a:xfrm>
            <a:prstGeom prst="rect">
              <a:avLst/>
            </a:prstGeom>
            <a:blipFill>
              <a:blip r:embed="rId9" cstate="print"/>
              <a:stretch>
                <a:fillRect/>
              </a:stretch>
            </a:blipFill>
          </p:spPr>
          <p:txBody>
            <a:bodyPr wrap="square" lIns="0" tIns="0" rIns="0" bIns="0" rtlCol="0">
              <a:spAutoFit/>
            </a:bodyPr>
            <a:lstStyle/>
            <a:p>
              <a:endParaRPr/>
            </a:p>
          </p:txBody>
        </p:sp>
        <p:sp>
          <p:nvSpPr>
            <p:cNvPr id="13" name="object 11"/>
            <p:cNvSpPr/>
            <p:nvPr/>
          </p:nvSpPr>
          <p:spPr>
            <a:xfrm>
              <a:off x="7205471" y="1485900"/>
              <a:ext cx="521207" cy="521208"/>
            </a:xfrm>
            <a:prstGeom prst="rect">
              <a:avLst/>
            </a:prstGeom>
            <a:blipFill>
              <a:blip r:embed="rId10" cstate="print"/>
              <a:stretch>
                <a:fillRect/>
              </a:stretch>
            </a:blipFill>
          </p:spPr>
          <p:txBody>
            <a:bodyPr wrap="square" lIns="0" tIns="0" rIns="0" bIns="0" rtlCol="0">
              <a:spAutoFit/>
            </a:bodyPr>
            <a:lstStyle/>
            <a:p>
              <a:endParaRPr/>
            </a:p>
          </p:txBody>
        </p:sp>
        <p:sp>
          <p:nvSpPr>
            <p:cNvPr id="14" name="object 12"/>
            <p:cNvSpPr/>
            <p:nvPr/>
          </p:nvSpPr>
          <p:spPr>
            <a:xfrm>
              <a:off x="7850123" y="1344167"/>
              <a:ext cx="512064" cy="516636"/>
            </a:xfrm>
            <a:prstGeom prst="rect">
              <a:avLst/>
            </a:prstGeom>
            <a:blipFill>
              <a:blip r:embed="rId11" cstate="print"/>
              <a:stretch>
                <a:fillRect/>
              </a:stretch>
            </a:blipFill>
          </p:spPr>
          <p:txBody>
            <a:bodyPr wrap="square" lIns="0" tIns="0" rIns="0" bIns="0" rtlCol="0">
              <a:spAutoFit/>
            </a:bodyPr>
            <a:lstStyle/>
            <a:p>
              <a:endParaRPr/>
            </a:p>
          </p:txBody>
        </p:sp>
        <p:sp>
          <p:nvSpPr>
            <p:cNvPr id="15" name="object 13"/>
            <p:cNvSpPr/>
            <p:nvPr/>
          </p:nvSpPr>
          <p:spPr>
            <a:xfrm>
              <a:off x="3163823" y="5568696"/>
              <a:ext cx="2729483" cy="896112"/>
            </a:xfrm>
            <a:prstGeom prst="rect">
              <a:avLst/>
            </a:prstGeom>
            <a:blipFill>
              <a:blip r:embed="rId12" cstate="print"/>
              <a:stretch>
                <a:fillRect/>
              </a:stretch>
            </a:blipFill>
          </p:spPr>
          <p:txBody>
            <a:bodyPr wrap="square" lIns="0" tIns="0" rIns="0" bIns="0" rtlCol="0">
              <a:spAutoFit/>
            </a:bodyPr>
            <a:lstStyle/>
            <a:p>
              <a:endParaRPr/>
            </a:p>
          </p:txBody>
        </p:sp>
        <p:sp>
          <p:nvSpPr>
            <p:cNvPr id="16" name="object 14"/>
            <p:cNvSpPr/>
            <p:nvPr/>
          </p:nvSpPr>
          <p:spPr>
            <a:xfrm>
              <a:off x="655231" y="610488"/>
              <a:ext cx="1601685" cy="185165"/>
            </a:xfrm>
            <a:prstGeom prst="rect">
              <a:avLst/>
            </a:prstGeom>
            <a:blipFill>
              <a:blip r:embed="rId13" cstate="print"/>
              <a:stretch>
                <a:fillRect/>
              </a:stretch>
            </a:blipFill>
          </p:spPr>
          <p:txBody>
            <a:bodyPr wrap="square" lIns="0" tIns="0" rIns="0" bIns="0" rtlCol="0">
              <a:spAutoFit/>
            </a:bodyPr>
            <a:lstStyle/>
            <a:p>
              <a:endParaRPr/>
            </a:p>
          </p:txBody>
        </p:sp>
        <p:sp>
          <p:nvSpPr>
            <p:cNvPr id="17" name="object 15"/>
            <p:cNvSpPr/>
            <p:nvPr/>
          </p:nvSpPr>
          <p:spPr>
            <a:xfrm>
              <a:off x="1746123" y="736980"/>
              <a:ext cx="57150" cy="33655"/>
            </a:xfrm>
            <a:custGeom>
              <a:avLst/>
              <a:gdLst/>
              <a:ahLst/>
              <a:cxnLst/>
              <a:rect l="l" t="t" r="r" b="b"/>
              <a:pathLst>
                <a:path w="57150" h="33654">
                  <a:moveTo>
                    <a:pt x="0" y="0"/>
                  </a:moveTo>
                  <a:lnTo>
                    <a:pt x="0" y="33528"/>
                  </a:lnTo>
                  <a:lnTo>
                    <a:pt x="32512" y="33528"/>
                  </a:lnTo>
                  <a:lnTo>
                    <a:pt x="40893" y="33528"/>
                  </a:lnTo>
                  <a:lnTo>
                    <a:pt x="47116" y="32258"/>
                  </a:lnTo>
                  <a:lnTo>
                    <a:pt x="50926" y="29591"/>
                  </a:lnTo>
                  <a:lnTo>
                    <a:pt x="54737" y="26924"/>
                  </a:lnTo>
                  <a:lnTo>
                    <a:pt x="56641" y="22606"/>
                  </a:lnTo>
                  <a:lnTo>
                    <a:pt x="56641" y="16637"/>
                  </a:lnTo>
                  <a:lnTo>
                    <a:pt x="56641" y="10287"/>
                  </a:lnTo>
                  <a:lnTo>
                    <a:pt x="54101" y="5842"/>
                  </a:lnTo>
                  <a:lnTo>
                    <a:pt x="49149" y="3556"/>
                  </a:lnTo>
                  <a:lnTo>
                    <a:pt x="39504" y="966"/>
                  </a:lnTo>
                  <a:lnTo>
                    <a:pt x="24556" y="9"/>
                  </a:lnTo>
                  <a:lnTo>
                    <a:pt x="0" y="0"/>
                  </a:lnTo>
                  <a:close/>
                </a:path>
              </a:pathLst>
            </a:custGeom>
            <a:ln w="10668">
              <a:solidFill>
                <a:srgbClr val="4579B8"/>
              </a:solidFill>
            </a:ln>
          </p:spPr>
          <p:txBody>
            <a:bodyPr wrap="square" lIns="0" tIns="0" rIns="0" bIns="0" rtlCol="0">
              <a:spAutoFit/>
            </a:bodyPr>
            <a:lstStyle/>
            <a:p>
              <a:endParaRPr/>
            </a:p>
          </p:txBody>
        </p:sp>
        <p:sp>
          <p:nvSpPr>
            <p:cNvPr id="18" name="object 16"/>
            <p:cNvSpPr/>
            <p:nvPr/>
          </p:nvSpPr>
          <p:spPr>
            <a:xfrm>
              <a:off x="1589532" y="736726"/>
              <a:ext cx="56515" cy="33655"/>
            </a:xfrm>
            <a:custGeom>
              <a:avLst/>
              <a:gdLst/>
              <a:ahLst/>
              <a:cxnLst/>
              <a:rect l="l" t="t" r="r" b="b"/>
              <a:pathLst>
                <a:path w="56514" h="33654">
                  <a:moveTo>
                    <a:pt x="0" y="0"/>
                  </a:moveTo>
                  <a:lnTo>
                    <a:pt x="0" y="33527"/>
                  </a:lnTo>
                  <a:lnTo>
                    <a:pt x="27559" y="33527"/>
                  </a:lnTo>
                  <a:lnTo>
                    <a:pt x="37592" y="33527"/>
                  </a:lnTo>
                  <a:lnTo>
                    <a:pt x="44831" y="32385"/>
                  </a:lnTo>
                  <a:lnTo>
                    <a:pt x="49403" y="29972"/>
                  </a:lnTo>
                  <a:lnTo>
                    <a:pt x="53975" y="27559"/>
                  </a:lnTo>
                  <a:lnTo>
                    <a:pt x="56261" y="23240"/>
                  </a:lnTo>
                  <a:lnTo>
                    <a:pt x="56261" y="17018"/>
                  </a:lnTo>
                  <a:lnTo>
                    <a:pt x="56261" y="10540"/>
                  </a:lnTo>
                  <a:lnTo>
                    <a:pt x="53593" y="6096"/>
                  </a:lnTo>
                  <a:lnTo>
                    <a:pt x="48387" y="3683"/>
                  </a:lnTo>
                  <a:lnTo>
                    <a:pt x="39382" y="1284"/>
                  </a:lnTo>
                  <a:lnTo>
                    <a:pt x="25293" y="112"/>
                  </a:lnTo>
                  <a:lnTo>
                    <a:pt x="0" y="0"/>
                  </a:lnTo>
                  <a:close/>
                </a:path>
              </a:pathLst>
            </a:custGeom>
            <a:ln w="10668">
              <a:solidFill>
                <a:srgbClr val="4579B8"/>
              </a:solidFill>
            </a:ln>
          </p:spPr>
          <p:txBody>
            <a:bodyPr wrap="square" lIns="0" tIns="0" rIns="0" bIns="0" rtlCol="0">
              <a:spAutoFit/>
            </a:bodyPr>
            <a:lstStyle/>
            <a:p>
              <a:endParaRPr/>
            </a:p>
          </p:txBody>
        </p:sp>
        <p:sp>
          <p:nvSpPr>
            <p:cNvPr id="19" name="object 17"/>
            <p:cNvSpPr/>
            <p:nvPr/>
          </p:nvSpPr>
          <p:spPr>
            <a:xfrm>
              <a:off x="864984" y="729233"/>
              <a:ext cx="47625" cy="41910"/>
            </a:xfrm>
            <a:custGeom>
              <a:avLst/>
              <a:gdLst/>
              <a:ahLst/>
              <a:cxnLst/>
              <a:rect l="l" t="t" r="r" b="b"/>
              <a:pathLst>
                <a:path w="47625" h="41909">
                  <a:moveTo>
                    <a:pt x="47104" y="0"/>
                  </a:moveTo>
                  <a:lnTo>
                    <a:pt x="42633" y="1524"/>
                  </a:lnTo>
                  <a:lnTo>
                    <a:pt x="35547" y="3301"/>
                  </a:lnTo>
                  <a:lnTo>
                    <a:pt x="25857" y="5333"/>
                  </a:lnTo>
                  <a:lnTo>
                    <a:pt x="16154" y="7492"/>
                  </a:lnTo>
                  <a:lnTo>
                    <a:pt x="9817" y="9525"/>
                  </a:lnTo>
                  <a:lnTo>
                    <a:pt x="6845" y="11429"/>
                  </a:lnTo>
                  <a:lnTo>
                    <a:pt x="2286" y="14731"/>
                  </a:lnTo>
                  <a:lnTo>
                    <a:pt x="0" y="18795"/>
                  </a:lnTo>
                  <a:lnTo>
                    <a:pt x="0" y="23749"/>
                  </a:lnTo>
                  <a:lnTo>
                    <a:pt x="0" y="28701"/>
                  </a:lnTo>
                  <a:lnTo>
                    <a:pt x="1828" y="32892"/>
                  </a:lnTo>
                  <a:lnTo>
                    <a:pt x="5473" y="36449"/>
                  </a:lnTo>
                  <a:lnTo>
                    <a:pt x="9118" y="40004"/>
                  </a:lnTo>
                  <a:lnTo>
                    <a:pt x="13754" y="41782"/>
                  </a:lnTo>
                  <a:lnTo>
                    <a:pt x="19392" y="41782"/>
                  </a:lnTo>
                  <a:lnTo>
                    <a:pt x="25692" y="41782"/>
                  </a:lnTo>
                  <a:lnTo>
                    <a:pt x="45732" y="24002"/>
                  </a:lnTo>
                  <a:lnTo>
                    <a:pt x="46647" y="21081"/>
                  </a:lnTo>
                  <a:lnTo>
                    <a:pt x="47104" y="15366"/>
                  </a:lnTo>
                  <a:lnTo>
                    <a:pt x="47104" y="6985"/>
                  </a:lnTo>
                  <a:lnTo>
                    <a:pt x="47104" y="0"/>
                  </a:lnTo>
                  <a:close/>
                </a:path>
              </a:pathLst>
            </a:custGeom>
            <a:ln w="10668">
              <a:solidFill>
                <a:srgbClr val="4579B8"/>
              </a:solidFill>
            </a:ln>
          </p:spPr>
          <p:txBody>
            <a:bodyPr wrap="square" lIns="0" tIns="0" rIns="0" bIns="0" rtlCol="0">
              <a:spAutoFit/>
            </a:bodyPr>
            <a:lstStyle/>
            <a:p>
              <a:endParaRPr/>
            </a:p>
          </p:txBody>
        </p:sp>
        <p:sp>
          <p:nvSpPr>
            <p:cNvPr id="20" name="object 18"/>
            <p:cNvSpPr/>
            <p:nvPr/>
          </p:nvSpPr>
          <p:spPr>
            <a:xfrm>
              <a:off x="1426680" y="686180"/>
              <a:ext cx="64135" cy="81280"/>
            </a:xfrm>
            <a:custGeom>
              <a:avLst/>
              <a:gdLst/>
              <a:ahLst/>
              <a:cxnLst/>
              <a:rect l="l" t="t" r="r" b="b"/>
              <a:pathLst>
                <a:path w="64134" h="81279">
                  <a:moveTo>
                    <a:pt x="31914" y="0"/>
                  </a:moveTo>
                  <a:lnTo>
                    <a:pt x="22770" y="0"/>
                  </a:lnTo>
                  <a:lnTo>
                    <a:pt x="15150" y="3429"/>
                  </a:lnTo>
                  <a:lnTo>
                    <a:pt x="8927" y="10414"/>
                  </a:lnTo>
                  <a:lnTo>
                    <a:pt x="2939" y="20350"/>
                  </a:lnTo>
                  <a:lnTo>
                    <a:pt x="0" y="33261"/>
                  </a:lnTo>
                  <a:lnTo>
                    <a:pt x="756" y="50255"/>
                  </a:lnTo>
                  <a:lnTo>
                    <a:pt x="31757" y="81025"/>
                  </a:lnTo>
                  <a:lnTo>
                    <a:pt x="41058" y="81026"/>
                  </a:lnTo>
                  <a:lnTo>
                    <a:pt x="48678" y="77470"/>
                  </a:lnTo>
                  <a:lnTo>
                    <a:pt x="54901" y="70612"/>
                  </a:lnTo>
                  <a:lnTo>
                    <a:pt x="60760" y="60696"/>
                  </a:lnTo>
                  <a:lnTo>
                    <a:pt x="63684" y="47772"/>
                  </a:lnTo>
                  <a:lnTo>
                    <a:pt x="62944" y="30708"/>
                  </a:lnTo>
                  <a:lnTo>
                    <a:pt x="32054" y="0"/>
                  </a:lnTo>
                  <a:lnTo>
                    <a:pt x="31914" y="0"/>
                  </a:lnTo>
                  <a:close/>
                </a:path>
              </a:pathLst>
            </a:custGeom>
            <a:ln w="10668">
              <a:solidFill>
                <a:srgbClr val="4579B8"/>
              </a:solidFill>
            </a:ln>
          </p:spPr>
          <p:txBody>
            <a:bodyPr wrap="square" lIns="0" tIns="0" rIns="0" bIns="0" rtlCol="0">
              <a:spAutoFit/>
            </a:bodyPr>
            <a:lstStyle/>
            <a:p>
              <a:endParaRPr/>
            </a:p>
          </p:txBody>
        </p:sp>
        <p:sp>
          <p:nvSpPr>
            <p:cNvPr id="21" name="object 19"/>
            <p:cNvSpPr/>
            <p:nvPr/>
          </p:nvSpPr>
          <p:spPr>
            <a:xfrm>
              <a:off x="1167557" y="686180"/>
              <a:ext cx="64135" cy="81280"/>
            </a:xfrm>
            <a:custGeom>
              <a:avLst/>
              <a:gdLst/>
              <a:ahLst/>
              <a:cxnLst/>
              <a:rect l="l" t="t" r="r" b="b"/>
              <a:pathLst>
                <a:path w="64134" h="81279">
                  <a:moveTo>
                    <a:pt x="31957" y="0"/>
                  </a:moveTo>
                  <a:lnTo>
                    <a:pt x="22852" y="0"/>
                  </a:lnTo>
                  <a:lnTo>
                    <a:pt x="15181" y="3429"/>
                  </a:lnTo>
                  <a:lnTo>
                    <a:pt x="8970" y="10414"/>
                  </a:lnTo>
                  <a:lnTo>
                    <a:pt x="2972" y="20345"/>
                  </a:lnTo>
                  <a:lnTo>
                    <a:pt x="0" y="33247"/>
                  </a:lnTo>
                  <a:lnTo>
                    <a:pt x="765" y="50241"/>
                  </a:lnTo>
                  <a:lnTo>
                    <a:pt x="31782" y="81025"/>
                  </a:lnTo>
                  <a:lnTo>
                    <a:pt x="41076" y="81026"/>
                  </a:lnTo>
                  <a:lnTo>
                    <a:pt x="48709" y="77470"/>
                  </a:lnTo>
                  <a:lnTo>
                    <a:pt x="54881" y="70612"/>
                  </a:lnTo>
                  <a:lnTo>
                    <a:pt x="60809" y="60708"/>
                  </a:lnTo>
                  <a:lnTo>
                    <a:pt x="63770" y="47802"/>
                  </a:lnTo>
                  <a:lnTo>
                    <a:pt x="63026" y="30739"/>
                  </a:lnTo>
                  <a:lnTo>
                    <a:pt x="60117" y="18915"/>
                  </a:lnTo>
                  <a:lnTo>
                    <a:pt x="55123" y="10691"/>
                  </a:lnTo>
                  <a:lnTo>
                    <a:pt x="44606" y="2645"/>
                  </a:lnTo>
                  <a:lnTo>
                    <a:pt x="32079" y="0"/>
                  </a:lnTo>
                  <a:close/>
                </a:path>
              </a:pathLst>
            </a:custGeom>
            <a:ln w="10668">
              <a:solidFill>
                <a:srgbClr val="4579B8"/>
              </a:solidFill>
            </a:ln>
          </p:spPr>
          <p:txBody>
            <a:bodyPr wrap="square" lIns="0" tIns="0" rIns="0" bIns="0" rtlCol="0">
              <a:spAutoFit/>
            </a:bodyPr>
            <a:lstStyle/>
            <a:p>
              <a:endParaRPr/>
            </a:p>
          </p:txBody>
        </p:sp>
        <p:sp>
          <p:nvSpPr>
            <p:cNvPr id="22" name="object 20"/>
            <p:cNvSpPr/>
            <p:nvPr/>
          </p:nvSpPr>
          <p:spPr>
            <a:xfrm>
              <a:off x="1955038" y="684402"/>
              <a:ext cx="52705" cy="31115"/>
            </a:xfrm>
            <a:custGeom>
              <a:avLst/>
              <a:gdLst/>
              <a:ahLst/>
              <a:cxnLst/>
              <a:rect l="l" t="t" r="r" b="b"/>
              <a:pathLst>
                <a:path w="52705" h="31115">
                  <a:moveTo>
                    <a:pt x="26288" y="0"/>
                  </a:moveTo>
                  <a:lnTo>
                    <a:pt x="18668" y="0"/>
                  </a:lnTo>
                  <a:lnTo>
                    <a:pt x="12445" y="2794"/>
                  </a:lnTo>
                  <a:lnTo>
                    <a:pt x="7493" y="8382"/>
                  </a:lnTo>
                  <a:lnTo>
                    <a:pt x="2412" y="13843"/>
                  </a:lnTo>
                  <a:lnTo>
                    <a:pt x="0" y="21462"/>
                  </a:lnTo>
                  <a:lnTo>
                    <a:pt x="126" y="30987"/>
                  </a:lnTo>
                  <a:lnTo>
                    <a:pt x="52324" y="30987"/>
                  </a:lnTo>
                  <a:lnTo>
                    <a:pt x="33400" y="0"/>
                  </a:lnTo>
                  <a:lnTo>
                    <a:pt x="26288" y="0"/>
                  </a:lnTo>
                  <a:close/>
                </a:path>
              </a:pathLst>
            </a:custGeom>
            <a:ln w="10668">
              <a:solidFill>
                <a:srgbClr val="4579B8"/>
              </a:solidFill>
            </a:ln>
          </p:spPr>
          <p:txBody>
            <a:bodyPr wrap="square" lIns="0" tIns="0" rIns="0" bIns="0" rtlCol="0">
              <a:spAutoFit/>
            </a:bodyPr>
            <a:lstStyle/>
            <a:p>
              <a:endParaRPr/>
            </a:p>
          </p:txBody>
        </p:sp>
        <p:sp>
          <p:nvSpPr>
            <p:cNvPr id="23" name="object 21"/>
            <p:cNvSpPr/>
            <p:nvPr/>
          </p:nvSpPr>
          <p:spPr>
            <a:xfrm>
              <a:off x="1589532" y="683005"/>
              <a:ext cx="53340" cy="33020"/>
            </a:xfrm>
            <a:custGeom>
              <a:avLst/>
              <a:gdLst/>
              <a:ahLst/>
              <a:cxnLst/>
              <a:rect l="l" t="t" r="r" b="b"/>
              <a:pathLst>
                <a:path w="53339" h="33020">
                  <a:moveTo>
                    <a:pt x="0" y="0"/>
                  </a:moveTo>
                  <a:lnTo>
                    <a:pt x="0" y="32512"/>
                  </a:lnTo>
                  <a:lnTo>
                    <a:pt x="22479" y="32512"/>
                  </a:lnTo>
                  <a:lnTo>
                    <a:pt x="33401" y="32512"/>
                  </a:lnTo>
                  <a:lnTo>
                    <a:pt x="41275" y="31115"/>
                  </a:lnTo>
                  <a:lnTo>
                    <a:pt x="46100" y="28321"/>
                  </a:lnTo>
                  <a:lnTo>
                    <a:pt x="50926" y="25654"/>
                  </a:lnTo>
                  <a:lnTo>
                    <a:pt x="53340" y="21336"/>
                  </a:lnTo>
                  <a:lnTo>
                    <a:pt x="53340" y="15494"/>
                  </a:lnTo>
                  <a:lnTo>
                    <a:pt x="53340" y="9906"/>
                  </a:lnTo>
                  <a:lnTo>
                    <a:pt x="51054" y="5969"/>
                  </a:lnTo>
                  <a:lnTo>
                    <a:pt x="46609" y="3556"/>
                  </a:lnTo>
                  <a:lnTo>
                    <a:pt x="42037" y="1270"/>
                  </a:lnTo>
                  <a:lnTo>
                    <a:pt x="34036" y="0"/>
                  </a:lnTo>
                  <a:lnTo>
                    <a:pt x="22479" y="0"/>
                  </a:lnTo>
                  <a:lnTo>
                    <a:pt x="0" y="0"/>
                  </a:lnTo>
                  <a:close/>
                </a:path>
              </a:pathLst>
            </a:custGeom>
            <a:ln w="10668">
              <a:solidFill>
                <a:srgbClr val="4579B8"/>
              </a:solidFill>
            </a:ln>
          </p:spPr>
          <p:txBody>
            <a:bodyPr wrap="square" lIns="0" tIns="0" rIns="0" bIns="0" rtlCol="0">
              <a:spAutoFit/>
            </a:bodyPr>
            <a:lstStyle/>
            <a:p>
              <a:endParaRPr/>
            </a:p>
          </p:txBody>
        </p:sp>
        <p:sp>
          <p:nvSpPr>
            <p:cNvPr id="24" name="object 22"/>
            <p:cNvSpPr/>
            <p:nvPr/>
          </p:nvSpPr>
          <p:spPr>
            <a:xfrm>
              <a:off x="2135377" y="660654"/>
              <a:ext cx="121920" cy="132080"/>
            </a:xfrm>
            <a:custGeom>
              <a:avLst/>
              <a:gdLst/>
              <a:ahLst/>
              <a:cxnLst/>
              <a:rect l="l" t="t" r="r" b="b"/>
              <a:pathLst>
                <a:path w="121919" h="132079">
                  <a:moveTo>
                    <a:pt x="0" y="0"/>
                  </a:moveTo>
                  <a:lnTo>
                    <a:pt x="33528" y="0"/>
                  </a:lnTo>
                  <a:lnTo>
                    <a:pt x="33528" y="82931"/>
                  </a:lnTo>
                  <a:lnTo>
                    <a:pt x="87122" y="0"/>
                  </a:lnTo>
                  <a:lnTo>
                    <a:pt x="121539" y="0"/>
                  </a:lnTo>
                  <a:lnTo>
                    <a:pt x="121539" y="131953"/>
                  </a:lnTo>
                  <a:lnTo>
                    <a:pt x="87884" y="131953"/>
                  </a:lnTo>
                  <a:lnTo>
                    <a:pt x="87884" y="47625"/>
                  </a:lnTo>
                  <a:lnTo>
                    <a:pt x="33528" y="131953"/>
                  </a:lnTo>
                  <a:lnTo>
                    <a:pt x="0" y="131953"/>
                  </a:lnTo>
                  <a:lnTo>
                    <a:pt x="0" y="0"/>
                  </a:lnTo>
                  <a:close/>
                </a:path>
              </a:pathLst>
            </a:custGeom>
            <a:ln w="10668">
              <a:solidFill>
                <a:srgbClr val="4579B8"/>
              </a:solidFill>
            </a:ln>
          </p:spPr>
          <p:txBody>
            <a:bodyPr wrap="square" lIns="0" tIns="0" rIns="0" bIns="0" rtlCol="0">
              <a:spAutoFit/>
            </a:bodyPr>
            <a:lstStyle/>
            <a:p>
              <a:endParaRPr/>
            </a:p>
          </p:txBody>
        </p:sp>
        <p:sp>
          <p:nvSpPr>
            <p:cNvPr id="25" name="object 23"/>
            <p:cNvSpPr/>
            <p:nvPr/>
          </p:nvSpPr>
          <p:spPr>
            <a:xfrm>
              <a:off x="1858517" y="660654"/>
              <a:ext cx="34925" cy="132080"/>
            </a:xfrm>
            <a:custGeom>
              <a:avLst/>
              <a:gdLst/>
              <a:ahLst/>
              <a:cxnLst/>
              <a:rect l="l" t="t" r="r" b="b"/>
              <a:pathLst>
                <a:path w="34925" h="132079">
                  <a:moveTo>
                    <a:pt x="0" y="0"/>
                  </a:moveTo>
                  <a:lnTo>
                    <a:pt x="34925" y="0"/>
                  </a:lnTo>
                  <a:lnTo>
                    <a:pt x="34925" y="131953"/>
                  </a:lnTo>
                  <a:lnTo>
                    <a:pt x="0" y="131953"/>
                  </a:lnTo>
                  <a:lnTo>
                    <a:pt x="0" y="0"/>
                  </a:lnTo>
                  <a:close/>
                </a:path>
              </a:pathLst>
            </a:custGeom>
            <a:ln w="10668">
              <a:solidFill>
                <a:srgbClr val="4579B8"/>
              </a:solidFill>
            </a:ln>
          </p:spPr>
          <p:txBody>
            <a:bodyPr wrap="square" lIns="0" tIns="0" rIns="0" bIns="0" rtlCol="0">
              <a:spAutoFit/>
            </a:bodyPr>
            <a:lstStyle/>
            <a:p>
              <a:endParaRPr/>
            </a:p>
          </p:txBody>
        </p:sp>
        <p:sp>
          <p:nvSpPr>
            <p:cNvPr id="26" name="object 24"/>
            <p:cNvSpPr/>
            <p:nvPr/>
          </p:nvSpPr>
          <p:spPr>
            <a:xfrm>
              <a:off x="1711198" y="660654"/>
              <a:ext cx="127635" cy="132080"/>
            </a:xfrm>
            <a:custGeom>
              <a:avLst/>
              <a:gdLst/>
              <a:ahLst/>
              <a:cxnLst/>
              <a:rect l="l" t="t" r="r" b="b"/>
              <a:pathLst>
                <a:path w="127635" h="132079">
                  <a:moveTo>
                    <a:pt x="0" y="0"/>
                  </a:moveTo>
                  <a:lnTo>
                    <a:pt x="34925" y="0"/>
                  </a:lnTo>
                  <a:lnTo>
                    <a:pt x="34925" y="54863"/>
                  </a:lnTo>
                  <a:lnTo>
                    <a:pt x="69976" y="54863"/>
                  </a:lnTo>
                  <a:lnTo>
                    <a:pt x="110350" y="61876"/>
                  </a:lnTo>
                  <a:lnTo>
                    <a:pt x="127380" y="93431"/>
                  </a:lnTo>
                  <a:lnTo>
                    <a:pt x="125308" y="107307"/>
                  </a:lnTo>
                  <a:lnTo>
                    <a:pt x="83813" y="131617"/>
                  </a:lnTo>
                  <a:lnTo>
                    <a:pt x="0" y="131953"/>
                  </a:lnTo>
                  <a:lnTo>
                    <a:pt x="0" y="0"/>
                  </a:lnTo>
                  <a:close/>
                </a:path>
              </a:pathLst>
            </a:custGeom>
            <a:ln w="10668">
              <a:solidFill>
                <a:srgbClr val="4579B8"/>
              </a:solidFill>
            </a:ln>
          </p:spPr>
          <p:txBody>
            <a:bodyPr wrap="square" lIns="0" tIns="0" rIns="0" bIns="0" rtlCol="0">
              <a:spAutoFit/>
            </a:bodyPr>
            <a:lstStyle/>
            <a:p>
              <a:endParaRPr/>
            </a:p>
          </p:txBody>
        </p:sp>
        <p:sp>
          <p:nvSpPr>
            <p:cNvPr id="27" name="object 25"/>
            <p:cNvSpPr/>
            <p:nvPr/>
          </p:nvSpPr>
          <p:spPr>
            <a:xfrm>
              <a:off x="1554352" y="660654"/>
              <a:ext cx="128270" cy="132080"/>
            </a:xfrm>
            <a:custGeom>
              <a:avLst/>
              <a:gdLst/>
              <a:ahLst/>
              <a:cxnLst/>
              <a:rect l="l" t="t" r="r" b="b"/>
              <a:pathLst>
                <a:path w="128269" h="132079">
                  <a:moveTo>
                    <a:pt x="0" y="0"/>
                  </a:moveTo>
                  <a:lnTo>
                    <a:pt x="76453" y="0"/>
                  </a:lnTo>
                  <a:lnTo>
                    <a:pt x="91468" y="1071"/>
                  </a:lnTo>
                  <a:lnTo>
                    <a:pt x="103606" y="4264"/>
                  </a:lnTo>
                  <a:lnTo>
                    <a:pt x="116222" y="14577"/>
                  </a:lnTo>
                  <a:lnTo>
                    <a:pt x="122087" y="24925"/>
                  </a:lnTo>
                  <a:lnTo>
                    <a:pt x="121916" y="41556"/>
                  </a:lnTo>
                  <a:lnTo>
                    <a:pt x="118678" y="51217"/>
                  </a:lnTo>
                  <a:lnTo>
                    <a:pt x="112648" y="59182"/>
                  </a:lnTo>
                  <a:lnTo>
                    <a:pt x="107315" y="62865"/>
                  </a:lnTo>
                  <a:lnTo>
                    <a:pt x="100838" y="64643"/>
                  </a:lnTo>
                  <a:lnTo>
                    <a:pt x="109982" y="66929"/>
                  </a:lnTo>
                  <a:lnTo>
                    <a:pt x="116713" y="71120"/>
                  </a:lnTo>
                  <a:lnTo>
                    <a:pt x="121158" y="77216"/>
                  </a:lnTo>
                  <a:lnTo>
                    <a:pt x="125729" y="83312"/>
                  </a:lnTo>
                  <a:lnTo>
                    <a:pt x="127889" y="90043"/>
                  </a:lnTo>
                  <a:lnTo>
                    <a:pt x="127889" y="97282"/>
                  </a:lnTo>
                  <a:lnTo>
                    <a:pt x="95925" y="130988"/>
                  </a:lnTo>
                  <a:lnTo>
                    <a:pt x="0" y="131953"/>
                  </a:lnTo>
                  <a:lnTo>
                    <a:pt x="0" y="0"/>
                  </a:lnTo>
                  <a:close/>
                </a:path>
              </a:pathLst>
            </a:custGeom>
            <a:ln w="10668">
              <a:solidFill>
                <a:srgbClr val="4579B8"/>
              </a:solidFill>
            </a:ln>
          </p:spPr>
          <p:txBody>
            <a:bodyPr wrap="square" lIns="0" tIns="0" rIns="0" bIns="0" rtlCol="0">
              <a:spAutoFit/>
            </a:bodyPr>
            <a:lstStyle/>
            <a:p>
              <a:endParaRPr/>
            </a:p>
          </p:txBody>
        </p:sp>
        <p:sp>
          <p:nvSpPr>
            <p:cNvPr id="28" name="object 26"/>
            <p:cNvSpPr/>
            <p:nvPr/>
          </p:nvSpPr>
          <p:spPr>
            <a:xfrm>
              <a:off x="1293622" y="660654"/>
              <a:ext cx="89535" cy="132080"/>
            </a:xfrm>
            <a:custGeom>
              <a:avLst/>
              <a:gdLst/>
              <a:ahLst/>
              <a:cxnLst/>
              <a:rect l="l" t="t" r="r" b="b"/>
              <a:pathLst>
                <a:path w="89534" h="132079">
                  <a:moveTo>
                    <a:pt x="0" y="0"/>
                  </a:moveTo>
                  <a:lnTo>
                    <a:pt x="89027" y="0"/>
                  </a:lnTo>
                  <a:lnTo>
                    <a:pt x="89027" y="28194"/>
                  </a:lnTo>
                  <a:lnTo>
                    <a:pt x="34925" y="28194"/>
                  </a:lnTo>
                  <a:lnTo>
                    <a:pt x="34925" y="131953"/>
                  </a:lnTo>
                  <a:lnTo>
                    <a:pt x="0" y="131953"/>
                  </a:lnTo>
                  <a:lnTo>
                    <a:pt x="0" y="0"/>
                  </a:lnTo>
                  <a:close/>
                </a:path>
              </a:pathLst>
            </a:custGeom>
            <a:ln w="10668">
              <a:solidFill>
                <a:srgbClr val="4579B8"/>
              </a:solidFill>
            </a:ln>
          </p:spPr>
          <p:txBody>
            <a:bodyPr wrap="square" lIns="0" tIns="0" rIns="0" bIns="0" rtlCol="0">
              <a:spAutoFit/>
            </a:bodyPr>
            <a:lstStyle/>
            <a:p>
              <a:endParaRPr/>
            </a:p>
          </p:txBody>
        </p:sp>
        <p:sp>
          <p:nvSpPr>
            <p:cNvPr id="29" name="object 27"/>
            <p:cNvSpPr/>
            <p:nvPr/>
          </p:nvSpPr>
          <p:spPr>
            <a:xfrm>
              <a:off x="965835" y="660654"/>
              <a:ext cx="141605" cy="134620"/>
            </a:xfrm>
            <a:custGeom>
              <a:avLst/>
              <a:gdLst/>
              <a:ahLst/>
              <a:cxnLst/>
              <a:rect l="l" t="t" r="r" b="b"/>
              <a:pathLst>
                <a:path w="141605" h="134620">
                  <a:moveTo>
                    <a:pt x="24612" y="0"/>
                  </a:moveTo>
                  <a:lnTo>
                    <a:pt x="141541" y="0"/>
                  </a:lnTo>
                  <a:lnTo>
                    <a:pt x="141541" y="131953"/>
                  </a:lnTo>
                  <a:lnTo>
                    <a:pt x="106756" y="131953"/>
                  </a:lnTo>
                  <a:lnTo>
                    <a:pt x="106756" y="28321"/>
                  </a:lnTo>
                  <a:lnTo>
                    <a:pt x="59156" y="28321"/>
                  </a:lnTo>
                  <a:lnTo>
                    <a:pt x="59156" y="87630"/>
                  </a:lnTo>
                  <a:lnTo>
                    <a:pt x="58343" y="103396"/>
                  </a:lnTo>
                  <a:lnTo>
                    <a:pt x="31356" y="134238"/>
                  </a:lnTo>
                  <a:lnTo>
                    <a:pt x="21996" y="134238"/>
                  </a:lnTo>
                  <a:lnTo>
                    <a:pt x="16446" y="134238"/>
                  </a:lnTo>
                  <a:lnTo>
                    <a:pt x="9118" y="133476"/>
                  </a:lnTo>
                  <a:lnTo>
                    <a:pt x="0" y="131953"/>
                  </a:lnTo>
                  <a:lnTo>
                    <a:pt x="0" y="106299"/>
                  </a:lnTo>
                  <a:lnTo>
                    <a:pt x="749" y="106299"/>
                  </a:lnTo>
                  <a:lnTo>
                    <a:pt x="2692" y="106299"/>
                  </a:lnTo>
                  <a:lnTo>
                    <a:pt x="5842" y="106553"/>
                  </a:lnTo>
                  <a:lnTo>
                    <a:pt x="9486" y="106807"/>
                  </a:lnTo>
                  <a:lnTo>
                    <a:pt x="12306" y="106934"/>
                  </a:lnTo>
                  <a:lnTo>
                    <a:pt x="14287" y="106934"/>
                  </a:lnTo>
                  <a:lnTo>
                    <a:pt x="19011" y="106934"/>
                  </a:lnTo>
                  <a:lnTo>
                    <a:pt x="21920" y="105283"/>
                  </a:lnTo>
                  <a:lnTo>
                    <a:pt x="22987" y="102235"/>
                  </a:lnTo>
                  <a:lnTo>
                    <a:pt x="24186" y="93748"/>
                  </a:lnTo>
                  <a:lnTo>
                    <a:pt x="24611" y="77238"/>
                  </a:lnTo>
                  <a:lnTo>
                    <a:pt x="24612" y="0"/>
                  </a:lnTo>
                  <a:close/>
                </a:path>
              </a:pathLst>
            </a:custGeom>
            <a:ln w="10667">
              <a:solidFill>
                <a:srgbClr val="4579B8"/>
              </a:solidFill>
            </a:ln>
          </p:spPr>
          <p:txBody>
            <a:bodyPr wrap="square" lIns="0" tIns="0" rIns="0" bIns="0" rtlCol="0">
              <a:spAutoFit/>
            </a:bodyPr>
            <a:lstStyle/>
            <a:p>
              <a:endParaRPr/>
            </a:p>
          </p:txBody>
        </p:sp>
        <p:sp>
          <p:nvSpPr>
            <p:cNvPr id="30" name="object 28"/>
            <p:cNvSpPr/>
            <p:nvPr/>
          </p:nvSpPr>
          <p:spPr>
            <a:xfrm>
              <a:off x="1918889" y="657733"/>
              <a:ext cx="123189" cy="137795"/>
            </a:xfrm>
            <a:custGeom>
              <a:avLst/>
              <a:gdLst/>
              <a:ahLst/>
              <a:cxnLst/>
              <a:rect l="l" t="t" r="r" b="b"/>
              <a:pathLst>
                <a:path w="123189" h="137795">
                  <a:moveTo>
                    <a:pt x="60405" y="0"/>
                  </a:moveTo>
                  <a:lnTo>
                    <a:pt x="97805" y="11112"/>
                  </a:lnTo>
                  <a:lnTo>
                    <a:pt x="118829" y="44513"/>
                  </a:lnTo>
                  <a:lnTo>
                    <a:pt x="123026" y="69032"/>
                  </a:lnTo>
                  <a:lnTo>
                    <a:pt x="35640" y="78993"/>
                  </a:lnTo>
                  <a:lnTo>
                    <a:pt x="37911" y="92733"/>
                  </a:lnTo>
                  <a:lnTo>
                    <a:pt x="44030" y="102998"/>
                  </a:lnTo>
                  <a:lnTo>
                    <a:pt x="49483" y="108965"/>
                  </a:lnTo>
                  <a:lnTo>
                    <a:pt x="56214" y="111759"/>
                  </a:lnTo>
                  <a:lnTo>
                    <a:pt x="64215" y="111759"/>
                  </a:lnTo>
                  <a:lnTo>
                    <a:pt x="69676" y="111759"/>
                  </a:lnTo>
                  <a:lnTo>
                    <a:pt x="74248" y="110362"/>
                  </a:lnTo>
                  <a:lnTo>
                    <a:pt x="78058" y="107314"/>
                  </a:lnTo>
                  <a:lnTo>
                    <a:pt x="81741" y="104393"/>
                  </a:lnTo>
                  <a:lnTo>
                    <a:pt x="84535" y="99567"/>
                  </a:lnTo>
                  <a:lnTo>
                    <a:pt x="86440" y="92963"/>
                  </a:lnTo>
                  <a:lnTo>
                    <a:pt x="121238" y="98805"/>
                  </a:lnTo>
                  <a:lnTo>
                    <a:pt x="94759" y="129996"/>
                  </a:lnTo>
                  <a:lnTo>
                    <a:pt x="71930" y="137512"/>
                  </a:lnTo>
                  <a:lnTo>
                    <a:pt x="54869" y="136808"/>
                  </a:lnTo>
                  <a:lnTo>
                    <a:pt x="11164" y="110725"/>
                  </a:lnTo>
                  <a:lnTo>
                    <a:pt x="0" y="76022"/>
                  </a:lnTo>
                  <a:lnTo>
                    <a:pt x="678" y="59644"/>
                  </a:lnTo>
                  <a:lnTo>
                    <a:pt x="23323" y="13550"/>
                  </a:lnTo>
                  <a:lnTo>
                    <a:pt x="57141" y="73"/>
                  </a:lnTo>
                  <a:lnTo>
                    <a:pt x="60405" y="0"/>
                  </a:lnTo>
                  <a:close/>
                </a:path>
              </a:pathLst>
            </a:custGeom>
            <a:ln w="10668">
              <a:solidFill>
                <a:srgbClr val="4579B8"/>
              </a:solidFill>
            </a:ln>
          </p:spPr>
          <p:txBody>
            <a:bodyPr wrap="square" lIns="0" tIns="0" rIns="0" bIns="0" rtlCol="0">
              <a:spAutoFit/>
            </a:bodyPr>
            <a:lstStyle/>
            <a:p>
              <a:endParaRPr/>
            </a:p>
          </p:txBody>
        </p:sp>
        <p:sp>
          <p:nvSpPr>
            <p:cNvPr id="31" name="object 29"/>
            <p:cNvSpPr/>
            <p:nvPr/>
          </p:nvSpPr>
          <p:spPr>
            <a:xfrm>
              <a:off x="1390539" y="657733"/>
              <a:ext cx="136525" cy="137795"/>
            </a:xfrm>
            <a:custGeom>
              <a:avLst/>
              <a:gdLst/>
              <a:ahLst/>
              <a:cxnLst/>
              <a:rect l="l" t="t" r="r" b="b"/>
              <a:pathLst>
                <a:path w="136525" h="137795">
                  <a:moveTo>
                    <a:pt x="67928" y="0"/>
                  </a:moveTo>
                  <a:lnTo>
                    <a:pt x="105506" y="10098"/>
                  </a:lnTo>
                  <a:lnTo>
                    <a:pt x="130440" y="39491"/>
                  </a:lnTo>
                  <a:lnTo>
                    <a:pt x="136033" y="64450"/>
                  </a:lnTo>
                  <a:lnTo>
                    <a:pt x="135140" y="79416"/>
                  </a:lnTo>
                  <a:lnTo>
                    <a:pt x="109859" y="123724"/>
                  </a:lnTo>
                  <a:lnTo>
                    <a:pt x="75348" y="137605"/>
                  </a:lnTo>
                  <a:lnTo>
                    <a:pt x="60039" y="137074"/>
                  </a:lnTo>
                  <a:lnTo>
                    <a:pt x="15369" y="115584"/>
                  </a:lnTo>
                  <a:lnTo>
                    <a:pt x="0" y="69033"/>
                  </a:lnTo>
                  <a:lnTo>
                    <a:pt x="1000" y="55691"/>
                  </a:lnTo>
                  <a:lnTo>
                    <a:pt x="19987" y="18400"/>
                  </a:lnTo>
                  <a:lnTo>
                    <a:pt x="64715" y="59"/>
                  </a:lnTo>
                  <a:lnTo>
                    <a:pt x="67928" y="0"/>
                  </a:lnTo>
                  <a:close/>
                </a:path>
              </a:pathLst>
            </a:custGeom>
            <a:ln w="10667">
              <a:solidFill>
                <a:srgbClr val="4579B8"/>
              </a:solidFill>
            </a:ln>
          </p:spPr>
          <p:txBody>
            <a:bodyPr wrap="square" lIns="0" tIns="0" rIns="0" bIns="0" rtlCol="0">
              <a:spAutoFit/>
            </a:bodyPr>
            <a:lstStyle/>
            <a:p>
              <a:endParaRPr/>
            </a:p>
          </p:txBody>
        </p:sp>
        <p:sp>
          <p:nvSpPr>
            <p:cNvPr id="32" name="object 30"/>
            <p:cNvSpPr/>
            <p:nvPr/>
          </p:nvSpPr>
          <p:spPr>
            <a:xfrm>
              <a:off x="1131433" y="657733"/>
              <a:ext cx="136525" cy="137795"/>
            </a:xfrm>
            <a:custGeom>
              <a:avLst/>
              <a:gdLst/>
              <a:ahLst/>
              <a:cxnLst/>
              <a:rect l="l" t="t" r="r" b="b"/>
              <a:pathLst>
                <a:path w="136525" h="137795">
                  <a:moveTo>
                    <a:pt x="67954" y="0"/>
                  </a:moveTo>
                  <a:lnTo>
                    <a:pt x="105554" y="10120"/>
                  </a:lnTo>
                  <a:lnTo>
                    <a:pt x="130479" y="39507"/>
                  </a:lnTo>
                  <a:lnTo>
                    <a:pt x="136084" y="64473"/>
                  </a:lnTo>
                  <a:lnTo>
                    <a:pt x="135181" y="79431"/>
                  </a:lnTo>
                  <a:lnTo>
                    <a:pt x="109852" y="123733"/>
                  </a:lnTo>
                  <a:lnTo>
                    <a:pt x="75352" y="137607"/>
                  </a:lnTo>
                  <a:lnTo>
                    <a:pt x="60012" y="137072"/>
                  </a:lnTo>
                  <a:lnTo>
                    <a:pt x="15398" y="115555"/>
                  </a:lnTo>
                  <a:lnTo>
                    <a:pt x="0" y="68991"/>
                  </a:lnTo>
                  <a:lnTo>
                    <a:pt x="1020" y="55670"/>
                  </a:lnTo>
                  <a:lnTo>
                    <a:pt x="20046" y="18374"/>
                  </a:lnTo>
                  <a:lnTo>
                    <a:pt x="64764" y="59"/>
                  </a:lnTo>
                  <a:lnTo>
                    <a:pt x="67954" y="0"/>
                  </a:lnTo>
                  <a:close/>
                </a:path>
              </a:pathLst>
            </a:custGeom>
            <a:ln w="10668">
              <a:solidFill>
                <a:srgbClr val="4579B8"/>
              </a:solidFill>
            </a:ln>
          </p:spPr>
          <p:txBody>
            <a:bodyPr wrap="square" lIns="0" tIns="0" rIns="0" bIns="0" rtlCol="0">
              <a:spAutoFit/>
            </a:bodyPr>
            <a:lstStyle/>
            <a:p>
              <a:endParaRPr/>
            </a:p>
          </p:txBody>
        </p:sp>
        <p:sp>
          <p:nvSpPr>
            <p:cNvPr id="33" name="object 31"/>
            <p:cNvSpPr/>
            <p:nvPr/>
          </p:nvSpPr>
          <p:spPr>
            <a:xfrm>
              <a:off x="831260" y="657733"/>
              <a:ext cx="123189" cy="138430"/>
            </a:xfrm>
            <a:custGeom>
              <a:avLst/>
              <a:gdLst/>
              <a:ahLst/>
              <a:cxnLst/>
              <a:rect l="l" t="t" r="r" b="b"/>
              <a:pathLst>
                <a:path w="123190" h="138429">
                  <a:moveTo>
                    <a:pt x="59580" y="0"/>
                  </a:moveTo>
                  <a:lnTo>
                    <a:pt x="101874" y="10472"/>
                  </a:lnTo>
                  <a:lnTo>
                    <a:pt x="114827" y="40419"/>
                  </a:lnTo>
                  <a:lnTo>
                    <a:pt x="114749" y="91566"/>
                  </a:lnTo>
                  <a:lnTo>
                    <a:pt x="115158" y="106525"/>
                  </a:lnTo>
                  <a:lnTo>
                    <a:pt x="116385" y="117022"/>
                  </a:lnTo>
                  <a:lnTo>
                    <a:pt x="117556" y="122681"/>
                  </a:lnTo>
                  <a:lnTo>
                    <a:pt x="119639" y="128650"/>
                  </a:lnTo>
                  <a:lnTo>
                    <a:pt x="122712" y="134874"/>
                  </a:lnTo>
                  <a:lnTo>
                    <a:pt x="88155" y="134874"/>
                  </a:lnTo>
                  <a:lnTo>
                    <a:pt x="87254" y="132587"/>
                  </a:lnTo>
                  <a:lnTo>
                    <a:pt x="86123" y="129158"/>
                  </a:lnTo>
                  <a:lnTo>
                    <a:pt x="84803" y="124587"/>
                  </a:lnTo>
                  <a:lnTo>
                    <a:pt x="84218" y="122554"/>
                  </a:lnTo>
                  <a:lnTo>
                    <a:pt x="83812" y="121157"/>
                  </a:lnTo>
                  <a:lnTo>
                    <a:pt x="83558" y="120522"/>
                  </a:lnTo>
                  <a:lnTo>
                    <a:pt x="77602" y="126237"/>
                  </a:lnTo>
                  <a:lnTo>
                    <a:pt x="71214" y="130682"/>
                  </a:lnTo>
                  <a:lnTo>
                    <a:pt x="64419" y="133603"/>
                  </a:lnTo>
                  <a:lnTo>
                    <a:pt x="57625" y="136397"/>
                  </a:lnTo>
                  <a:lnTo>
                    <a:pt x="50386" y="137921"/>
                  </a:lnTo>
                  <a:lnTo>
                    <a:pt x="42677" y="137921"/>
                  </a:lnTo>
                  <a:lnTo>
                    <a:pt x="5826" y="120119"/>
                  </a:lnTo>
                  <a:lnTo>
                    <a:pt x="0" y="92361"/>
                  </a:lnTo>
                  <a:lnTo>
                    <a:pt x="2379" y="82361"/>
                  </a:lnTo>
                  <a:lnTo>
                    <a:pt x="42592" y="58260"/>
                  </a:lnTo>
                  <a:lnTo>
                    <a:pt x="59783" y="54766"/>
                  </a:lnTo>
                  <a:lnTo>
                    <a:pt x="72025" y="51739"/>
                  </a:lnTo>
                  <a:lnTo>
                    <a:pt x="80189" y="49032"/>
                  </a:lnTo>
                  <a:lnTo>
                    <a:pt x="80827" y="45338"/>
                  </a:lnTo>
                  <a:lnTo>
                    <a:pt x="80827" y="38607"/>
                  </a:lnTo>
                  <a:lnTo>
                    <a:pt x="79176" y="33781"/>
                  </a:lnTo>
                  <a:lnTo>
                    <a:pt x="75862" y="30987"/>
                  </a:lnTo>
                  <a:lnTo>
                    <a:pt x="72547" y="28066"/>
                  </a:lnTo>
                  <a:lnTo>
                    <a:pt x="66286" y="26669"/>
                  </a:lnTo>
                  <a:lnTo>
                    <a:pt x="57091" y="26669"/>
                  </a:lnTo>
                  <a:lnTo>
                    <a:pt x="50881" y="26669"/>
                  </a:lnTo>
                  <a:lnTo>
                    <a:pt x="46029" y="27939"/>
                  </a:lnTo>
                  <a:lnTo>
                    <a:pt x="42550" y="30352"/>
                  </a:lnTo>
                  <a:lnTo>
                    <a:pt x="39070" y="32765"/>
                  </a:lnTo>
                  <a:lnTo>
                    <a:pt x="36250" y="37083"/>
                  </a:lnTo>
                  <a:lnTo>
                    <a:pt x="34104" y="43179"/>
                  </a:lnTo>
                  <a:lnTo>
                    <a:pt x="2418" y="37464"/>
                  </a:lnTo>
                  <a:lnTo>
                    <a:pt x="26454" y="6875"/>
                  </a:lnTo>
                  <a:lnTo>
                    <a:pt x="50251" y="362"/>
                  </a:lnTo>
                  <a:lnTo>
                    <a:pt x="59580" y="0"/>
                  </a:lnTo>
                  <a:close/>
                </a:path>
              </a:pathLst>
            </a:custGeom>
            <a:ln w="10668">
              <a:solidFill>
                <a:srgbClr val="4579B8"/>
              </a:solidFill>
            </a:ln>
          </p:spPr>
          <p:txBody>
            <a:bodyPr wrap="square" lIns="0" tIns="0" rIns="0" bIns="0" rtlCol="0">
              <a:spAutoFit/>
            </a:bodyPr>
            <a:lstStyle/>
            <a:p>
              <a:endParaRPr/>
            </a:p>
          </p:txBody>
        </p:sp>
        <p:sp>
          <p:nvSpPr>
            <p:cNvPr id="34" name="object 32"/>
            <p:cNvSpPr/>
            <p:nvPr/>
          </p:nvSpPr>
          <p:spPr>
            <a:xfrm>
              <a:off x="655231" y="610488"/>
              <a:ext cx="146050" cy="182245"/>
            </a:xfrm>
            <a:custGeom>
              <a:avLst/>
              <a:gdLst/>
              <a:ahLst/>
              <a:cxnLst/>
              <a:rect l="l" t="t" r="r" b="b"/>
              <a:pathLst>
                <a:path w="146050" h="182245">
                  <a:moveTo>
                    <a:pt x="0" y="0"/>
                  </a:moveTo>
                  <a:lnTo>
                    <a:pt x="36791" y="0"/>
                  </a:lnTo>
                  <a:lnTo>
                    <a:pt x="36791" y="71627"/>
                  </a:lnTo>
                  <a:lnTo>
                    <a:pt x="108864" y="71627"/>
                  </a:lnTo>
                  <a:lnTo>
                    <a:pt x="108864" y="0"/>
                  </a:lnTo>
                  <a:lnTo>
                    <a:pt x="145643" y="0"/>
                  </a:lnTo>
                  <a:lnTo>
                    <a:pt x="145643" y="182118"/>
                  </a:lnTo>
                  <a:lnTo>
                    <a:pt x="108864" y="182118"/>
                  </a:lnTo>
                  <a:lnTo>
                    <a:pt x="108864" y="102488"/>
                  </a:lnTo>
                  <a:lnTo>
                    <a:pt x="36791" y="102488"/>
                  </a:lnTo>
                  <a:lnTo>
                    <a:pt x="36791" y="182118"/>
                  </a:lnTo>
                  <a:lnTo>
                    <a:pt x="0" y="182118"/>
                  </a:lnTo>
                  <a:lnTo>
                    <a:pt x="0" y="0"/>
                  </a:lnTo>
                  <a:close/>
                </a:path>
              </a:pathLst>
            </a:custGeom>
            <a:ln w="10668">
              <a:solidFill>
                <a:srgbClr val="4579B8"/>
              </a:solidFill>
            </a:ln>
          </p:spPr>
          <p:txBody>
            <a:bodyPr wrap="square" lIns="0" tIns="0" rIns="0" bIns="0" rtlCol="0">
              <a:spAutoFit/>
            </a:bodyPr>
            <a:lstStyle/>
            <a:p>
              <a:endParaRPr/>
            </a:p>
          </p:txBody>
        </p:sp>
        <p:sp>
          <p:nvSpPr>
            <p:cNvPr id="35" name="object 33"/>
            <p:cNvSpPr/>
            <p:nvPr/>
          </p:nvSpPr>
          <p:spPr>
            <a:xfrm>
              <a:off x="632155" y="962533"/>
              <a:ext cx="1653600" cy="137921"/>
            </a:xfrm>
            <a:prstGeom prst="rect">
              <a:avLst/>
            </a:prstGeom>
            <a:blipFill>
              <a:blip r:embed="rId14" cstate="print"/>
              <a:stretch>
                <a:fillRect/>
              </a:stretch>
            </a:blipFill>
          </p:spPr>
          <p:txBody>
            <a:bodyPr wrap="square" lIns="0" tIns="0" rIns="0" bIns="0" rtlCol="0">
              <a:spAutoFit/>
            </a:bodyPr>
            <a:lstStyle/>
            <a:p>
              <a:endParaRPr/>
            </a:p>
          </p:txBody>
        </p:sp>
        <p:sp>
          <p:nvSpPr>
            <p:cNvPr id="36" name="object 34"/>
            <p:cNvSpPr/>
            <p:nvPr/>
          </p:nvSpPr>
          <p:spPr>
            <a:xfrm>
              <a:off x="1989963" y="1041780"/>
              <a:ext cx="57150" cy="33655"/>
            </a:xfrm>
            <a:custGeom>
              <a:avLst/>
              <a:gdLst/>
              <a:ahLst/>
              <a:cxnLst/>
              <a:rect l="l" t="t" r="r" b="b"/>
              <a:pathLst>
                <a:path w="57150" h="33655">
                  <a:moveTo>
                    <a:pt x="0" y="0"/>
                  </a:moveTo>
                  <a:lnTo>
                    <a:pt x="0" y="33528"/>
                  </a:lnTo>
                  <a:lnTo>
                    <a:pt x="32512" y="33528"/>
                  </a:lnTo>
                  <a:lnTo>
                    <a:pt x="40893" y="33528"/>
                  </a:lnTo>
                  <a:lnTo>
                    <a:pt x="47117" y="32258"/>
                  </a:lnTo>
                  <a:lnTo>
                    <a:pt x="50926" y="29591"/>
                  </a:lnTo>
                  <a:lnTo>
                    <a:pt x="54737" y="26924"/>
                  </a:lnTo>
                  <a:lnTo>
                    <a:pt x="56642" y="22606"/>
                  </a:lnTo>
                  <a:lnTo>
                    <a:pt x="56642" y="16637"/>
                  </a:lnTo>
                  <a:lnTo>
                    <a:pt x="56642" y="10287"/>
                  </a:lnTo>
                  <a:lnTo>
                    <a:pt x="54101" y="5842"/>
                  </a:lnTo>
                  <a:lnTo>
                    <a:pt x="49149" y="3556"/>
                  </a:lnTo>
                  <a:lnTo>
                    <a:pt x="39504" y="966"/>
                  </a:lnTo>
                  <a:lnTo>
                    <a:pt x="24556" y="9"/>
                  </a:lnTo>
                  <a:lnTo>
                    <a:pt x="0" y="0"/>
                  </a:lnTo>
                  <a:close/>
                </a:path>
              </a:pathLst>
            </a:custGeom>
            <a:ln w="10668">
              <a:solidFill>
                <a:srgbClr val="4579B8"/>
              </a:solidFill>
            </a:ln>
          </p:spPr>
          <p:txBody>
            <a:bodyPr wrap="square" lIns="0" tIns="0" rIns="0" bIns="0" rtlCol="0">
              <a:spAutoFit/>
            </a:bodyPr>
            <a:lstStyle/>
            <a:p>
              <a:endParaRPr/>
            </a:p>
          </p:txBody>
        </p:sp>
        <p:sp>
          <p:nvSpPr>
            <p:cNvPr id="37" name="object 35"/>
            <p:cNvSpPr/>
            <p:nvPr/>
          </p:nvSpPr>
          <p:spPr>
            <a:xfrm>
              <a:off x="1833372" y="1041527"/>
              <a:ext cx="56515" cy="33655"/>
            </a:xfrm>
            <a:custGeom>
              <a:avLst/>
              <a:gdLst/>
              <a:ahLst/>
              <a:cxnLst/>
              <a:rect l="l" t="t" r="r" b="b"/>
              <a:pathLst>
                <a:path w="56514" h="33655">
                  <a:moveTo>
                    <a:pt x="0" y="0"/>
                  </a:moveTo>
                  <a:lnTo>
                    <a:pt x="0" y="33527"/>
                  </a:lnTo>
                  <a:lnTo>
                    <a:pt x="27558" y="33527"/>
                  </a:lnTo>
                  <a:lnTo>
                    <a:pt x="37591" y="33527"/>
                  </a:lnTo>
                  <a:lnTo>
                    <a:pt x="44830" y="32385"/>
                  </a:lnTo>
                  <a:lnTo>
                    <a:pt x="49402" y="29972"/>
                  </a:lnTo>
                  <a:lnTo>
                    <a:pt x="53975" y="27559"/>
                  </a:lnTo>
                  <a:lnTo>
                    <a:pt x="56260" y="23240"/>
                  </a:lnTo>
                  <a:lnTo>
                    <a:pt x="56260" y="17018"/>
                  </a:lnTo>
                  <a:lnTo>
                    <a:pt x="56260" y="10540"/>
                  </a:lnTo>
                  <a:lnTo>
                    <a:pt x="53593" y="6096"/>
                  </a:lnTo>
                  <a:lnTo>
                    <a:pt x="48386" y="3683"/>
                  </a:lnTo>
                  <a:lnTo>
                    <a:pt x="39382" y="1284"/>
                  </a:lnTo>
                  <a:lnTo>
                    <a:pt x="25293" y="112"/>
                  </a:lnTo>
                  <a:lnTo>
                    <a:pt x="0" y="0"/>
                  </a:lnTo>
                  <a:close/>
                </a:path>
              </a:pathLst>
            </a:custGeom>
            <a:ln w="10668">
              <a:solidFill>
                <a:srgbClr val="4579B8"/>
              </a:solidFill>
            </a:ln>
          </p:spPr>
          <p:txBody>
            <a:bodyPr wrap="square" lIns="0" tIns="0" rIns="0" bIns="0" rtlCol="0">
              <a:spAutoFit/>
            </a:bodyPr>
            <a:lstStyle/>
            <a:p>
              <a:endParaRPr/>
            </a:p>
          </p:txBody>
        </p:sp>
        <p:sp>
          <p:nvSpPr>
            <p:cNvPr id="38" name="object 36"/>
            <p:cNvSpPr/>
            <p:nvPr/>
          </p:nvSpPr>
          <p:spPr>
            <a:xfrm>
              <a:off x="1108824" y="1034033"/>
              <a:ext cx="47625" cy="41910"/>
            </a:xfrm>
            <a:custGeom>
              <a:avLst/>
              <a:gdLst/>
              <a:ahLst/>
              <a:cxnLst/>
              <a:rect l="l" t="t" r="r" b="b"/>
              <a:pathLst>
                <a:path w="47625" h="41909">
                  <a:moveTo>
                    <a:pt x="47104" y="0"/>
                  </a:moveTo>
                  <a:lnTo>
                    <a:pt x="42633" y="1524"/>
                  </a:lnTo>
                  <a:lnTo>
                    <a:pt x="35547" y="3301"/>
                  </a:lnTo>
                  <a:lnTo>
                    <a:pt x="25857" y="5333"/>
                  </a:lnTo>
                  <a:lnTo>
                    <a:pt x="16154" y="7492"/>
                  </a:lnTo>
                  <a:lnTo>
                    <a:pt x="9817" y="9525"/>
                  </a:lnTo>
                  <a:lnTo>
                    <a:pt x="6845" y="11429"/>
                  </a:lnTo>
                  <a:lnTo>
                    <a:pt x="2286" y="14731"/>
                  </a:lnTo>
                  <a:lnTo>
                    <a:pt x="0" y="18795"/>
                  </a:lnTo>
                  <a:lnTo>
                    <a:pt x="0" y="23749"/>
                  </a:lnTo>
                  <a:lnTo>
                    <a:pt x="0" y="28701"/>
                  </a:lnTo>
                  <a:lnTo>
                    <a:pt x="1828" y="32892"/>
                  </a:lnTo>
                  <a:lnTo>
                    <a:pt x="5473" y="36449"/>
                  </a:lnTo>
                  <a:lnTo>
                    <a:pt x="9118" y="40004"/>
                  </a:lnTo>
                  <a:lnTo>
                    <a:pt x="13754" y="41782"/>
                  </a:lnTo>
                  <a:lnTo>
                    <a:pt x="19392" y="41782"/>
                  </a:lnTo>
                  <a:lnTo>
                    <a:pt x="25692" y="41782"/>
                  </a:lnTo>
                  <a:lnTo>
                    <a:pt x="45732" y="24002"/>
                  </a:lnTo>
                  <a:lnTo>
                    <a:pt x="46647" y="21081"/>
                  </a:lnTo>
                  <a:lnTo>
                    <a:pt x="47104" y="15366"/>
                  </a:lnTo>
                  <a:lnTo>
                    <a:pt x="47104" y="6985"/>
                  </a:lnTo>
                  <a:lnTo>
                    <a:pt x="47104" y="0"/>
                  </a:lnTo>
                  <a:close/>
                </a:path>
              </a:pathLst>
            </a:custGeom>
            <a:ln w="10668">
              <a:solidFill>
                <a:srgbClr val="4579B8"/>
              </a:solidFill>
            </a:ln>
          </p:spPr>
          <p:txBody>
            <a:bodyPr wrap="square" lIns="0" tIns="0" rIns="0" bIns="0" rtlCol="0">
              <a:spAutoFit/>
            </a:bodyPr>
            <a:lstStyle/>
            <a:p>
              <a:endParaRPr/>
            </a:p>
          </p:txBody>
        </p:sp>
        <p:sp>
          <p:nvSpPr>
            <p:cNvPr id="39" name="object 37"/>
            <p:cNvSpPr/>
            <p:nvPr/>
          </p:nvSpPr>
          <p:spPr>
            <a:xfrm>
              <a:off x="1670520" y="990980"/>
              <a:ext cx="64135" cy="81280"/>
            </a:xfrm>
            <a:custGeom>
              <a:avLst/>
              <a:gdLst/>
              <a:ahLst/>
              <a:cxnLst/>
              <a:rect l="l" t="t" r="r" b="b"/>
              <a:pathLst>
                <a:path w="64135" h="81280">
                  <a:moveTo>
                    <a:pt x="31914" y="0"/>
                  </a:moveTo>
                  <a:lnTo>
                    <a:pt x="22770" y="0"/>
                  </a:lnTo>
                  <a:lnTo>
                    <a:pt x="15150" y="3429"/>
                  </a:lnTo>
                  <a:lnTo>
                    <a:pt x="8927" y="10414"/>
                  </a:lnTo>
                  <a:lnTo>
                    <a:pt x="2939" y="20350"/>
                  </a:lnTo>
                  <a:lnTo>
                    <a:pt x="0" y="33261"/>
                  </a:lnTo>
                  <a:lnTo>
                    <a:pt x="756" y="50255"/>
                  </a:lnTo>
                  <a:lnTo>
                    <a:pt x="31757" y="81025"/>
                  </a:lnTo>
                  <a:lnTo>
                    <a:pt x="41058" y="81026"/>
                  </a:lnTo>
                  <a:lnTo>
                    <a:pt x="48678" y="77470"/>
                  </a:lnTo>
                  <a:lnTo>
                    <a:pt x="54901" y="70612"/>
                  </a:lnTo>
                  <a:lnTo>
                    <a:pt x="60760" y="60696"/>
                  </a:lnTo>
                  <a:lnTo>
                    <a:pt x="63684" y="47772"/>
                  </a:lnTo>
                  <a:lnTo>
                    <a:pt x="62944" y="30708"/>
                  </a:lnTo>
                  <a:lnTo>
                    <a:pt x="32054" y="0"/>
                  </a:lnTo>
                  <a:lnTo>
                    <a:pt x="31914" y="0"/>
                  </a:lnTo>
                  <a:close/>
                </a:path>
              </a:pathLst>
            </a:custGeom>
            <a:ln w="10668">
              <a:solidFill>
                <a:srgbClr val="4579B8"/>
              </a:solidFill>
            </a:ln>
          </p:spPr>
          <p:txBody>
            <a:bodyPr wrap="square" lIns="0" tIns="0" rIns="0" bIns="0" rtlCol="0">
              <a:spAutoFit/>
            </a:bodyPr>
            <a:lstStyle/>
            <a:p>
              <a:endParaRPr/>
            </a:p>
          </p:txBody>
        </p:sp>
        <p:sp>
          <p:nvSpPr>
            <p:cNvPr id="40" name="object 38"/>
            <p:cNvSpPr/>
            <p:nvPr/>
          </p:nvSpPr>
          <p:spPr>
            <a:xfrm>
              <a:off x="1411440" y="990980"/>
              <a:ext cx="64135" cy="81280"/>
            </a:xfrm>
            <a:custGeom>
              <a:avLst/>
              <a:gdLst/>
              <a:ahLst/>
              <a:cxnLst/>
              <a:rect l="l" t="t" r="r" b="b"/>
              <a:pathLst>
                <a:path w="64134" h="81280">
                  <a:moveTo>
                    <a:pt x="31914" y="0"/>
                  </a:moveTo>
                  <a:lnTo>
                    <a:pt x="22770" y="0"/>
                  </a:lnTo>
                  <a:lnTo>
                    <a:pt x="15150" y="3429"/>
                  </a:lnTo>
                  <a:lnTo>
                    <a:pt x="8927" y="10414"/>
                  </a:lnTo>
                  <a:lnTo>
                    <a:pt x="2939" y="20350"/>
                  </a:lnTo>
                  <a:lnTo>
                    <a:pt x="0" y="33261"/>
                  </a:lnTo>
                  <a:lnTo>
                    <a:pt x="756" y="50255"/>
                  </a:lnTo>
                  <a:lnTo>
                    <a:pt x="31757" y="81025"/>
                  </a:lnTo>
                  <a:lnTo>
                    <a:pt x="41058" y="81026"/>
                  </a:lnTo>
                  <a:lnTo>
                    <a:pt x="48678" y="77470"/>
                  </a:lnTo>
                  <a:lnTo>
                    <a:pt x="54901" y="70612"/>
                  </a:lnTo>
                  <a:lnTo>
                    <a:pt x="60760" y="60696"/>
                  </a:lnTo>
                  <a:lnTo>
                    <a:pt x="63684" y="47772"/>
                  </a:lnTo>
                  <a:lnTo>
                    <a:pt x="62944" y="30708"/>
                  </a:lnTo>
                  <a:lnTo>
                    <a:pt x="32054" y="0"/>
                  </a:lnTo>
                  <a:lnTo>
                    <a:pt x="31914" y="0"/>
                  </a:lnTo>
                  <a:close/>
                </a:path>
              </a:pathLst>
            </a:custGeom>
            <a:ln w="10668">
              <a:solidFill>
                <a:srgbClr val="4579B8"/>
              </a:solidFill>
            </a:ln>
          </p:spPr>
          <p:txBody>
            <a:bodyPr wrap="square" lIns="0" tIns="0" rIns="0" bIns="0" rtlCol="0">
              <a:spAutoFit/>
            </a:bodyPr>
            <a:lstStyle/>
            <a:p>
              <a:endParaRPr/>
            </a:p>
          </p:txBody>
        </p:sp>
        <p:sp>
          <p:nvSpPr>
            <p:cNvPr id="41" name="object 39"/>
            <p:cNvSpPr/>
            <p:nvPr/>
          </p:nvSpPr>
          <p:spPr>
            <a:xfrm>
              <a:off x="2198877" y="989202"/>
              <a:ext cx="52705" cy="31115"/>
            </a:xfrm>
            <a:custGeom>
              <a:avLst/>
              <a:gdLst/>
              <a:ahLst/>
              <a:cxnLst/>
              <a:rect l="l" t="t" r="r" b="b"/>
              <a:pathLst>
                <a:path w="52705" h="31115">
                  <a:moveTo>
                    <a:pt x="26289" y="0"/>
                  </a:moveTo>
                  <a:lnTo>
                    <a:pt x="18669" y="0"/>
                  </a:lnTo>
                  <a:lnTo>
                    <a:pt x="12446" y="2794"/>
                  </a:lnTo>
                  <a:lnTo>
                    <a:pt x="7493" y="8382"/>
                  </a:lnTo>
                  <a:lnTo>
                    <a:pt x="2413" y="13843"/>
                  </a:lnTo>
                  <a:lnTo>
                    <a:pt x="0" y="21462"/>
                  </a:lnTo>
                  <a:lnTo>
                    <a:pt x="127" y="30987"/>
                  </a:lnTo>
                  <a:lnTo>
                    <a:pt x="52324" y="30987"/>
                  </a:lnTo>
                  <a:lnTo>
                    <a:pt x="33401" y="0"/>
                  </a:lnTo>
                  <a:lnTo>
                    <a:pt x="26289" y="0"/>
                  </a:lnTo>
                  <a:close/>
                </a:path>
              </a:pathLst>
            </a:custGeom>
            <a:ln w="10668">
              <a:solidFill>
                <a:srgbClr val="4579B8"/>
              </a:solidFill>
            </a:ln>
          </p:spPr>
          <p:txBody>
            <a:bodyPr wrap="square" lIns="0" tIns="0" rIns="0" bIns="0" rtlCol="0">
              <a:spAutoFit/>
            </a:bodyPr>
            <a:lstStyle/>
            <a:p>
              <a:endParaRPr/>
            </a:p>
          </p:txBody>
        </p:sp>
        <p:sp>
          <p:nvSpPr>
            <p:cNvPr id="42" name="object 40"/>
            <p:cNvSpPr/>
            <p:nvPr/>
          </p:nvSpPr>
          <p:spPr>
            <a:xfrm>
              <a:off x="813587" y="989202"/>
              <a:ext cx="52705" cy="31115"/>
            </a:xfrm>
            <a:custGeom>
              <a:avLst/>
              <a:gdLst/>
              <a:ahLst/>
              <a:cxnLst/>
              <a:rect l="l" t="t" r="r" b="b"/>
              <a:pathLst>
                <a:path w="52705" h="31115">
                  <a:moveTo>
                    <a:pt x="26301" y="0"/>
                  </a:moveTo>
                  <a:lnTo>
                    <a:pt x="18681" y="0"/>
                  </a:lnTo>
                  <a:lnTo>
                    <a:pt x="12382" y="2794"/>
                  </a:lnTo>
                  <a:lnTo>
                    <a:pt x="7416" y="8382"/>
                  </a:lnTo>
                  <a:lnTo>
                    <a:pt x="2438" y="13843"/>
                  </a:lnTo>
                  <a:lnTo>
                    <a:pt x="0" y="21462"/>
                  </a:lnTo>
                  <a:lnTo>
                    <a:pt x="88" y="30987"/>
                  </a:lnTo>
                  <a:lnTo>
                    <a:pt x="52273" y="30987"/>
                  </a:lnTo>
                  <a:lnTo>
                    <a:pt x="33426" y="0"/>
                  </a:lnTo>
                  <a:lnTo>
                    <a:pt x="26301" y="0"/>
                  </a:lnTo>
                  <a:close/>
                </a:path>
              </a:pathLst>
            </a:custGeom>
            <a:ln w="10668">
              <a:solidFill>
                <a:srgbClr val="4579B8"/>
              </a:solidFill>
            </a:ln>
          </p:spPr>
          <p:txBody>
            <a:bodyPr wrap="square" lIns="0" tIns="0" rIns="0" bIns="0" rtlCol="0">
              <a:spAutoFit/>
            </a:bodyPr>
            <a:lstStyle/>
            <a:p>
              <a:endParaRPr/>
            </a:p>
          </p:txBody>
        </p:sp>
        <p:sp>
          <p:nvSpPr>
            <p:cNvPr id="43" name="object 41"/>
            <p:cNvSpPr/>
            <p:nvPr/>
          </p:nvSpPr>
          <p:spPr>
            <a:xfrm>
              <a:off x="1833372" y="987805"/>
              <a:ext cx="53340" cy="33020"/>
            </a:xfrm>
            <a:custGeom>
              <a:avLst/>
              <a:gdLst/>
              <a:ahLst/>
              <a:cxnLst/>
              <a:rect l="l" t="t" r="r" b="b"/>
              <a:pathLst>
                <a:path w="53339" h="33019">
                  <a:moveTo>
                    <a:pt x="0" y="0"/>
                  </a:moveTo>
                  <a:lnTo>
                    <a:pt x="0" y="32512"/>
                  </a:lnTo>
                  <a:lnTo>
                    <a:pt x="22478" y="32512"/>
                  </a:lnTo>
                  <a:lnTo>
                    <a:pt x="33400" y="32512"/>
                  </a:lnTo>
                  <a:lnTo>
                    <a:pt x="41275" y="31115"/>
                  </a:lnTo>
                  <a:lnTo>
                    <a:pt x="46100" y="28321"/>
                  </a:lnTo>
                  <a:lnTo>
                    <a:pt x="50926" y="25654"/>
                  </a:lnTo>
                  <a:lnTo>
                    <a:pt x="53339" y="21336"/>
                  </a:lnTo>
                  <a:lnTo>
                    <a:pt x="53339" y="15494"/>
                  </a:lnTo>
                  <a:lnTo>
                    <a:pt x="53339" y="9906"/>
                  </a:lnTo>
                  <a:lnTo>
                    <a:pt x="51053" y="5969"/>
                  </a:lnTo>
                  <a:lnTo>
                    <a:pt x="46608" y="3556"/>
                  </a:lnTo>
                  <a:lnTo>
                    <a:pt x="42036" y="1270"/>
                  </a:lnTo>
                  <a:lnTo>
                    <a:pt x="34035" y="0"/>
                  </a:lnTo>
                  <a:lnTo>
                    <a:pt x="22478" y="0"/>
                  </a:lnTo>
                  <a:lnTo>
                    <a:pt x="0" y="0"/>
                  </a:lnTo>
                  <a:close/>
                </a:path>
              </a:pathLst>
            </a:custGeom>
            <a:ln w="10667">
              <a:solidFill>
                <a:srgbClr val="4579B8"/>
              </a:solidFill>
            </a:ln>
          </p:spPr>
          <p:txBody>
            <a:bodyPr wrap="square" lIns="0" tIns="0" rIns="0" bIns="0" rtlCol="0">
              <a:spAutoFit/>
            </a:bodyPr>
            <a:lstStyle/>
            <a:p>
              <a:endParaRPr/>
            </a:p>
          </p:txBody>
        </p:sp>
        <p:sp>
          <p:nvSpPr>
            <p:cNvPr id="44" name="object 42"/>
            <p:cNvSpPr/>
            <p:nvPr/>
          </p:nvSpPr>
          <p:spPr>
            <a:xfrm>
              <a:off x="2102357" y="965453"/>
              <a:ext cx="34925" cy="132080"/>
            </a:xfrm>
            <a:custGeom>
              <a:avLst/>
              <a:gdLst/>
              <a:ahLst/>
              <a:cxnLst/>
              <a:rect l="l" t="t" r="r" b="b"/>
              <a:pathLst>
                <a:path w="34925" h="132080">
                  <a:moveTo>
                    <a:pt x="0" y="0"/>
                  </a:moveTo>
                  <a:lnTo>
                    <a:pt x="34925" y="0"/>
                  </a:lnTo>
                  <a:lnTo>
                    <a:pt x="34925" y="131953"/>
                  </a:lnTo>
                  <a:lnTo>
                    <a:pt x="0" y="131953"/>
                  </a:lnTo>
                  <a:lnTo>
                    <a:pt x="0" y="0"/>
                  </a:lnTo>
                  <a:close/>
                </a:path>
              </a:pathLst>
            </a:custGeom>
            <a:ln w="10668">
              <a:solidFill>
                <a:srgbClr val="4579B8"/>
              </a:solidFill>
            </a:ln>
          </p:spPr>
          <p:txBody>
            <a:bodyPr wrap="square" lIns="0" tIns="0" rIns="0" bIns="0" rtlCol="0">
              <a:spAutoFit/>
            </a:bodyPr>
            <a:lstStyle/>
            <a:p>
              <a:endParaRPr/>
            </a:p>
          </p:txBody>
        </p:sp>
        <p:sp>
          <p:nvSpPr>
            <p:cNvPr id="45" name="object 43"/>
            <p:cNvSpPr/>
            <p:nvPr/>
          </p:nvSpPr>
          <p:spPr>
            <a:xfrm>
              <a:off x="1955038" y="965453"/>
              <a:ext cx="127635" cy="132080"/>
            </a:xfrm>
            <a:custGeom>
              <a:avLst/>
              <a:gdLst/>
              <a:ahLst/>
              <a:cxnLst/>
              <a:rect l="l" t="t" r="r" b="b"/>
              <a:pathLst>
                <a:path w="127635" h="132080">
                  <a:moveTo>
                    <a:pt x="0" y="0"/>
                  </a:moveTo>
                  <a:lnTo>
                    <a:pt x="34925" y="0"/>
                  </a:lnTo>
                  <a:lnTo>
                    <a:pt x="34925" y="54863"/>
                  </a:lnTo>
                  <a:lnTo>
                    <a:pt x="69976" y="54863"/>
                  </a:lnTo>
                  <a:lnTo>
                    <a:pt x="110350" y="61876"/>
                  </a:lnTo>
                  <a:lnTo>
                    <a:pt x="127380" y="93431"/>
                  </a:lnTo>
                  <a:lnTo>
                    <a:pt x="125308" y="107307"/>
                  </a:lnTo>
                  <a:lnTo>
                    <a:pt x="83813" y="131617"/>
                  </a:lnTo>
                  <a:lnTo>
                    <a:pt x="0" y="131953"/>
                  </a:lnTo>
                  <a:lnTo>
                    <a:pt x="0" y="0"/>
                  </a:lnTo>
                  <a:close/>
                </a:path>
              </a:pathLst>
            </a:custGeom>
            <a:ln w="10668">
              <a:solidFill>
                <a:srgbClr val="4579B8"/>
              </a:solidFill>
            </a:ln>
          </p:spPr>
          <p:txBody>
            <a:bodyPr wrap="square" lIns="0" tIns="0" rIns="0" bIns="0" rtlCol="0">
              <a:spAutoFit/>
            </a:bodyPr>
            <a:lstStyle/>
            <a:p>
              <a:endParaRPr/>
            </a:p>
          </p:txBody>
        </p:sp>
        <p:sp>
          <p:nvSpPr>
            <p:cNvPr id="46" name="object 44"/>
            <p:cNvSpPr/>
            <p:nvPr/>
          </p:nvSpPr>
          <p:spPr>
            <a:xfrm>
              <a:off x="1798192" y="965453"/>
              <a:ext cx="128270" cy="132080"/>
            </a:xfrm>
            <a:custGeom>
              <a:avLst/>
              <a:gdLst/>
              <a:ahLst/>
              <a:cxnLst/>
              <a:rect l="l" t="t" r="r" b="b"/>
              <a:pathLst>
                <a:path w="128269" h="132080">
                  <a:moveTo>
                    <a:pt x="0" y="0"/>
                  </a:moveTo>
                  <a:lnTo>
                    <a:pt x="76454" y="0"/>
                  </a:lnTo>
                  <a:lnTo>
                    <a:pt x="91468" y="1071"/>
                  </a:lnTo>
                  <a:lnTo>
                    <a:pt x="103606" y="4264"/>
                  </a:lnTo>
                  <a:lnTo>
                    <a:pt x="116222" y="14577"/>
                  </a:lnTo>
                  <a:lnTo>
                    <a:pt x="122087" y="24925"/>
                  </a:lnTo>
                  <a:lnTo>
                    <a:pt x="121916" y="41556"/>
                  </a:lnTo>
                  <a:lnTo>
                    <a:pt x="118678" y="51217"/>
                  </a:lnTo>
                  <a:lnTo>
                    <a:pt x="112649" y="59182"/>
                  </a:lnTo>
                  <a:lnTo>
                    <a:pt x="107314" y="62865"/>
                  </a:lnTo>
                  <a:lnTo>
                    <a:pt x="100837" y="64643"/>
                  </a:lnTo>
                  <a:lnTo>
                    <a:pt x="109981" y="66929"/>
                  </a:lnTo>
                  <a:lnTo>
                    <a:pt x="116712" y="71120"/>
                  </a:lnTo>
                  <a:lnTo>
                    <a:pt x="121157" y="77216"/>
                  </a:lnTo>
                  <a:lnTo>
                    <a:pt x="125730" y="83312"/>
                  </a:lnTo>
                  <a:lnTo>
                    <a:pt x="127888" y="90043"/>
                  </a:lnTo>
                  <a:lnTo>
                    <a:pt x="127888" y="97282"/>
                  </a:lnTo>
                  <a:lnTo>
                    <a:pt x="95925" y="130988"/>
                  </a:lnTo>
                  <a:lnTo>
                    <a:pt x="0" y="131953"/>
                  </a:lnTo>
                  <a:lnTo>
                    <a:pt x="0" y="0"/>
                  </a:lnTo>
                  <a:close/>
                </a:path>
              </a:pathLst>
            </a:custGeom>
            <a:ln w="10668">
              <a:solidFill>
                <a:srgbClr val="4579B8"/>
              </a:solidFill>
            </a:ln>
          </p:spPr>
          <p:txBody>
            <a:bodyPr wrap="square" lIns="0" tIns="0" rIns="0" bIns="0" rtlCol="0">
              <a:spAutoFit/>
            </a:bodyPr>
            <a:lstStyle/>
            <a:p>
              <a:endParaRPr/>
            </a:p>
          </p:txBody>
        </p:sp>
        <p:sp>
          <p:nvSpPr>
            <p:cNvPr id="47" name="object 45"/>
            <p:cNvSpPr/>
            <p:nvPr/>
          </p:nvSpPr>
          <p:spPr>
            <a:xfrm>
              <a:off x="1537461" y="965453"/>
              <a:ext cx="89535" cy="132080"/>
            </a:xfrm>
            <a:custGeom>
              <a:avLst/>
              <a:gdLst/>
              <a:ahLst/>
              <a:cxnLst/>
              <a:rect l="l" t="t" r="r" b="b"/>
              <a:pathLst>
                <a:path w="89535" h="132080">
                  <a:moveTo>
                    <a:pt x="0" y="0"/>
                  </a:moveTo>
                  <a:lnTo>
                    <a:pt x="89026" y="0"/>
                  </a:lnTo>
                  <a:lnTo>
                    <a:pt x="89026" y="28194"/>
                  </a:lnTo>
                  <a:lnTo>
                    <a:pt x="34925" y="28194"/>
                  </a:lnTo>
                  <a:lnTo>
                    <a:pt x="34925" y="131953"/>
                  </a:lnTo>
                  <a:lnTo>
                    <a:pt x="0" y="131953"/>
                  </a:lnTo>
                  <a:lnTo>
                    <a:pt x="0" y="0"/>
                  </a:lnTo>
                  <a:close/>
                </a:path>
              </a:pathLst>
            </a:custGeom>
            <a:ln w="10667">
              <a:solidFill>
                <a:srgbClr val="4579B8"/>
              </a:solidFill>
            </a:ln>
          </p:spPr>
          <p:txBody>
            <a:bodyPr wrap="square" lIns="0" tIns="0" rIns="0" bIns="0" rtlCol="0">
              <a:spAutoFit/>
            </a:bodyPr>
            <a:lstStyle/>
            <a:p>
              <a:endParaRPr/>
            </a:p>
          </p:txBody>
        </p:sp>
        <p:sp>
          <p:nvSpPr>
            <p:cNvPr id="48" name="object 46"/>
            <p:cNvSpPr/>
            <p:nvPr/>
          </p:nvSpPr>
          <p:spPr>
            <a:xfrm>
              <a:off x="1209675" y="965453"/>
              <a:ext cx="141605" cy="134620"/>
            </a:xfrm>
            <a:custGeom>
              <a:avLst/>
              <a:gdLst/>
              <a:ahLst/>
              <a:cxnLst/>
              <a:rect l="l" t="t" r="r" b="b"/>
              <a:pathLst>
                <a:path w="141605" h="134619">
                  <a:moveTo>
                    <a:pt x="24612" y="0"/>
                  </a:moveTo>
                  <a:lnTo>
                    <a:pt x="141605" y="0"/>
                  </a:lnTo>
                  <a:lnTo>
                    <a:pt x="141605" y="131953"/>
                  </a:lnTo>
                  <a:lnTo>
                    <a:pt x="106806" y="131953"/>
                  </a:lnTo>
                  <a:lnTo>
                    <a:pt x="106806" y="28321"/>
                  </a:lnTo>
                  <a:lnTo>
                    <a:pt x="59156" y="28321"/>
                  </a:lnTo>
                  <a:lnTo>
                    <a:pt x="59156" y="87630"/>
                  </a:lnTo>
                  <a:lnTo>
                    <a:pt x="58343" y="103396"/>
                  </a:lnTo>
                  <a:lnTo>
                    <a:pt x="31356" y="134238"/>
                  </a:lnTo>
                  <a:lnTo>
                    <a:pt x="21996" y="134238"/>
                  </a:lnTo>
                  <a:lnTo>
                    <a:pt x="16446" y="134238"/>
                  </a:lnTo>
                  <a:lnTo>
                    <a:pt x="9118" y="133476"/>
                  </a:lnTo>
                  <a:lnTo>
                    <a:pt x="0" y="131953"/>
                  </a:lnTo>
                  <a:lnTo>
                    <a:pt x="0" y="106299"/>
                  </a:lnTo>
                  <a:lnTo>
                    <a:pt x="749" y="106299"/>
                  </a:lnTo>
                  <a:lnTo>
                    <a:pt x="2692" y="106299"/>
                  </a:lnTo>
                  <a:lnTo>
                    <a:pt x="5841" y="106553"/>
                  </a:lnTo>
                  <a:lnTo>
                    <a:pt x="9486" y="106807"/>
                  </a:lnTo>
                  <a:lnTo>
                    <a:pt x="12306" y="106934"/>
                  </a:lnTo>
                  <a:lnTo>
                    <a:pt x="14287" y="106934"/>
                  </a:lnTo>
                  <a:lnTo>
                    <a:pt x="19011" y="106934"/>
                  </a:lnTo>
                  <a:lnTo>
                    <a:pt x="21920" y="105283"/>
                  </a:lnTo>
                  <a:lnTo>
                    <a:pt x="22987" y="102235"/>
                  </a:lnTo>
                  <a:lnTo>
                    <a:pt x="24186" y="93748"/>
                  </a:lnTo>
                  <a:lnTo>
                    <a:pt x="24611" y="77238"/>
                  </a:lnTo>
                  <a:lnTo>
                    <a:pt x="24612" y="0"/>
                  </a:lnTo>
                  <a:close/>
                </a:path>
              </a:pathLst>
            </a:custGeom>
            <a:ln w="10668">
              <a:solidFill>
                <a:srgbClr val="4579B8"/>
              </a:solidFill>
            </a:ln>
          </p:spPr>
          <p:txBody>
            <a:bodyPr wrap="square" lIns="0" tIns="0" rIns="0" bIns="0" rtlCol="0">
              <a:spAutoFit/>
            </a:bodyPr>
            <a:lstStyle/>
            <a:p>
              <a:endParaRPr/>
            </a:p>
          </p:txBody>
        </p:sp>
        <p:sp>
          <p:nvSpPr>
            <p:cNvPr id="49" name="object 47"/>
            <p:cNvSpPr/>
            <p:nvPr/>
          </p:nvSpPr>
          <p:spPr>
            <a:xfrm>
              <a:off x="927811" y="965453"/>
              <a:ext cx="120014" cy="132080"/>
            </a:xfrm>
            <a:custGeom>
              <a:avLst/>
              <a:gdLst/>
              <a:ahLst/>
              <a:cxnLst/>
              <a:rect l="l" t="t" r="r" b="b"/>
              <a:pathLst>
                <a:path w="120015" h="132080">
                  <a:moveTo>
                    <a:pt x="0" y="0"/>
                  </a:moveTo>
                  <a:lnTo>
                    <a:pt x="34925" y="0"/>
                  </a:lnTo>
                  <a:lnTo>
                    <a:pt x="34925" y="48387"/>
                  </a:lnTo>
                  <a:lnTo>
                    <a:pt x="84886" y="48387"/>
                  </a:lnTo>
                  <a:lnTo>
                    <a:pt x="84886" y="0"/>
                  </a:lnTo>
                  <a:lnTo>
                    <a:pt x="119926" y="0"/>
                  </a:lnTo>
                  <a:lnTo>
                    <a:pt x="119926" y="131953"/>
                  </a:lnTo>
                  <a:lnTo>
                    <a:pt x="84886" y="131953"/>
                  </a:lnTo>
                  <a:lnTo>
                    <a:pt x="84886" y="76581"/>
                  </a:lnTo>
                  <a:lnTo>
                    <a:pt x="34925" y="76581"/>
                  </a:lnTo>
                  <a:lnTo>
                    <a:pt x="34925" y="131953"/>
                  </a:lnTo>
                  <a:lnTo>
                    <a:pt x="0" y="131953"/>
                  </a:lnTo>
                  <a:lnTo>
                    <a:pt x="0" y="0"/>
                  </a:lnTo>
                  <a:close/>
                </a:path>
              </a:pathLst>
            </a:custGeom>
            <a:ln w="10668">
              <a:solidFill>
                <a:srgbClr val="4579B8"/>
              </a:solidFill>
            </a:ln>
          </p:spPr>
          <p:txBody>
            <a:bodyPr wrap="square" lIns="0" tIns="0" rIns="0" bIns="0" rtlCol="0">
              <a:spAutoFit/>
            </a:bodyPr>
            <a:lstStyle/>
            <a:p>
              <a:endParaRPr/>
            </a:p>
          </p:txBody>
        </p:sp>
        <p:sp>
          <p:nvSpPr>
            <p:cNvPr id="50" name="object 48"/>
            <p:cNvSpPr/>
            <p:nvPr/>
          </p:nvSpPr>
          <p:spPr>
            <a:xfrm>
              <a:off x="632155" y="965453"/>
              <a:ext cx="120014" cy="132080"/>
            </a:xfrm>
            <a:custGeom>
              <a:avLst/>
              <a:gdLst/>
              <a:ahLst/>
              <a:cxnLst/>
              <a:rect l="l" t="t" r="r" b="b"/>
              <a:pathLst>
                <a:path w="120015" h="132080">
                  <a:moveTo>
                    <a:pt x="0" y="0"/>
                  </a:moveTo>
                  <a:lnTo>
                    <a:pt x="34925" y="0"/>
                  </a:lnTo>
                  <a:lnTo>
                    <a:pt x="34925" y="48387"/>
                  </a:lnTo>
                  <a:lnTo>
                    <a:pt x="84886" y="48387"/>
                  </a:lnTo>
                  <a:lnTo>
                    <a:pt x="84886" y="0"/>
                  </a:lnTo>
                  <a:lnTo>
                    <a:pt x="119926" y="0"/>
                  </a:lnTo>
                  <a:lnTo>
                    <a:pt x="119926" y="131953"/>
                  </a:lnTo>
                  <a:lnTo>
                    <a:pt x="84886" y="131953"/>
                  </a:lnTo>
                  <a:lnTo>
                    <a:pt x="84886" y="76581"/>
                  </a:lnTo>
                  <a:lnTo>
                    <a:pt x="34925" y="76581"/>
                  </a:lnTo>
                  <a:lnTo>
                    <a:pt x="34925" y="131953"/>
                  </a:lnTo>
                  <a:lnTo>
                    <a:pt x="0" y="131953"/>
                  </a:lnTo>
                  <a:lnTo>
                    <a:pt x="0" y="0"/>
                  </a:lnTo>
                  <a:close/>
                </a:path>
              </a:pathLst>
            </a:custGeom>
            <a:ln w="10668">
              <a:solidFill>
                <a:srgbClr val="4579B8"/>
              </a:solidFill>
            </a:ln>
          </p:spPr>
          <p:txBody>
            <a:bodyPr wrap="square" lIns="0" tIns="0" rIns="0" bIns="0" rtlCol="0">
              <a:spAutoFit/>
            </a:bodyPr>
            <a:lstStyle/>
            <a:p>
              <a:endParaRPr/>
            </a:p>
          </p:txBody>
        </p:sp>
        <p:sp>
          <p:nvSpPr>
            <p:cNvPr id="51" name="object 49"/>
            <p:cNvSpPr/>
            <p:nvPr/>
          </p:nvSpPr>
          <p:spPr>
            <a:xfrm>
              <a:off x="2162729" y="962533"/>
              <a:ext cx="123189" cy="137795"/>
            </a:xfrm>
            <a:custGeom>
              <a:avLst/>
              <a:gdLst/>
              <a:ahLst/>
              <a:cxnLst/>
              <a:rect l="l" t="t" r="r" b="b"/>
              <a:pathLst>
                <a:path w="123189" h="137794">
                  <a:moveTo>
                    <a:pt x="60405" y="0"/>
                  </a:moveTo>
                  <a:lnTo>
                    <a:pt x="97805" y="11112"/>
                  </a:lnTo>
                  <a:lnTo>
                    <a:pt x="118829" y="44513"/>
                  </a:lnTo>
                  <a:lnTo>
                    <a:pt x="123026" y="69032"/>
                  </a:lnTo>
                  <a:lnTo>
                    <a:pt x="35640" y="78993"/>
                  </a:lnTo>
                  <a:lnTo>
                    <a:pt x="37911" y="92733"/>
                  </a:lnTo>
                  <a:lnTo>
                    <a:pt x="44030" y="102998"/>
                  </a:lnTo>
                  <a:lnTo>
                    <a:pt x="49483" y="108965"/>
                  </a:lnTo>
                  <a:lnTo>
                    <a:pt x="56214" y="111759"/>
                  </a:lnTo>
                  <a:lnTo>
                    <a:pt x="64215" y="111759"/>
                  </a:lnTo>
                  <a:lnTo>
                    <a:pt x="69676" y="111759"/>
                  </a:lnTo>
                  <a:lnTo>
                    <a:pt x="74248" y="110362"/>
                  </a:lnTo>
                  <a:lnTo>
                    <a:pt x="78058" y="107314"/>
                  </a:lnTo>
                  <a:lnTo>
                    <a:pt x="81741" y="104393"/>
                  </a:lnTo>
                  <a:lnTo>
                    <a:pt x="84535" y="99567"/>
                  </a:lnTo>
                  <a:lnTo>
                    <a:pt x="86440" y="92963"/>
                  </a:lnTo>
                  <a:lnTo>
                    <a:pt x="121238" y="98805"/>
                  </a:lnTo>
                  <a:lnTo>
                    <a:pt x="94759" y="129996"/>
                  </a:lnTo>
                  <a:lnTo>
                    <a:pt x="71930" y="137512"/>
                  </a:lnTo>
                  <a:lnTo>
                    <a:pt x="54869" y="136808"/>
                  </a:lnTo>
                  <a:lnTo>
                    <a:pt x="11164" y="110725"/>
                  </a:lnTo>
                  <a:lnTo>
                    <a:pt x="0" y="76022"/>
                  </a:lnTo>
                  <a:lnTo>
                    <a:pt x="678" y="59644"/>
                  </a:lnTo>
                  <a:lnTo>
                    <a:pt x="23323" y="13550"/>
                  </a:lnTo>
                  <a:lnTo>
                    <a:pt x="57141" y="73"/>
                  </a:lnTo>
                  <a:lnTo>
                    <a:pt x="60405" y="0"/>
                  </a:lnTo>
                  <a:close/>
                </a:path>
              </a:pathLst>
            </a:custGeom>
            <a:ln w="10667">
              <a:solidFill>
                <a:srgbClr val="4579B8"/>
              </a:solidFill>
            </a:ln>
          </p:spPr>
          <p:txBody>
            <a:bodyPr wrap="square" lIns="0" tIns="0" rIns="0" bIns="0" rtlCol="0">
              <a:spAutoFit/>
            </a:bodyPr>
            <a:lstStyle/>
            <a:p>
              <a:endParaRPr/>
            </a:p>
          </p:txBody>
        </p:sp>
        <p:sp>
          <p:nvSpPr>
            <p:cNvPr id="52" name="object 50"/>
            <p:cNvSpPr/>
            <p:nvPr/>
          </p:nvSpPr>
          <p:spPr>
            <a:xfrm>
              <a:off x="1634379" y="962533"/>
              <a:ext cx="136525" cy="137795"/>
            </a:xfrm>
            <a:custGeom>
              <a:avLst/>
              <a:gdLst/>
              <a:ahLst/>
              <a:cxnLst/>
              <a:rect l="l" t="t" r="r" b="b"/>
              <a:pathLst>
                <a:path w="136525" h="137794">
                  <a:moveTo>
                    <a:pt x="67928" y="0"/>
                  </a:moveTo>
                  <a:lnTo>
                    <a:pt x="105506" y="10098"/>
                  </a:lnTo>
                  <a:lnTo>
                    <a:pt x="130440" y="39491"/>
                  </a:lnTo>
                  <a:lnTo>
                    <a:pt x="136033" y="64450"/>
                  </a:lnTo>
                  <a:lnTo>
                    <a:pt x="135140" y="79416"/>
                  </a:lnTo>
                  <a:lnTo>
                    <a:pt x="109859" y="123724"/>
                  </a:lnTo>
                  <a:lnTo>
                    <a:pt x="75348" y="137605"/>
                  </a:lnTo>
                  <a:lnTo>
                    <a:pt x="60039" y="137074"/>
                  </a:lnTo>
                  <a:lnTo>
                    <a:pt x="15369" y="115584"/>
                  </a:lnTo>
                  <a:lnTo>
                    <a:pt x="0" y="69033"/>
                  </a:lnTo>
                  <a:lnTo>
                    <a:pt x="1000" y="55691"/>
                  </a:lnTo>
                  <a:lnTo>
                    <a:pt x="19987" y="18400"/>
                  </a:lnTo>
                  <a:lnTo>
                    <a:pt x="64715" y="59"/>
                  </a:lnTo>
                  <a:lnTo>
                    <a:pt x="67928" y="0"/>
                  </a:lnTo>
                  <a:close/>
                </a:path>
              </a:pathLst>
            </a:custGeom>
            <a:ln w="10668">
              <a:solidFill>
                <a:srgbClr val="4579B8"/>
              </a:solidFill>
            </a:ln>
          </p:spPr>
          <p:txBody>
            <a:bodyPr wrap="square" lIns="0" tIns="0" rIns="0" bIns="0" rtlCol="0">
              <a:spAutoFit/>
            </a:bodyPr>
            <a:lstStyle/>
            <a:p>
              <a:endParaRPr/>
            </a:p>
          </p:txBody>
        </p:sp>
        <p:sp>
          <p:nvSpPr>
            <p:cNvPr id="53" name="object 51"/>
            <p:cNvSpPr/>
            <p:nvPr/>
          </p:nvSpPr>
          <p:spPr>
            <a:xfrm>
              <a:off x="1375299" y="962533"/>
              <a:ext cx="136525" cy="137795"/>
            </a:xfrm>
            <a:custGeom>
              <a:avLst/>
              <a:gdLst/>
              <a:ahLst/>
              <a:cxnLst/>
              <a:rect l="l" t="t" r="r" b="b"/>
              <a:pathLst>
                <a:path w="136525" h="137794">
                  <a:moveTo>
                    <a:pt x="67928" y="0"/>
                  </a:moveTo>
                  <a:lnTo>
                    <a:pt x="105506" y="10098"/>
                  </a:lnTo>
                  <a:lnTo>
                    <a:pt x="130440" y="39491"/>
                  </a:lnTo>
                  <a:lnTo>
                    <a:pt x="136033" y="64450"/>
                  </a:lnTo>
                  <a:lnTo>
                    <a:pt x="135140" y="79416"/>
                  </a:lnTo>
                  <a:lnTo>
                    <a:pt x="109859" y="123724"/>
                  </a:lnTo>
                  <a:lnTo>
                    <a:pt x="75348" y="137605"/>
                  </a:lnTo>
                  <a:lnTo>
                    <a:pt x="60039" y="137074"/>
                  </a:lnTo>
                  <a:lnTo>
                    <a:pt x="15369" y="115584"/>
                  </a:lnTo>
                  <a:lnTo>
                    <a:pt x="0" y="69033"/>
                  </a:lnTo>
                  <a:lnTo>
                    <a:pt x="1000" y="55691"/>
                  </a:lnTo>
                  <a:lnTo>
                    <a:pt x="19987" y="18400"/>
                  </a:lnTo>
                  <a:lnTo>
                    <a:pt x="64715" y="59"/>
                  </a:lnTo>
                  <a:lnTo>
                    <a:pt x="67928" y="0"/>
                  </a:lnTo>
                  <a:close/>
                </a:path>
              </a:pathLst>
            </a:custGeom>
            <a:ln w="10667">
              <a:solidFill>
                <a:srgbClr val="4579B8"/>
              </a:solidFill>
            </a:ln>
          </p:spPr>
          <p:txBody>
            <a:bodyPr wrap="square" lIns="0" tIns="0" rIns="0" bIns="0" rtlCol="0">
              <a:spAutoFit/>
            </a:bodyPr>
            <a:lstStyle/>
            <a:p>
              <a:endParaRPr/>
            </a:p>
          </p:txBody>
        </p:sp>
        <p:sp>
          <p:nvSpPr>
            <p:cNvPr id="54" name="object 52"/>
            <p:cNvSpPr/>
            <p:nvPr/>
          </p:nvSpPr>
          <p:spPr>
            <a:xfrm>
              <a:off x="1075100" y="962533"/>
              <a:ext cx="123189" cy="138430"/>
            </a:xfrm>
            <a:custGeom>
              <a:avLst/>
              <a:gdLst/>
              <a:ahLst/>
              <a:cxnLst/>
              <a:rect l="l" t="t" r="r" b="b"/>
              <a:pathLst>
                <a:path w="123190" h="138430">
                  <a:moveTo>
                    <a:pt x="59580" y="0"/>
                  </a:moveTo>
                  <a:lnTo>
                    <a:pt x="101874" y="10472"/>
                  </a:lnTo>
                  <a:lnTo>
                    <a:pt x="114827" y="40419"/>
                  </a:lnTo>
                  <a:lnTo>
                    <a:pt x="114749" y="91566"/>
                  </a:lnTo>
                  <a:lnTo>
                    <a:pt x="115158" y="106525"/>
                  </a:lnTo>
                  <a:lnTo>
                    <a:pt x="116385" y="117022"/>
                  </a:lnTo>
                  <a:lnTo>
                    <a:pt x="117556" y="122681"/>
                  </a:lnTo>
                  <a:lnTo>
                    <a:pt x="119639" y="128650"/>
                  </a:lnTo>
                  <a:lnTo>
                    <a:pt x="122712" y="134874"/>
                  </a:lnTo>
                  <a:lnTo>
                    <a:pt x="88155" y="134874"/>
                  </a:lnTo>
                  <a:lnTo>
                    <a:pt x="87254" y="132587"/>
                  </a:lnTo>
                  <a:lnTo>
                    <a:pt x="86123" y="129158"/>
                  </a:lnTo>
                  <a:lnTo>
                    <a:pt x="84803" y="124587"/>
                  </a:lnTo>
                  <a:lnTo>
                    <a:pt x="84218" y="122554"/>
                  </a:lnTo>
                  <a:lnTo>
                    <a:pt x="83812" y="121157"/>
                  </a:lnTo>
                  <a:lnTo>
                    <a:pt x="83558" y="120522"/>
                  </a:lnTo>
                  <a:lnTo>
                    <a:pt x="77602" y="126237"/>
                  </a:lnTo>
                  <a:lnTo>
                    <a:pt x="71214" y="130682"/>
                  </a:lnTo>
                  <a:lnTo>
                    <a:pt x="64419" y="133603"/>
                  </a:lnTo>
                  <a:lnTo>
                    <a:pt x="57625" y="136397"/>
                  </a:lnTo>
                  <a:lnTo>
                    <a:pt x="50386" y="137921"/>
                  </a:lnTo>
                  <a:lnTo>
                    <a:pt x="42677" y="137921"/>
                  </a:lnTo>
                  <a:lnTo>
                    <a:pt x="5826" y="120119"/>
                  </a:lnTo>
                  <a:lnTo>
                    <a:pt x="0" y="92361"/>
                  </a:lnTo>
                  <a:lnTo>
                    <a:pt x="2379" y="82361"/>
                  </a:lnTo>
                  <a:lnTo>
                    <a:pt x="42592" y="58260"/>
                  </a:lnTo>
                  <a:lnTo>
                    <a:pt x="59783" y="54766"/>
                  </a:lnTo>
                  <a:lnTo>
                    <a:pt x="72025" y="51739"/>
                  </a:lnTo>
                  <a:lnTo>
                    <a:pt x="80189" y="49032"/>
                  </a:lnTo>
                  <a:lnTo>
                    <a:pt x="80827" y="45338"/>
                  </a:lnTo>
                  <a:lnTo>
                    <a:pt x="80827" y="38607"/>
                  </a:lnTo>
                  <a:lnTo>
                    <a:pt x="79176" y="33781"/>
                  </a:lnTo>
                  <a:lnTo>
                    <a:pt x="75862" y="30987"/>
                  </a:lnTo>
                  <a:lnTo>
                    <a:pt x="72547" y="28066"/>
                  </a:lnTo>
                  <a:lnTo>
                    <a:pt x="66286" y="26669"/>
                  </a:lnTo>
                  <a:lnTo>
                    <a:pt x="57091" y="26669"/>
                  </a:lnTo>
                  <a:lnTo>
                    <a:pt x="50881" y="26669"/>
                  </a:lnTo>
                  <a:lnTo>
                    <a:pt x="46029" y="27939"/>
                  </a:lnTo>
                  <a:lnTo>
                    <a:pt x="42550" y="30352"/>
                  </a:lnTo>
                  <a:lnTo>
                    <a:pt x="39070" y="32765"/>
                  </a:lnTo>
                  <a:lnTo>
                    <a:pt x="36250" y="37083"/>
                  </a:lnTo>
                  <a:lnTo>
                    <a:pt x="34104" y="43179"/>
                  </a:lnTo>
                  <a:lnTo>
                    <a:pt x="2418" y="37464"/>
                  </a:lnTo>
                  <a:lnTo>
                    <a:pt x="26454" y="6875"/>
                  </a:lnTo>
                  <a:lnTo>
                    <a:pt x="50251" y="362"/>
                  </a:lnTo>
                  <a:lnTo>
                    <a:pt x="59580" y="0"/>
                  </a:lnTo>
                  <a:close/>
                </a:path>
              </a:pathLst>
            </a:custGeom>
            <a:ln w="10668">
              <a:solidFill>
                <a:srgbClr val="4579B8"/>
              </a:solidFill>
            </a:ln>
          </p:spPr>
          <p:txBody>
            <a:bodyPr wrap="square" lIns="0" tIns="0" rIns="0" bIns="0" rtlCol="0">
              <a:spAutoFit/>
            </a:bodyPr>
            <a:lstStyle/>
            <a:p>
              <a:endParaRPr/>
            </a:p>
          </p:txBody>
        </p:sp>
        <p:sp>
          <p:nvSpPr>
            <p:cNvPr id="55" name="object 53"/>
            <p:cNvSpPr/>
            <p:nvPr/>
          </p:nvSpPr>
          <p:spPr>
            <a:xfrm>
              <a:off x="777440" y="962533"/>
              <a:ext cx="123189" cy="137795"/>
            </a:xfrm>
            <a:custGeom>
              <a:avLst/>
              <a:gdLst/>
              <a:ahLst/>
              <a:cxnLst/>
              <a:rect l="l" t="t" r="r" b="b"/>
              <a:pathLst>
                <a:path w="123190" h="137794">
                  <a:moveTo>
                    <a:pt x="60340" y="0"/>
                  </a:moveTo>
                  <a:lnTo>
                    <a:pt x="97782" y="11112"/>
                  </a:lnTo>
                  <a:lnTo>
                    <a:pt x="118790" y="44518"/>
                  </a:lnTo>
                  <a:lnTo>
                    <a:pt x="122976" y="69042"/>
                  </a:lnTo>
                  <a:lnTo>
                    <a:pt x="35613" y="78993"/>
                  </a:lnTo>
                  <a:lnTo>
                    <a:pt x="37880" y="92743"/>
                  </a:lnTo>
                  <a:lnTo>
                    <a:pt x="43955" y="103012"/>
                  </a:lnTo>
                  <a:lnTo>
                    <a:pt x="49444" y="108965"/>
                  </a:lnTo>
                  <a:lnTo>
                    <a:pt x="56149" y="111759"/>
                  </a:lnTo>
                  <a:lnTo>
                    <a:pt x="64188" y="111759"/>
                  </a:lnTo>
                  <a:lnTo>
                    <a:pt x="69662" y="111759"/>
                  </a:lnTo>
                  <a:lnTo>
                    <a:pt x="74260" y="110362"/>
                  </a:lnTo>
                  <a:lnTo>
                    <a:pt x="77981" y="107314"/>
                  </a:lnTo>
                  <a:lnTo>
                    <a:pt x="81714" y="104393"/>
                  </a:lnTo>
                  <a:lnTo>
                    <a:pt x="84534" y="99567"/>
                  </a:lnTo>
                  <a:lnTo>
                    <a:pt x="86439" y="92963"/>
                  </a:lnTo>
                  <a:lnTo>
                    <a:pt x="121237" y="98805"/>
                  </a:lnTo>
                  <a:lnTo>
                    <a:pt x="94766" y="129996"/>
                  </a:lnTo>
                  <a:lnTo>
                    <a:pt x="71930" y="137511"/>
                  </a:lnTo>
                  <a:lnTo>
                    <a:pt x="54881" y="136808"/>
                  </a:lnTo>
                  <a:lnTo>
                    <a:pt x="11164" y="110735"/>
                  </a:lnTo>
                  <a:lnTo>
                    <a:pt x="0" y="76029"/>
                  </a:lnTo>
                  <a:lnTo>
                    <a:pt x="678" y="59649"/>
                  </a:lnTo>
                  <a:lnTo>
                    <a:pt x="23327" y="13543"/>
                  </a:lnTo>
                  <a:lnTo>
                    <a:pt x="57130" y="71"/>
                  </a:lnTo>
                  <a:lnTo>
                    <a:pt x="60340" y="0"/>
                  </a:lnTo>
                  <a:close/>
                </a:path>
              </a:pathLst>
            </a:custGeom>
            <a:ln w="10668">
              <a:solidFill>
                <a:srgbClr val="4579B8"/>
              </a:solidFill>
            </a:ln>
          </p:spPr>
          <p:txBody>
            <a:bodyPr wrap="square" lIns="0" tIns="0" rIns="0" bIns="0" rtlCol="0">
              <a:spAutoFit/>
            </a:bodyPr>
            <a:lstStyle/>
            <a:p>
              <a:endParaRPr/>
            </a:p>
          </p:txBody>
        </p:sp>
        <p:sp>
          <p:nvSpPr>
            <p:cNvPr id="56" name="object 54"/>
            <p:cNvSpPr/>
            <p:nvPr/>
          </p:nvSpPr>
          <p:spPr>
            <a:xfrm>
              <a:off x="966431" y="1267333"/>
              <a:ext cx="962063" cy="169671"/>
            </a:xfrm>
            <a:prstGeom prst="rect">
              <a:avLst/>
            </a:prstGeom>
            <a:blipFill>
              <a:blip r:embed="rId15" cstate="print"/>
              <a:stretch>
                <a:fillRect/>
              </a:stretch>
            </a:blipFill>
          </p:spPr>
          <p:txBody>
            <a:bodyPr wrap="square" lIns="0" tIns="0" rIns="0" bIns="0" rtlCol="0">
              <a:spAutoFit/>
            </a:bodyPr>
            <a:lstStyle/>
            <a:p>
              <a:endParaRPr/>
            </a:p>
          </p:txBody>
        </p:sp>
        <p:sp>
          <p:nvSpPr>
            <p:cNvPr id="57" name="object 55"/>
            <p:cNvSpPr/>
            <p:nvPr/>
          </p:nvSpPr>
          <p:spPr>
            <a:xfrm>
              <a:off x="1781175" y="1346580"/>
              <a:ext cx="57150" cy="33655"/>
            </a:xfrm>
            <a:custGeom>
              <a:avLst/>
              <a:gdLst/>
              <a:ahLst/>
              <a:cxnLst/>
              <a:rect l="l" t="t" r="r" b="b"/>
              <a:pathLst>
                <a:path w="57150" h="33655">
                  <a:moveTo>
                    <a:pt x="0" y="0"/>
                  </a:moveTo>
                  <a:lnTo>
                    <a:pt x="0" y="33528"/>
                  </a:lnTo>
                  <a:lnTo>
                    <a:pt x="32512" y="33528"/>
                  </a:lnTo>
                  <a:lnTo>
                    <a:pt x="40893" y="33528"/>
                  </a:lnTo>
                  <a:lnTo>
                    <a:pt x="47117" y="32258"/>
                  </a:lnTo>
                  <a:lnTo>
                    <a:pt x="50926" y="29591"/>
                  </a:lnTo>
                  <a:lnTo>
                    <a:pt x="54737" y="26924"/>
                  </a:lnTo>
                  <a:lnTo>
                    <a:pt x="56642" y="22606"/>
                  </a:lnTo>
                  <a:lnTo>
                    <a:pt x="56642" y="16637"/>
                  </a:lnTo>
                  <a:lnTo>
                    <a:pt x="56642" y="10287"/>
                  </a:lnTo>
                  <a:lnTo>
                    <a:pt x="54101" y="5842"/>
                  </a:lnTo>
                  <a:lnTo>
                    <a:pt x="49149" y="3556"/>
                  </a:lnTo>
                  <a:lnTo>
                    <a:pt x="39504" y="966"/>
                  </a:lnTo>
                  <a:lnTo>
                    <a:pt x="24556" y="9"/>
                  </a:lnTo>
                  <a:lnTo>
                    <a:pt x="0" y="0"/>
                  </a:lnTo>
                  <a:close/>
                </a:path>
              </a:pathLst>
            </a:custGeom>
            <a:ln w="10668">
              <a:solidFill>
                <a:srgbClr val="4579B8"/>
              </a:solidFill>
            </a:ln>
          </p:spPr>
          <p:txBody>
            <a:bodyPr wrap="square" lIns="0" tIns="0" rIns="0" bIns="0" rtlCol="0">
              <a:spAutoFit/>
            </a:bodyPr>
            <a:lstStyle/>
            <a:p>
              <a:endParaRPr/>
            </a:p>
          </p:txBody>
        </p:sp>
        <p:sp>
          <p:nvSpPr>
            <p:cNvPr id="58" name="object 56"/>
            <p:cNvSpPr/>
            <p:nvPr/>
          </p:nvSpPr>
          <p:spPr>
            <a:xfrm>
              <a:off x="1613980" y="1298955"/>
              <a:ext cx="59690" cy="74930"/>
            </a:xfrm>
            <a:custGeom>
              <a:avLst/>
              <a:gdLst/>
              <a:ahLst/>
              <a:cxnLst/>
              <a:rect l="l" t="t" r="r" b="b"/>
              <a:pathLst>
                <a:path w="59689" h="74930">
                  <a:moveTo>
                    <a:pt x="17207" y="0"/>
                  </a:moveTo>
                  <a:lnTo>
                    <a:pt x="11895" y="45773"/>
                  </a:lnTo>
                  <a:lnTo>
                    <a:pt x="0" y="74426"/>
                  </a:lnTo>
                  <a:lnTo>
                    <a:pt x="59371" y="74676"/>
                  </a:lnTo>
                  <a:lnTo>
                    <a:pt x="59498" y="0"/>
                  </a:lnTo>
                  <a:lnTo>
                    <a:pt x="17207" y="0"/>
                  </a:lnTo>
                  <a:close/>
                </a:path>
              </a:pathLst>
            </a:custGeom>
            <a:ln w="10668">
              <a:solidFill>
                <a:srgbClr val="4579B8"/>
              </a:solidFill>
            </a:ln>
          </p:spPr>
          <p:txBody>
            <a:bodyPr wrap="square" lIns="0" tIns="0" rIns="0" bIns="0" rtlCol="0">
              <a:spAutoFit/>
            </a:bodyPr>
            <a:lstStyle/>
            <a:p>
              <a:endParaRPr/>
            </a:p>
          </p:txBody>
        </p:sp>
        <p:sp>
          <p:nvSpPr>
            <p:cNvPr id="59" name="object 57"/>
            <p:cNvSpPr/>
            <p:nvPr/>
          </p:nvSpPr>
          <p:spPr>
            <a:xfrm>
              <a:off x="1015084" y="1298955"/>
              <a:ext cx="59690" cy="74930"/>
            </a:xfrm>
            <a:custGeom>
              <a:avLst/>
              <a:gdLst/>
              <a:ahLst/>
              <a:cxnLst/>
              <a:rect l="l" t="t" r="r" b="b"/>
              <a:pathLst>
                <a:path w="59690" h="74930">
                  <a:moveTo>
                    <a:pt x="17209" y="0"/>
                  </a:moveTo>
                  <a:lnTo>
                    <a:pt x="11859" y="45773"/>
                  </a:lnTo>
                  <a:lnTo>
                    <a:pt x="0" y="74426"/>
                  </a:lnTo>
                  <a:lnTo>
                    <a:pt x="59335" y="74676"/>
                  </a:lnTo>
                  <a:lnTo>
                    <a:pt x="59462" y="0"/>
                  </a:lnTo>
                  <a:lnTo>
                    <a:pt x="17209" y="0"/>
                  </a:lnTo>
                  <a:close/>
                </a:path>
              </a:pathLst>
            </a:custGeom>
            <a:ln w="10668">
              <a:solidFill>
                <a:srgbClr val="4579B8"/>
              </a:solidFill>
            </a:ln>
          </p:spPr>
          <p:txBody>
            <a:bodyPr wrap="square" lIns="0" tIns="0" rIns="0" bIns="0" rtlCol="0">
              <a:spAutoFit/>
            </a:bodyPr>
            <a:lstStyle/>
            <a:p>
              <a:endParaRPr/>
            </a:p>
          </p:txBody>
        </p:sp>
        <p:sp>
          <p:nvSpPr>
            <p:cNvPr id="60" name="object 58"/>
            <p:cNvSpPr/>
            <p:nvPr/>
          </p:nvSpPr>
          <p:spPr>
            <a:xfrm>
              <a:off x="1460208" y="1295780"/>
              <a:ext cx="64135" cy="81280"/>
            </a:xfrm>
            <a:custGeom>
              <a:avLst/>
              <a:gdLst/>
              <a:ahLst/>
              <a:cxnLst/>
              <a:rect l="l" t="t" r="r" b="b"/>
              <a:pathLst>
                <a:path w="64134" h="81280">
                  <a:moveTo>
                    <a:pt x="31914" y="0"/>
                  </a:moveTo>
                  <a:lnTo>
                    <a:pt x="22770" y="0"/>
                  </a:lnTo>
                  <a:lnTo>
                    <a:pt x="15150" y="3429"/>
                  </a:lnTo>
                  <a:lnTo>
                    <a:pt x="8927" y="10414"/>
                  </a:lnTo>
                  <a:lnTo>
                    <a:pt x="2939" y="20350"/>
                  </a:lnTo>
                  <a:lnTo>
                    <a:pt x="0" y="33261"/>
                  </a:lnTo>
                  <a:lnTo>
                    <a:pt x="756" y="50255"/>
                  </a:lnTo>
                  <a:lnTo>
                    <a:pt x="31757" y="81025"/>
                  </a:lnTo>
                  <a:lnTo>
                    <a:pt x="41058" y="81026"/>
                  </a:lnTo>
                  <a:lnTo>
                    <a:pt x="48678" y="77470"/>
                  </a:lnTo>
                  <a:lnTo>
                    <a:pt x="54901" y="70612"/>
                  </a:lnTo>
                  <a:lnTo>
                    <a:pt x="60760" y="60696"/>
                  </a:lnTo>
                  <a:lnTo>
                    <a:pt x="63684" y="47772"/>
                  </a:lnTo>
                  <a:lnTo>
                    <a:pt x="62944" y="30708"/>
                  </a:lnTo>
                  <a:lnTo>
                    <a:pt x="32054" y="0"/>
                  </a:lnTo>
                  <a:lnTo>
                    <a:pt x="31914" y="0"/>
                  </a:lnTo>
                  <a:close/>
                </a:path>
              </a:pathLst>
            </a:custGeom>
            <a:ln w="10668">
              <a:solidFill>
                <a:srgbClr val="4579B8"/>
              </a:solidFill>
            </a:ln>
          </p:spPr>
          <p:txBody>
            <a:bodyPr wrap="square" lIns="0" tIns="0" rIns="0" bIns="0" rtlCol="0">
              <a:spAutoFit/>
            </a:bodyPr>
            <a:lstStyle/>
            <a:p>
              <a:endParaRPr/>
            </a:p>
          </p:txBody>
        </p:sp>
        <p:sp>
          <p:nvSpPr>
            <p:cNvPr id="61" name="object 59"/>
            <p:cNvSpPr/>
            <p:nvPr/>
          </p:nvSpPr>
          <p:spPr>
            <a:xfrm>
              <a:off x="1175177" y="1295780"/>
              <a:ext cx="64135" cy="81280"/>
            </a:xfrm>
            <a:custGeom>
              <a:avLst/>
              <a:gdLst/>
              <a:ahLst/>
              <a:cxnLst/>
              <a:rect l="l" t="t" r="r" b="b"/>
              <a:pathLst>
                <a:path w="64134" h="81280">
                  <a:moveTo>
                    <a:pt x="31957" y="0"/>
                  </a:moveTo>
                  <a:lnTo>
                    <a:pt x="22852" y="0"/>
                  </a:lnTo>
                  <a:lnTo>
                    <a:pt x="15181" y="3429"/>
                  </a:lnTo>
                  <a:lnTo>
                    <a:pt x="8970" y="10414"/>
                  </a:lnTo>
                  <a:lnTo>
                    <a:pt x="2972" y="20345"/>
                  </a:lnTo>
                  <a:lnTo>
                    <a:pt x="0" y="33247"/>
                  </a:lnTo>
                  <a:lnTo>
                    <a:pt x="765" y="50241"/>
                  </a:lnTo>
                  <a:lnTo>
                    <a:pt x="31782" y="81025"/>
                  </a:lnTo>
                  <a:lnTo>
                    <a:pt x="41076" y="81026"/>
                  </a:lnTo>
                  <a:lnTo>
                    <a:pt x="48709" y="77470"/>
                  </a:lnTo>
                  <a:lnTo>
                    <a:pt x="54881" y="70612"/>
                  </a:lnTo>
                  <a:lnTo>
                    <a:pt x="60809" y="60708"/>
                  </a:lnTo>
                  <a:lnTo>
                    <a:pt x="63770" y="47802"/>
                  </a:lnTo>
                  <a:lnTo>
                    <a:pt x="63026" y="30739"/>
                  </a:lnTo>
                  <a:lnTo>
                    <a:pt x="60117" y="18915"/>
                  </a:lnTo>
                  <a:lnTo>
                    <a:pt x="55123" y="10691"/>
                  </a:lnTo>
                  <a:lnTo>
                    <a:pt x="44606" y="2645"/>
                  </a:lnTo>
                  <a:lnTo>
                    <a:pt x="32079" y="0"/>
                  </a:lnTo>
                  <a:close/>
                </a:path>
              </a:pathLst>
            </a:custGeom>
            <a:ln w="10668">
              <a:solidFill>
                <a:srgbClr val="4579B8"/>
              </a:solidFill>
            </a:ln>
          </p:spPr>
          <p:txBody>
            <a:bodyPr wrap="square" lIns="0" tIns="0" rIns="0" bIns="0" rtlCol="0">
              <a:spAutoFit/>
            </a:bodyPr>
            <a:lstStyle/>
            <a:p>
              <a:endParaRPr/>
            </a:p>
          </p:txBody>
        </p:sp>
        <p:sp>
          <p:nvSpPr>
            <p:cNvPr id="62" name="object 60"/>
            <p:cNvSpPr/>
            <p:nvPr/>
          </p:nvSpPr>
          <p:spPr>
            <a:xfrm>
              <a:off x="1893570" y="1270253"/>
              <a:ext cx="34925" cy="132080"/>
            </a:xfrm>
            <a:custGeom>
              <a:avLst/>
              <a:gdLst/>
              <a:ahLst/>
              <a:cxnLst/>
              <a:rect l="l" t="t" r="r" b="b"/>
              <a:pathLst>
                <a:path w="34925" h="132080">
                  <a:moveTo>
                    <a:pt x="0" y="0"/>
                  </a:moveTo>
                  <a:lnTo>
                    <a:pt x="34925" y="0"/>
                  </a:lnTo>
                  <a:lnTo>
                    <a:pt x="34925" y="131953"/>
                  </a:lnTo>
                  <a:lnTo>
                    <a:pt x="0" y="131953"/>
                  </a:lnTo>
                  <a:lnTo>
                    <a:pt x="0" y="0"/>
                  </a:lnTo>
                  <a:close/>
                </a:path>
              </a:pathLst>
            </a:custGeom>
            <a:ln w="10668">
              <a:solidFill>
                <a:srgbClr val="4579B8"/>
              </a:solidFill>
            </a:ln>
          </p:spPr>
          <p:txBody>
            <a:bodyPr wrap="square" lIns="0" tIns="0" rIns="0" bIns="0" rtlCol="0">
              <a:spAutoFit/>
            </a:bodyPr>
            <a:lstStyle/>
            <a:p>
              <a:endParaRPr/>
            </a:p>
          </p:txBody>
        </p:sp>
        <p:sp>
          <p:nvSpPr>
            <p:cNvPr id="63" name="object 61"/>
            <p:cNvSpPr/>
            <p:nvPr/>
          </p:nvSpPr>
          <p:spPr>
            <a:xfrm>
              <a:off x="1746250" y="1270253"/>
              <a:ext cx="127635" cy="132080"/>
            </a:xfrm>
            <a:custGeom>
              <a:avLst/>
              <a:gdLst/>
              <a:ahLst/>
              <a:cxnLst/>
              <a:rect l="l" t="t" r="r" b="b"/>
              <a:pathLst>
                <a:path w="127635" h="132080">
                  <a:moveTo>
                    <a:pt x="0" y="0"/>
                  </a:moveTo>
                  <a:lnTo>
                    <a:pt x="34925" y="0"/>
                  </a:lnTo>
                  <a:lnTo>
                    <a:pt x="34925" y="54863"/>
                  </a:lnTo>
                  <a:lnTo>
                    <a:pt x="69976" y="54863"/>
                  </a:lnTo>
                  <a:lnTo>
                    <a:pt x="110350" y="61876"/>
                  </a:lnTo>
                  <a:lnTo>
                    <a:pt x="127380" y="93431"/>
                  </a:lnTo>
                  <a:lnTo>
                    <a:pt x="125308" y="107307"/>
                  </a:lnTo>
                  <a:lnTo>
                    <a:pt x="83813" y="131617"/>
                  </a:lnTo>
                  <a:lnTo>
                    <a:pt x="0" y="131953"/>
                  </a:lnTo>
                  <a:lnTo>
                    <a:pt x="0" y="0"/>
                  </a:lnTo>
                  <a:close/>
                </a:path>
              </a:pathLst>
            </a:custGeom>
            <a:ln w="10668">
              <a:solidFill>
                <a:srgbClr val="4579B8"/>
              </a:solidFill>
            </a:ln>
          </p:spPr>
          <p:txBody>
            <a:bodyPr wrap="square" lIns="0" tIns="0" rIns="0" bIns="0" rtlCol="0">
              <a:spAutoFit/>
            </a:bodyPr>
            <a:lstStyle/>
            <a:p>
              <a:endParaRPr/>
            </a:p>
          </p:txBody>
        </p:sp>
        <p:sp>
          <p:nvSpPr>
            <p:cNvPr id="64" name="object 62"/>
            <p:cNvSpPr/>
            <p:nvPr/>
          </p:nvSpPr>
          <p:spPr>
            <a:xfrm>
              <a:off x="1565402" y="1270253"/>
              <a:ext cx="156845" cy="167005"/>
            </a:xfrm>
            <a:custGeom>
              <a:avLst/>
              <a:gdLst/>
              <a:ahLst/>
              <a:cxnLst/>
              <a:rect l="l" t="t" r="r" b="b"/>
              <a:pathLst>
                <a:path w="156844" h="167005">
                  <a:moveTo>
                    <a:pt x="35940" y="0"/>
                  </a:moveTo>
                  <a:lnTo>
                    <a:pt x="142493" y="0"/>
                  </a:lnTo>
                  <a:lnTo>
                    <a:pt x="142493" y="103378"/>
                  </a:lnTo>
                  <a:lnTo>
                    <a:pt x="156717" y="103378"/>
                  </a:lnTo>
                  <a:lnTo>
                    <a:pt x="156717" y="166750"/>
                  </a:lnTo>
                  <a:lnTo>
                    <a:pt x="128270" y="166750"/>
                  </a:lnTo>
                  <a:lnTo>
                    <a:pt x="128270" y="131953"/>
                  </a:lnTo>
                  <a:lnTo>
                    <a:pt x="28320" y="131953"/>
                  </a:lnTo>
                  <a:lnTo>
                    <a:pt x="28320" y="166750"/>
                  </a:lnTo>
                  <a:lnTo>
                    <a:pt x="0" y="166750"/>
                  </a:lnTo>
                  <a:lnTo>
                    <a:pt x="0" y="103378"/>
                  </a:lnTo>
                  <a:lnTo>
                    <a:pt x="14223" y="103378"/>
                  </a:lnTo>
                  <a:lnTo>
                    <a:pt x="20425" y="94541"/>
                  </a:lnTo>
                  <a:lnTo>
                    <a:pt x="32873" y="48375"/>
                  </a:lnTo>
                  <a:lnTo>
                    <a:pt x="35739" y="8489"/>
                  </a:lnTo>
                  <a:lnTo>
                    <a:pt x="35940" y="0"/>
                  </a:lnTo>
                  <a:close/>
                </a:path>
              </a:pathLst>
            </a:custGeom>
            <a:ln w="10668">
              <a:solidFill>
                <a:srgbClr val="4579B8"/>
              </a:solidFill>
            </a:ln>
          </p:spPr>
          <p:txBody>
            <a:bodyPr wrap="square" lIns="0" tIns="0" rIns="0" bIns="0" rtlCol="0">
              <a:spAutoFit/>
            </a:bodyPr>
            <a:lstStyle/>
            <a:p>
              <a:endParaRPr/>
            </a:p>
          </p:txBody>
        </p:sp>
        <p:sp>
          <p:nvSpPr>
            <p:cNvPr id="65" name="object 63"/>
            <p:cNvSpPr/>
            <p:nvPr/>
          </p:nvSpPr>
          <p:spPr>
            <a:xfrm>
              <a:off x="1279652" y="1270253"/>
              <a:ext cx="137795" cy="132080"/>
            </a:xfrm>
            <a:custGeom>
              <a:avLst/>
              <a:gdLst/>
              <a:ahLst/>
              <a:cxnLst/>
              <a:rect l="l" t="t" r="r" b="b"/>
              <a:pathLst>
                <a:path w="137794" h="132080">
                  <a:moveTo>
                    <a:pt x="2031" y="0"/>
                  </a:moveTo>
                  <a:lnTo>
                    <a:pt x="44703" y="0"/>
                  </a:lnTo>
                  <a:lnTo>
                    <a:pt x="68072" y="36322"/>
                  </a:lnTo>
                  <a:lnTo>
                    <a:pt x="92582" y="0"/>
                  </a:lnTo>
                  <a:lnTo>
                    <a:pt x="133603" y="0"/>
                  </a:lnTo>
                  <a:lnTo>
                    <a:pt x="88900" y="62484"/>
                  </a:lnTo>
                  <a:lnTo>
                    <a:pt x="137667" y="131953"/>
                  </a:lnTo>
                  <a:lnTo>
                    <a:pt x="94868" y="131953"/>
                  </a:lnTo>
                  <a:lnTo>
                    <a:pt x="68072" y="91059"/>
                  </a:lnTo>
                  <a:lnTo>
                    <a:pt x="40893" y="131953"/>
                  </a:lnTo>
                  <a:lnTo>
                    <a:pt x="0" y="131953"/>
                  </a:lnTo>
                  <a:lnTo>
                    <a:pt x="47625" y="64008"/>
                  </a:lnTo>
                  <a:lnTo>
                    <a:pt x="2031" y="0"/>
                  </a:lnTo>
                  <a:close/>
                </a:path>
              </a:pathLst>
            </a:custGeom>
            <a:ln w="10668">
              <a:solidFill>
                <a:srgbClr val="4579B8"/>
              </a:solidFill>
            </a:ln>
          </p:spPr>
          <p:txBody>
            <a:bodyPr wrap="square" lIns="0" tIns="0" rIns="0" bIns="0" rtlCol="0">
              <a:spAutoFit/>
            </a:bodyPr>
            <a:lstStyle/>
            <a:p>
              <a:endParaRPr/>
            </a:p>
          </p:txBody>
        </p:sp>
        <p:sp>
          <p:nvSpPr>
            <p:cNvPr id="66" name="object 64"/>
            <p:cNvSpPr/>
            <p:nvPr/>
          </p:nvSpPr>
          <p:spPr>
            <a:xfrm>
              <a:off x="966431" y="1270253"/>
              <a:ext cx="156845" cy="167005"/>
            </a:xfrm>
            <a:custGeom>
              <a:avLst/>
              <a:gdLst/>
              <a:ahLst/>
              <a:cxnLst/>
              <a:rect l="l" t="t" r="r" b="b"/>
              <a:pathLst>
                <a:path w="156844" h="167005">
                  <a:moveTo>
                    <a:pt x="36042" y="0"/>
                  </a:moveTo>
                  <a:lnTo>
                    <a:pt x="142544" y="0"/>
                  </a:lnTo>
                  <a:lnTo>
                    <a:pt x="142544" y="103378"/>
                  </a:lnTo>
                  <a:lnTo>
                    <a:pt x="156705" y="103378"/>
                  </a:lnTo>
                  <a:lnTo>
                    <a:pt x="156705" y="166750"/>
                  </a:lnTo>
                  <a:lnTo>
                    <a:pt x="128244" y="166750"/>
                  </a:lnTo>
                  <a:lnTo>
                    <a:pt x="128244" y="131953"/>
                  </a:lnTo>
                  <a:lnTo>
                    <a:pt x="28333" y="131953"/>
                  </a:lnTo>
                  <a:lnTo>
                    <a:pt x="28333" y="166750"/>
                  </a:lnTo>
                  <a:lnTo>
                    <a:pt x="0" y="166750"/>
                  </a:lnTo>
                  <a:lnTo>
                    <a:pt x="0" y="103378"/>
                  </a:lnTo>
                  <a:lnTo>
                    <a:pt x="14287" y="103378"/>
                  </a:lnTo>
                  <a:lnTo>
                    <a:pt x="20483" y="94532"/>
                  </a:lnTo>
                  <a:lnTo>
                    <a:pt x="32916" y="48366"/>
                  </a:lnTo>
                  <a:lnTo>
                    <a:pt x="35816" y="8475"/>
                  </a:lnTo>
                  <a:lnTo>
                    <a:pt x="36042" y="0"/>
                  </a:lnTo>
                  <a:close/>
                </a:path>
              </a:pathLst>
            </a:custGeom>
            <a:ln w="10668">
              <a:solidFill>
                <a:srgbClr val="4579B8"/>
              </a:solidFill>
            </a:ln>
          </p:spPr>
          <p:txBody>
            <a:bodyPr wrap="square" lIns="0" tIns="0" rIns="0" bIns="0" rtlCol="0">
              <a:spAutoFit/>
            </a:bodyPr>
            <a:lstStyle/>
            <a:p>
              <a:endParaRPr/>
            </a:p>
          </p:txBody>
        </p:sp>
        <p:sp>
          <p:nvSpPr>
            <p:cNvPr id="67" name="object 65"/>
            <p:cNvSpPr/>
            <p:nvPr/>
          </p:nvSpPr>
          <p:spPr>
            <a:xfrm>
              <a:off x="1424067" y="1267333"/>
              <a:ext cx="136525" cy="137795"/>
            </a:xfrm>
            <a:custGeom>
              <a:avLst/>
              <a:gdLst/>
              <a:ahLst/>
              <a:cxnLst/>
              <a:rect l="l" t="t" r="r" b="b"/>
              <a:pathLst>
                <a:path w="136525" h="137794">
                  <a:moveTo>
                    <a:pt x="67928" y="0"/>
                  </a:moveTo>
                  <a:lnTo>
                    <a:pt x="105506" y="10098"/>
                  </a:lnTo>
                  <a:lnTo>
                    <a:pt x="130440" y="39491"/>
                  </a:lnTo>
                  <a:lnTo>
                    <a:pt x="136033" y="64450"/>
                  </a:lnTo>
                  <a:lnTo>
                    <a:pt x="135140" y="79416"/>
                  </a:lnTo>
                  <a:lnTo>
                    <a:pt x="109859" y="123724"/>
                  </a:lnTo>
                  <a:lnTo>
                    <a:pt x="75348" y="137605"/>
                  </a:lnTo>
                  <a:lnTo>
                    <a:pt x="60039" y="137074"/>
                  </a:lnTo>
                  <a:lnTo>
                    <a:pt x="15369" y="115584"/>
                  </a:lnTo>
                  <a:lnTo>
                    <a:pt x="0" y="69033"/>
                  </a:lnTo>
                  <a:lnTo>
                    <a:pt x="1000" y="55691"/>
                  </a:lnTo>
                  <a:lnTo>
                    <a:pt x="19987" y="18400"/>
                  </a:lnTo>
                  <a:lnTo>
                    <a:pt x="64715" y="59"/>
                  </a:lnTo>
                  <a:lnTo>
                    <a:pt x="67928" y="0"/>
                  </a:lnTo>
                  <a:close/>
                </a:path>
              </a:pathLst>
            </a:custGeom>
            <a:ln w="10668">
              <a:solidFill>
                <a:srgbClr val="4579B8"/>
              </a:solidFill>
            </a:ln>
          </p:spPr>
          <p:txBody>
            <a:bodyPr wrap="square" lIns="0" tIns="0" rIns="0" bIns="0" rtlCol="0">
              <a:spAutoFit/>
            </a:bodyPr>
            <a:lstStyle/>
            <a:p>
              <a:endParaRPr/>
            </a:p>
          </p:txBody>
        </p:sp>
        <p:sp>
          <p:nvSpPr>
            <p:cNvPr id="68" name="object 66"/>
            <p:cNvSpPr/>
            <p:nvPr/>
          </p:nvSpPr>
          <p:spPr>
            <a:xfrm>
              <a:off x="1139053" y="1267333"/>
              <a:ext cx="136525" cy="137795"/>
            </a:xfrm>
            <a:custGeom>
              <a:avLst/>
              <a:gdLst/>
              <a:ahLst/>
              <a:cxnLst/>
              <a:rect l="l" t="t" r="r" b="b"/>
              <a:pathLst>
                <a:path w="136525" h="137794">
                  <a:moveTo>
                    <a:pt x="67954" y="0"/>
                  </a:moveTo>
                  <a:lnTo>
                    <a:pt x="105554" y="10120"/>
                  </a:lnTo>
                  <a:lnTo>
                    <a:pt x="130470" y="39511"/>
                  </a:lnTo>
                  <a:lnTo>
                    <a:pt x="136060" y="64482"/>
                  </a:lnTo>
                  <a:lnTo>
                    <a:pt x="135158" y="79439"/>
                  </a:lnTo>
                  <a:lnTo>
                    <a:pt x="109845" y="123740"/>
                  </a:lnTo>
                  <a:lnTo>
                    <a:pt x="75340" y="137608"/>
                  </a:lnTo>
                  <a:lnTo>
                    <a:pt x="60004" y="137072"/>
                  </a:lnTo>
                  <a:lnTo>
                    <a:pt x="15394" y="115551"/>
                  </a:lnTo>
                  <a:lnTo>
                    <a:pt x="0" y="68982"/>
                  </a:lnTo>
                  <a:lnTo>
                    <a:pt x="1020" y="55665"/>
                  </a:lnTo>
                  <a:lnTo>
                    <a:pt x="20048" y="18372"/>
                  </a:lnTo>
                  <a:lnTo>
                    <a:pt x="64768" y="59"/>
                  </a:lnTo>
                  <a:lnTo>
                    <a:pt x="67954" y="0"/>
                  </a:lnTo>
                  <a:close/>
                </a:path>
              </a:pathLst>
            </a:custGeom>
            <a:ln w="10668">
              <a:solidFill>
                <a:srgbClr val="4579B8"/>
              </a:solidFill>
            </a:ln>
          </p:spPr>
          <p:txBody>
            <a:bodyPr wrap="square" lIns="0" tIns="0" rIns="0" bIns="0" rtlCol="0">
              <a:spAutoFit/>
            </a:bodyPr>
            <a:lstStyle/>
            <a:p>
              <a:endParaRPr/>
            </a:p>
          </p:txBody>
        </p:sp>
        <p:sp>
          <p:nvSpPr>
            <p:cNvPr id="69" name="object 67"/>
            <p:cNvSpPr/>
            <p:nvPr/>
          </p:nvSpPr>
          <p:spPr>
            <a:xfrm>
              <a:off x="6573011" y="382524"/>
              <a:ext cx="2421636" cy="423672"/>
            </a:xfrm>
            <a:prstGeom prst="rect">
              <a:avLst/>
            </a:prstGeom>
            <a:blipFill>
              <a:blip r:embed="rId16" cstate="print"/>
              <a:stretch>
                <a:fillRect/>
              </a:stretch>
            </a:blipFill>
          </p:spPr>
          <p:txBody>
            <a:bodyPr wrap="square" lIns="0" tIns="0" rIns="0" bIns="0" rtlCol="0">
              <a:spAutoFit/>
            </a:bodyPr>
            <a:lstStyle/>
            <a:p>
              <a:endParaRPr/>
            </a:p>
          </p:txBody>
        </p:sp>
        <p:sp>
          <p:nvSpPr>
            <p:cNvPr id="70" name="object 68"/>
            <p:cNvSpPr/>
            <p:nvPr/>
          </p:nvSpPr>
          <p:spPr>
            <a:xfrm>
              <a:off x="6766559" y="687323"/>
              <a:ext cx="1972055" cy="423672"/>
            </a:xfrm>
            <a:prstGeom prst="rect">
              <a:avLst/>
            </a:prstGeom>
            <a:blipFill>
              <a:blip r:embed="rId17" cstate="print"/>
              <a:stretch>
                <a:fillRect/>
              </a:stretch>
            </a:blipFill>
          </p:spPr>
          <p:txBody>
            <a:bodyPr wrap="square" lIns="0" tIns="0" rIns="0" bIns="0" rtlCol="0">
              <a:spAutoFit/>
            </a:bodyPr>
            <a:lstStyle/>
            <a:p>
              <a:endParaRPr/>
            </a:p>
          </p:txBody>
        </p:sp>
        <p:sp>
          <p:nvSpPr>
            <p:cNvPr id="71" name="object 69"/>
            <p:cNvSpPr/>
            <p:nvPr/>
          </p:nvSpPr>
          <p:spPr>
            <a:xfrm>
              <a:off x="6750304" y="532891"/>
              <a:ext cx="1992635" cy="229235"/>
            </a:xfrm>
            <a:prstGeom prst="rect">
              <a:avLst/>
            </a:prstGeom>
            <a:blipFill>
              <a:blip r:embed="rId18" cstate="print"/>
              <a:stretch>
                <a:fillRect/>
              </a:stretch>
            </a:blipFill>
          </p:spPr>
          <p:txBody>
            <a:bodyPr wrap="square" lIns="0" tIns="0" rIns="0" bIns="0" rtlCol="0">
              <a:spAutoFit/>
            </a:bodyPr>
            <a:lstStyle/>
            <a:p>
              <a:endParaRPr/>
            </a:p>
          </p:txBody>
        </p:sp>
        <p:sp>
          <p:nvSpPr>
            <p:cNvPr id="72" name="object 70"/>
            <p:cNvSpPr/>
            <p:nvPr/>
          </p:nvSpPr>
          <p:spPr>
            <a:xfrm>
              <a:off x="6941566" y="884936"/>
              <a:ext cx="1603375" cy="200787"/>
            </a:xfrm>
            <a:prstGeom prst="rect">
              <a:avLst/>
            </a:prstGeom>
            <a:blipFill>
              <a:blip r:embed="rId19" cstate="print"/>
              <a:stretch>
                <a:fillRect/>
              </a:stretch>
            </a:blipFill>
          </p:spPr>
          <p:txBody>
            <a:bodyPr wrap="square" lIns="0" tIns="0" rIns="0" bIns="0" rtlCol="0">
              <a:spAutoFit/>
            </a:bodyPr>
            <a:lstStyle/>
            <a:p>
              <a:endParaRPr/>
            </a:p>
          </p:txBody>
        </p:sp>
        <p:sp>
          <p:nvSpPr>
            <p:cNvPr id="73" name="object 71"/>
            <p:cNvSpPr txBox="1"/>
            <p:nvPr/>
          </p:nvSpPr>
          <p:spPr>
            <a:xfrm>
              <a:off x="7011668" y="3614673"/>
              <a:ext cx="917700" cy="615553"/>
            </a:xfrm>
            <a:prstGeom prst="rect">
              <a:avLst/>
            </a:prstGeom>
          </p:spPr>
          <p:txBody>
            <a:bodyPr vert="horz" wrap="square" lIns="0" tIns="0" rIns="0" bIns="0" rtlCol="0">
              <a:spAutoFit/>
            </a:bodyPr>
            <a:lstStyle/>
            <a:p>
              <a:pPr marL="12700" marR="6350" algn="ctr">
                <a:lnSpc>
                  <a:spcPct val="100000"/>
                </a:lnSpc>
              </a:pPr>
              <a:r>
                <a:rPr sz="1000" b="1" spc="-10" dirty="0">
                  <a:solidFill>
                    <a:srgbClr val="FFFFFF"/>
                  </a:solidFill>
                  <a:latin typeface="Arial"/>
                  <a:cs typeface="Arial"/>
                </a:rPr>
                <a:t>Средс</a:t>
              </a:r>
              <a:r>
                <a:rPr sz="1000" b="1" spc="-15" dirty="0">
                  <a:solidFill>
                    <a:srgbClr val="FFFFFF"/>
                  </a:solidFill>
                  <a:latin typeface="Arial"/>
                  <a:cs typeface="Arial"/>
                </a:rPr>
                <a:t>т</a:t>
              </a:r>
              <a:r>
                <a:rPr sz="1000" b="1" spc="-10" dirty="0">
                  <a:solidFill>
                    <a:srgbClr val="FFFFFF"/>
                  </a:solidFill>
                  <a:latin typeface="Arial"/>
                  <a:cs typeface="Arial"/>
                </a:rPr>
                <a:t>ва</a:t>
              </a:r>
              <a:r>
                <a:rPr sz="1000" b="1" spc="-5" dirty="0">
                  <a:solidFill>
                    <a:srgbClr val="FFFFFF"/>
                  </a:solidFill>
                  <a:latin typeface="Arial"/>
                  <a:cs typeface="Arial"/>
                </a:rPr>
                <a:t> </a:t>
              </a:r>
              <a:r>
                <a:rPr sz="1000" b="1" spc="-15" dirty="0">
                  <a:solidFill>
                    <a:srgbClr val="FFFFFF"/>
                  </a:solidFill>
                  <a:latin typeface="Arial"/>
                  <a:cs typeface="Arial"/>
                </a:rPr>
                <a:t>м</a:t>
              </a:r>
              <a:r>
                <a:rPr sz="1000" b="1" spc="-10" dirty="0">
                  <a:solidFill>
                    <a:srgbClr val="FFFFFF"/>
                  </a:solidFill>
                  <a:latin typeface="Arial"/>
                  <a:cs typeface="Arial"/>
                </a:rPr>
                <a:t>а</a:t>
              </a:r>
              <a:r>
                <a:rPr sz="1000" b="1" spc="-15" dirty="0">
                  <a:solidFill>
                    <a:srgbClr val="FFFFFF"/>
                  </a:solidFill>
                  <a:latin typeface="Arial"/>
                  <a:cs typeface="Arial"/>
                </a:rPr>
                <a:t>с</a:t>
              </a:r>
              <a:r>
                <a:rPr sz="1000" b="1" spc="-10" dirty="0">
                  <a:solidFill>
                    <a:srgbClr val="FFFFFF"/>
                  </a:solidFill>
                  <a:latin typeface="Arial"/>
                  <a:cs typeface="Arial"/>
                </a:rPr>
                <a:t>совой</a:t>
              </a:r>
              <a:r>
                <a:rPr sz="1000" b="1" spc="-5" dirty="0">
                  <a:solidFill>
                    <a:srgbClr val="FFFFFF"/>
                  </a:solidFill>
                  <a:latin typeface="Arial"/>
                  <a:cs typeface="Arial"/>
                </a:rPr>
                <a:t> ин</a:t>
              </a:r>
              <a:r>
                <a:rPr sz="1000" b="1" spc="-45" dirty="0">
                  <a:solidFill>
                    <a:srgbClr val="FFFFFF"/>
                  </a:solidFill>
                  <a:latin typeface="Arial"/>
                  <a:cs typeface="Arial"/>
                </a:rPr>
                <a:t>ф</a:t>
              </a:r>
              <a:r>
                <a:rPr sz="1000" b="1" spc="-10" dirty="0">
                  <a:solidFill>
                    <a:srgbClr val="FFFFFF"/>
                  </a:solidFill>
                  <a:latin typeface="Arial"/>
                  <a:cs typeface="Arial"/>
                </a:rPr>
                <a:t>ор</a:t>
              </a:r>
              <a:r>
                <a:rPr sz="1000" b="1" spc="-15" dirty="0">
                  <a:solidFill>
                    <a:srgbClr val="FFFFFF"/>
                  </a:solidFill>
                  <a:latin typeface="Arial"/>
                  <a:cs typeface="Arial"/>
                </a:rPr>
                <a:t>м</a:t>
              </a:r>
              <a:r>
                <a:rPr sz="1000" b="1" spc="-10" dirty="0">
                  <a:solidFill>
                    <a:srgbClr val="FFFFFF"/>
                  </a:solidFill>
                  <a:latin typeface="Arial"/>
                  <a:cs typeface="Arial"/>
                </a:rPr>
                <a:t>ации</a:t>
              </a:r>
              <a:endParaRPr sz="1000" dirty="0">
                <a:latin typeface="Arial"/>
                <a:cs typeface="Arial"/>
              </a:endParaRPr>
            </a:p>
          </p:txBody>
        </p:sp>
        <p:sp>
          <p:nvSpPr>
            <p:cNvPr id="74" name="object 72"/>
            <p:cNvSpPr/>
            <p:nvPr/>
          </p:nvSpPr>
          <p:spPr>
            <a:xfrm>
              <a:off x="5643624" y="3600323"/>
              <a:ext cx="1285874" cy="1285875"/>
            </a:xfrm>
            <a:prstGeom prst="rect">
              <a:avLst/>
            </a:prstGeom>
            <a:blipFill>
              <a:blip r:embed="rId20" cstate="print"/>
              <a:stretch>
                <a:fillRect/>
              </a:stretch>
            </a:blipFill>
          </p:spPr>
          <p:txBody>
            <a:bodyPr wrap="square" lIns="0" tIns="0" rIns="0" bIns="0" rtlCol="0">
              <a:spAutoFit/>
            </a:bodyPr>
            <a:lstStyle/>
            <a:p>
              <a:endParaRPr/>
            </a:p>
          </p:txBody>
        </p:sp>
        <p:sp>
          <p:nvSpPr>
            <p:cNvPr id="75" name="object 73"/>
            <p:cNvSpPr/>
            <p:nvPr/>
          </p:nvSpPr>
          <p:spPr>
            <a:xfrm>
              <a:off x="5643626" y="3643376"/>
              <a:ext cx="1285875" cy="1285875"/>
            </a:xfrm>
            <a:custGeom>
              <a:avLst/>
              <a:gdLst/>
              <a:ahLst/>
              <a:cxnLst/>
              <a:rect l="l" t="t" r="r" b="b"/>
              <a:pathLst>
                <a:path w="1285875" h="1285875">
                  <a:moveTo>
                    <a:pt x="0" y="642874"/>
                  </a:moveTo>
                  <a:lnTo>
                    <a:pt x="2130" y="590142"/>
                  </a:lnTo>
                  <a:lnTo>
                    <a:pt x="8412" y="538586"/>
                  </a:lnTo>
                  <a:lnTo>
                    <a:pt x="18681" y="488370"/>
                  </a:lnTo>
                  <a:lnTo>
                    <a:pt x="32770" y="439659"/>
                  </a:lnTo>
                  <a:lnTo>
                    <a:pt x="50514" y="392620"/>
                  </a:lnTo>
                  <a:lnTo>
                    <a:pt x="71748" y="347417"/>
                  </a:lnTo>
                  <a:lnTo>
                    <a:pt x="96307" y="304216"/>
                  </a:lnTo>
                  <a:lnTo>
                    <a:pt x="124025" y="263182"/>
                  </a:lnTo>
                  <a:lnTo>
                    <a:pt x="154737" y="224481"/>
                  </a:lnTo>
                  <a:lnTo>
                    <a:pt x="188277" y="188277"/>
                  </a:lnTo>
                  <a:lnTo>
                    <a:pt x="224481" y="154737"/>
                  </a:lnTo>
                  <a:lnTo>
                    <a:pt x="263182" y="124025"/>
                  </a:lnTo>
                  <a:lnTo>
                    <a:pt x="304216" y="96307"/>
                  </a:lnTo>
                  <a:lnTo>
                    <a:pt x="347417" y="71748"/>
                  </a:lnTo>
                  <a:lnTo>
                    <a:pt x="392620" y="50514"/>
                  </a:lnTo>
                  <a:lnTo>
                    <a:pt x="439659" y="32770"/>
                  </a:lnTo>
                  <a:lnTo>
                    <a:pt x="488370" y="18681"/>
                  </a:lnTo>
                  <a:lnTo>
                    <a:pt x="538586" y="8412"/>
                  </a:lnTo>
                  <a:lnTo>
                    <a:pt x="590142" y="2130"/>
                  </a:lnTo>
                  <a:lnTo>
                    <a:pt x="642874" y="0"/>
                  </a:lnTo>
                  <a:lnTo>
                    <a:pt x="695606" y="2130"/>
                  </a:lnTo>
                  <a:lnTo>
                    <a:pt x="747165" y="8412"/>
                  </a:lnTo>
                  <a:lnTo>
                    <a:pt x="797385" y="18681"/>
                  </a:lnTo>
                  <a:lnTo>
                    <a:pt x="846101" y="32770"/>
                  </a:lnTo>
                  <a:lnTo>
                    <a:pt x="893147" y="50514"/>
                  </a:lnTo>
                  <a:lnTo>
                    <a:pt x="938357" y="71748"/>
                  </a:lnTo>
                  <a:lnTo>
                    <a:pt x="981567" y="96307"/>
                  </a:lnTo>
                  <a:lnTo>
                    <a:pt x="1022610" y="124025"/>
                  </a:lnTo>
                  <a:lnTo>
                    <a:pt x="1061320" y="154737"/>
                  </a:lnTo>
                  <a:lnTo>
                    <a:pt x="1097533" y="188277"/>
                  </a:lnTo>
                  <a:lnTo>
                    <a:pt x="1131083" y="224481"/>
                  </a:lnTo>
                  <a:lnTo>
                    <a:pt x="1161805" y="263182"/>
                  </a:lnTo>
                  <a:lnTo>
                    <a:pt x="1189532" y="304216"/>
                  </a:lnTo>
                  <a:lnTo>
                    <a:pt x="1214099" y="347417"/>
                  </a:lnTo>
                  <a:lnTo>
                    <a:pt x="1235340" y="392620"/>
                  </a:lnTo>
                  <a:lnTo>
                    <a:pt x="1253091" y="439659"/>
                  </a:lnTo>
                  <a:lnTo>
                    <a:pt x="1267186" y="488370"/>
                  </a:lnTo>
                  <a:lnTo>
                    <a:pt x="1277458" y="538586"/>
                  </a:lnTo>
                  <a:lnTo>
                    <a:pt x="1283743" y="590142"/>
                  </a:lnTo>
                  <a:lnTo>
                    <a:pt x="1285875" y="642874"/>
                  </a:lnTo>
                  <a:lnTo>
                    <a:pt x="1283743" y="695606"/>
                  </a:lnTo>
                  <a:lnTo>
                    <a:pt x="1277458" y="747165"/>
                  </a:lnTo>
                  <a:lnTo>
                    <a:pt x="1267186" y="797385"/>
                  </a:lnTo>
                  <a:lnTo>
                    <a:pt x="1253091" y="846101"/>
                  </a:lnTo>
                  <a:lnTo>
                    <a:pt x="1235340" y="893147"/>
                  </a:lnTo>
                  <a:lnTo>
                    <a:pt x="1214099" y="938357"/>
                  </a:lnTo>
                  <a:lnTo>
                    <a:pt x="1189532" y="981567"/>
                  </a:lnTo>
                  <a:lnTo>
                    <a:pt x="1161805" y="1022610"/>
                  </a:lnTo>
                  <a:lnTo>
                    <a:pt x="1131083" y="1061320"/>
                  </a:lnTo>
                  <a:lnTo>
                    <a:pt x="1097533" y="1097534"/>
                  </a:lnTo>
                  <a:lnTo>
                    <a:pt x="1061320" y="1131083"/>
                  </a:lnTo>
                  <a:lnTo>
                    <a:pt x="1022610" y="1161805"/>
                  </a:lnTo>
                  <a:lnTo>
                    <a:pt x="981567" y="1189532"/>
                  </a:lnTo>
                  <a:lnTo>
                    <a:pt x="938357" y="1214099"/>
                  </a:lnTo>
                  <a:lnTo>
                    <a:pt x="893147" y="1235340"/>
                  </a:lnTo>
                  <a:lnTo>
                    <a:pt x="846101" y="1253091"/>
                  </a:lnTo>
                  <a:lnTo>
                    <a:pt x="797385" y="1267186"/>
                  </a:lnTo>
                  <a:lnTo>
                    <a:pt x="747165" y="1277458"/>
                  </a:lnTo>
                  <a:lnTo>
                    <a:pt x="695606" y="1283743"/>
                  </a:lnTo>
                  <a:lnTo>
                    <a:pt x="642874" y="1285875"/>
                  </a:lnTo>
                  <a:lnTo>
                    <a:pt x="590142" y="1283743"/>
                  </a:lnTo>
                  <a:lnTo>
                    <a:pt x="538586" y="1277458"/>
                  </a:lnTo>
                  <a:lnTo>
                    <a:pt x="488370" y="1267186"/>
                  </a:lnTo>
                  <a:lnTo>
                    <a:pt x="439659" y="1253091"/>
                  </a:lnTo>
                  <a:lnTo>
                    <a:pt x="392620" y="1235340"/>
                  </a:lnTo>
                  <a:lnTo>
                    <a:pt x="347417" y="1214099"/>
                  </a:lnTo>
                  <a:lnTo>
                    <a:pt x="304216" y="1189532"/>
                  </a:lnTo>
                  <a:lnTo>
                    <a:pt x="263182" y="1161805"/>
                  </a:lnTo>
                  <a:lnTo>
                    <a:pt x="224481" y="1131083"/>
                  </a:lnTo>
                  <a:lnTo>
                    <a:pt x="188277" y="1097534"/>
                  </a:lnTo>
                  <a:lnTo>
                    <a:pt x="154737" y="1061320"/>
                  </a:lnTo>
                  <a:lnTo>
                    <a:pt x="124025" y="1022610"/>
                  </a:lnTo>
                  <a:lnTo>
                    <a:pt x="96307" y="981567"/>
                  </a:lnTo>
                  <a:lnTo>
                    <a:pt x="71748" y="938357"/>
                  </a:lnTo>
                  <a:lnTo>
                    <a:pt x="50514" y="893147"/>
                  </a:lnTo>
                  <a:lnTo>
                    <a:pt x="32770" y="846101"/>
                  </a:lnTo>
                  <a:lnTo>
                    <a:pt x="18681" y="797385"/>
                  </a:lnTo>
                  <a:lnTo>
                    <a:pt x="8412" y="747165"/>
                  </a:lnTo>
                  <a:lnTo>
                    <a:pt x="2130" y="695606"/>
                  </a:lnTo>
                  <a:lnTo>
                    <a:pt x="0" y="642874"/>
                  </a:lnTo>
                  <a:close/>
                </a:path>
              </a:pathLst>
            </a:custGeom>
            <a:ln w="25400">
              <a:solidFill>
                <a:srgbClr val="2A9797"/>
              </a:solidFill>
            </a:ln>
          </p:spPr>
          <p:txBody>
            <a:bodyPr wrap="square" lIns="0" tIns="0" rIns="0" bIns="0" rtlCol="0">
              <a:spAutoFit/>
            </a:bodyPr>
            <a:lstStyle/>
            <a:p>
              <a:endParaRPr/>
            </a:p>
          </p:txBody>
        </p:sp>
        <p:sp>
          <p:nvSpPr>
            <p:cNvPr id="76" name="object 74"/>
            <p:cNvSpPr txBox="1"/>
            <p:nvPr/>
          </p:nvSpPr>
          <p:spPr>
            <a:xfrm>
              <a:off x="5900420" y="4043553"/>
              <a:ext cx="774700" cy="468630"/>
            </a:xfrm>
            <a:prstGeom prst="rect">
              <a:avLst/>
            </a:prstGeom>
          </p:spPr>
          <p:txBody>
            <a:bodyPr vert="horz" wrap="square" lIns="0" tIns="0" rIns="0" bIns="0" rtlCol="0">
              <a:spAutoFit/>
            </a:bodyPr>
            <a:lstStyle/>
            <a:p>
              <a:pPr marL="12700" marR="6350" algn="ctr">
                <a:lnSpc>
                  <a:spcPct val="100000"/>
                </a:lnSpc>
              </a:pPr>
              <a:r>
                <a:rPr sz="1000" b="1" dirty="0">
                  <a:solidFill>
                    <a:srgbClr val="FFFFFF"/>
                  </a:solidFill>
                  <a:latin typeface="Arial"/>
                  <a:cs typeface="Arial"/>
                </a:rPr>
                <a:t>Ф</a:t>
              </a:r>
              <a:r>
                <a:rPr sz="1000" b="1" spc="-10" dirty="0">
                  <a:solidFill>
                    <a:srgbClr val="FFFFFF"/>
                  </a:solidFill>
                  <a:latin typeface="Arial"/>
                  <a:cs typeface="Arial"/>
                </a:rPr>
                <a:t>изи</a:t>
              </a:r>
              <a:r>
                <a:rPr sz="1000" b="1" spc="-15" dirty="0">
                  <a:solidFill>
                    <a:srgbClr val="FFFFFF"/>
                  </a:solidFill>
                  <a:latin typeface="Arial"/>
                  <a:cs typeface="Arial"/>
                </a:rPr>
                <a:t>ч</a:t>
              </a:r>
              <a:r>
                <a:rPr sz="1000" b="1" spc="-10" dirty="0">
                  <a:solidFill>
                    <a:srgbClr val="FFFFFF"/>
                  </a:solidFill>
                  <a:latin typeface="Arial"/>
                  <a:cs typeface="Arial"/>
                </a:rPr>
                <a:t>е</a:t>
              </a:r>
              <a:r>
                <a:rPr sz="1000" b="1" spc="-15" dirty="0">
                  <a:solidFill>
                    <a:srgbClr val="FFFFFF"/>
                  </a:solidFill>
                  <a:latin typeface="Arial"/>
                  <a:cs typeface="Arial"/>
                </a:rPr>
                <a:t>с</a:t>
              </a:r>
              <a:r>
                <a:rPr sz="1000" b="1" dirty="0">
                  <a:solidFill>
                    <a:srgbClr val="FFFFFF"/>
                  </a:solidFill>
                  <a:latin typeface="Arial"/>
                  <a:cs typeface="Arial"/>
                </a:rPr>
                <a:t>к</a:t>
              </a:r>
              <a:r>
                <a:rPr sz="1000" b="1" spc="-10" dirty="0">
                  <a:solidFill>
                    <a:srgbClr val="FFFFFF"/>
                  </a:solidFill>
                  <a:latin typeface="Arial"/>
                  <a:cs typeface="Arial"/>
                </a:rPr>
                <a:t>ая</a:t>
              </a:r>
              <a:r>
                <a:rPr sz="1000" b="1" spc="-5" dirty="0">
                  <a:solidFill>
                    <a:srgbClr val="FFFFFF"/>
                  </a:solidFill>
                  <a:latin typeface="Arial"/>
                  <a:cs typeface="Arial"/>
                </a:rPr>
                <a:t> </a:t>
              </a:r>
              <a:r>
                <a:rPr sz="1000" b="1" dirty="0">
                  <a:solidFill>
                    <a:srgbClr val="FFFFFF"/>
                  </a:solidFill>
                  <a:latin typeface="Arial"/>
                  <a:cs typeface="Arial"/>
                </a:rPr>
                <a:t>к</a:t>
              </a:r>
              <a:r>
                <a:rPr sz="1000" b="1" spc="-25" dirty="0">
                  <a:solidFill>
                    <a:srgbClr val="FFFFFF"/>
                  </a:solidFill>
                  <a:latin typeface="Arial"/>
                  <a:cs typeface="Arial"/>
                </a:rPr>
                <a:t>у</a:t>
              </a:r>
              <a:r>
                <a:rPr sz="1000" b="1" spc="-10" dirty="0">
                  <a:solidFill>
                    <a:srgbClr val="FFFFFF"/>
                  </a:solidFill>
                  <a:latin typeface="Arial"/>
                  <a:cs typeface="Arial"/>
                </a:rPr>
                <a:t>ль</a:t>
              </a:r>
              <a:r>
                <a:rPr sz="1000" b="1" spc="-15" dirty="0">
                  <a:solidFill>
                    <a:srgbClr val="FFFFFF"/>
                  </a:solidFill>
                  <a:latin typeface="Arial"/>
                  <a:cs typeface="Arial"/>
                </a:rPr>
                <a:t>т</a:t>
              </a:r>
              <a:r>
                <a:rPr sz="1000" b="1" spc="-25" dirty="0">
                  <a:solidFill>
                    <a:srgbClr val="FFFFFF"/>
                  </a:solidFill>
                  <a:latin typeface="Arial"/>
                  <a:cs typeface="Arial"/>
                </a:rPr>
                <a:t>у</a:t>
              </a:r>
              <a:r>
                <a:rPr sz="1000" b="1" spc="-10" dirty="0">
                  <a:solidFill>
                    <a:srgbClr val="FFFFFF"/>
                  </a:solidFill>
                  <a:latin typeface="Arial"/>
                  <a:cs typeface="Arial"/>
                </a:rPr>
                <a:t>ра</a:t>
              </a:r>
              <a:r>
                <a:rPr sz="1000" b="1" spc="5" dirty="0">
                  <a:solidFill>
                    <a:srgbClr val="FFFFFF"/>
                  </a:solidFill>
                  <a:latin typeface="Arial"/>
                  <a:cs typeface="Arial"/>
                </a:rPr>
                <a:t> </a:t>
              </a:r>
              <a:r>
                <a:rPr sz="1000" b="1" spc="-10" dirty="0">
                  <a:solidFill>
                    <a:srgbClr val="FFFFFF"/>
                  </a:solidFill>
                  <a:latin typeface="Arial"/>
                  <a:cs typeface="Arial"/>
                </a:rPr>
                <a:t>и</a:t>
              </a:r>
              <a:r>
                <a:rPr sz="1000" b="1" spc="-5" dirty="0">
                  <a:solidFill>
                    <a:srgbClr val="FFFFFF"/>
                  </a:solidFill>
                  <a:latin typeface="Arial"/>
                  <a:cs typeface="Arial"/>
                </a:rPr>
                <a:t> с</a:t>
              </a:r>
              <a:r>
                <a:rPr sz="1000" b="1" spc="-15" dirty="0">
                  <a:solidFill>
                    <a:srgbClr val="FFFFFF"/>
                  </a:solidFill>
                  <a:latin typeface="Arial"/>
                  <a:cs typeface="Arial"/>
                </a:rPr>
                <a:t>п</a:t>
              </a:r>
              <a:r>
                <a:rPr sz="1000" b="1" spc="-10" dirty="0">
                  <a:solidFill>
                    <a:srgbClr val="FFFFFF"/>
                  </a:solidFill>
                  <a:latin typeface="Arial"/>
                  <a:cs typeface="Arial"/>
                </a:rPr>
                <a:t>орт</a:t>
              </a:r>
              <a:endParaRPr sz="1000" dirty="0">
                <a:latin typeface="Arial"/>
                <a:cs typeface="Arial"/>
              </a:endParaRPr>
            </a:p>
          </p:txBody>
        </p:sp>
        <p:sp>
          <p:nvSpPr>
            <p:cNvPr id="77" name="object 75"/>
            <p:cNvSpPr/>
            <p:nvPr/>
          </p:nvSpPr>
          <p:spPr>
            <a:xfrm>
              <a:off x="6000750" y="2000250"/>
              <a:ext cx="1214501" cy="1214501"/>
            </a:xfrm>
            <a:prstGeom prst="rect">
              <a:avLst/>
            </a:prstGeom>
            <a:blipFill>
              <a:blip r:embed="rId21" cstate="print"/>
              <a:stretch>
                <a:fillRect/>
              </a:stretch>
            </a:blipFill>
          </p:spPr>
          <p:txBody>
            <a:bodyPr wrap="square" lIns="0" tIns="0" rIns="0" bIns="0" rtlCol="0">
              <a:spAutoFit/>
            </a:bodyPr>
            <a:lstStyle/>
            <a:p>
              <a:endParaRPr/>
            </a:p>
          </p:txBody>
        </p:sp>
        <p:sp>
          <p:nvSpPr>
            <p:cNvPr id="78" name="object 76"/>
            <p:cNvSpPr/>
            <p:nvPr/>
          </p:nvSpPr>
          <p:spPr>
            <a:xfrm>
              <a:off x="6000750" y="2000250"/>
              <a:ext cx="1214755" cy="1214755"/>
            </a:xfrm>
            <a:custGeom>
              <a:avLst/>
              <a:gdLst/>
              <a:ahLst/>
              <a:cxnLst/>
              <a:rect l="l" t="t" r="r" b="b"/>
              <a:pathLst>
                <a:path w="1214754" h="1214755">
                  <a:moveTo>
                    <a:pt x="0" y="607187"/>
                  </a:moveTo>
                  <a:lnTo>
                    <a:pt x="2013" y="557396"/>
                  </a:lnTo>
                  <a:lnTo>
                    <a:pt x="7948" y="508712"/>
                  </a:lnTo>
                  <a:lnTo>
                    <a:pt x="17649" y="461292"/>
                  </a:lnTo>
                  <a:lnTo>
                    <a:pt x="30960" y="415292"/>
                  </a:lnTo>
                  <a:lnTo>
                    <a:pt x="47724" y="370867"/>
                  </a:lnTo>
                  <a:lnTo>
                    <a:pt x="67784" y="328176"/>
                  </a:lnTo>
                  <a:lnTo>
                    <a:pt x="90984" y="287373"/>
                  </a:lnTo>
                  <a:lnTo>
                    <a:pt x="117169" y="248616"/>
                  </a:lnTo>
                  <a:lnTo>
                    <a:pt x="146180" y="212060"/>
                  </a:lnTo>
                  <a:lnTo>
                    <a:pt x="177863" y="177863"/>
                  </a:lnTo>
                  <a:lnTo>
                    <a:pt x="212060" y="146180"/>
                  </a:lnTo>
                  <a:lnTo>
                    <a:pt x="248616" y="117169"/>
                  </a:lnTo>
                  <a:lnTo>
                    <a:pt x="287373" y="90984"/>
                  </a:lnTo>
                  <a:lnTo>
                    <a:pt x="328176" y="67784"/>
                  </a:lnTo>
                  <a:lnTo>
                    <a:pt x="370867" y="47724"/>
                  </a:lnTo>
                  <a:lnTo>
                    <a:pt x="415292" y="30960"/>
                  </a:lnTo>
                  <a:lnTo>
                    <a:pt x="461292" y="17649"/>
                  </a:lnTo>
                  <a:lnTo>
                    <a:pt x="508712" y="7948"/>
                  </a:lnTo>
                  <a:lnTo>
                    <a:pt x="557396" y="2013"/>
                  </a:lnTo>
                  <a:lnTo>
                    <a:pt x="607186" y="0"/>
                  </a:lnTo>
                  <a:lnTo>
                    <a:pt x="656995" y="2013"/>
                  </a:lnTo>
                  <a:lnTo>
                    <a:pt x="705695" y="7948"/>
                  </a:lnTo>
                  <a:lnTo>
                    <a:pt x="753130" y="17649"/>
                  </a:lnTo>
                  <a:lnTo>
                    <a:pt x="799143" y="30960"/>
                  </a:lnTo>
                  <a:lnTo>
                    <a:pt x="843579" y="47724"/>
                  </a:lnTo>
                  <a:lnTo>
                    <a:pt x="886281" y="67784"/>
                  </a:lnTo>
                  <a:lnTo>
                    <a:pt x="927092" y="90984"/>
                  </a:lnTo>
                  <a:lnTo>
                    <a:pt x="965857" y="117169"/>
                  </a:lnTo>
                  <a:lnTo>
                    <a:pt x="1002419" y="146180"/>
                  </a:lnTo>
                  <a:lnTo>
                    <a:pt x="1036621" y="177863"/>
                  </a:lnTo>
                  <a:lnTo>
                    <a:pt x="1068308" y="212060"/>
                  </a:lnTo>
                  <a:lnTo>
                    <a:pt x="1097323" y="248616"/>
                  </a:lnTo>
                  <a:lnTo>
                    <a:pt x="1123510" y="287373"/>
                  </a:lnTo>
                  <a:lnTo>
                    <a:pt x="1146713" y="328176"/>
                  </a:lnTo>
                  <a:lnTo>
                    <a:pt x="1166774" y="370867"/>
                  </a:lnTo>
                  <a:lnTo>
                    <a:pt x="1183539" y="415292"/>
                  </a:lnTo>
                  <a:lnTo>
                    <a:pt x="1196850" y="461292"/>
                  </a:lnTo>
                  <a:lnTo>
                    <a:pt x="1206552" y="508712"/>
                  </a:lnTo>
                  <a:lnTo>
                    <a:pt x="1212487" y="557396"/>
                  </a:lnTo>
                  <a:lnTo>
                    <a:pt x="1214501" y="607187"/>
                  </a:lnTo>
                  <a:lnTo>
                    <a:pt x="1212487" y="656995"/>
                  </a:lnTo>
                  <a:lnTo>
                    <a:pt x="1206552" y="705695"/>
                  </a:lnTo>
                  <a:lnTo>
                    <a:pt x="1196850" y="753130"/>
                  </a:lnTo>
                  <a:lnTo>
                    <a:pt x="1183539" y="799143"/>
                  </a:lnTo>
                  <a:lnTo>
                    <a:pt x="1166774" y="843579"/>
                  </a:lnTo>
                  <a:lnTo>
                    <a:pt x="1146713" y="886281"/>
                  </a:lnTo>
                  <a:lnTo>
                    <a:pt x="1123510" y="927092"/>
                  </a:lnTo>
                  <a:lnTo>
                    <a:pt x="1097323" y="965857"/>
                  </a:lnTo>
                  <a:lnTo>
                    <a:pt x="1068308" y="1002419"/>
                  </a:lnTo>
                  <a:lnTo>
                    <a:pt x="1036621" y="1036621"/>
                  </a:lnTo>
                  <a:lnTo>
                    <a:pt x="1002419" y="1068308"/>
                  </a:lnTo>
                  <a:lnTo>
                    <a:pt x="965857" y="1097323"/>
                  </a:lnTo>
                  <a:lnTo>
                    <a:pt x="927092" y="1123510"/>
                  </a:lnTo>
                  <a:lnTo>
                    <a:pt x="886281" y="1146713"/>
                  </a:lnTo>
                  <a:lnTo>
                    <a:pt x="843579" y="1166774"/>
                  </a:lnTo>
                  <a:lnTo>
                    <a:pt x="799143" y="1183539"/>
                  </a:lnTo>
                  <a:lnTo>
                    <a:pt x="753130" y="1196850"/>
                  </a:lnTo>
                  <a:lnTo>
                    <a:pt x="705695" y="1206552"/>
                  </a:lnTo>
                  <a:lnTo>
                    <a:pt x="656995" y="1212487"/>
                  </a:lnTo>
                  <a:lnTo>
                    <a:pt x="607186" y="1214501"/>
                  </a:lnTo>
                  <a:lnTo>
                    <a:pt x="557396" y="1212487"/>
                  </a:lnTo>
                  <a:lnTo>
                    <a:pt x="508712" y="1206552"/>
                  </a:lnTo>
                  <a:lnTo>
                    <a:pt x="461292" y="1196850"/>
                  </a:lnTo>
                  <a:lnTo>
                    <a:pt x="415292" y="1183539"/>
                  </a:lnTo>
                  <a:lnTo>
                    <a:pt x="370867" y="1166774"/>
                  </a:lnTo>
                  <a:lnTo>
                    <a:pt x="328176" y="1146713"/>
                  </a:lnTo>
                  <a:lnTo>
                    <a:pt x="287373" y="1123510"/>
                  </a:lnTo>
                  <a:lnTo>
                    <a:pt x="248616" y="1097323"/>
                  </a:lnTo>
                  <a:lnTo>
                    <a:pt x="212060" y="1068308"/>
                  </a:lnTo>
                  <a:lnTo>
                    <a:pt x="177863" y="1036621"/>
                  </a:lnTo>
                  <a:lnTo>
                    <a:pt x="146180" y="1002419"/>
                  </a:lnTo>
                  <a:lnTo>
                    <a:pt x="117169" y="965857"/>
                  </a:lnTo>
                  <a:lnTo>
                    <a:pt x="90984" y="927092"/>
                  </a:lnTo>
                  <a:lnTo>
                    <a:pt x="67784" y="886281"/>
                  </a:lnTo>
                  <a:lnTo>
                    <a:pt x="47724" y="843579"/>
                  </a:lnTo>
                  <a:lnTo>
                    <a:pt x="30960" y="799143"/>
                  </a:lnTo>
                  <a:lnTo>
                    <a:pt x="17649" y="753130"/>
                  </a:lnTo>
                  <a:lnTo>
                    <a:pt x="7948" y="705695"/>
                  </a:lnTo>
                  <a:lnTo>
                    <a:pt x="2013" y="656995"/>
                  </a:lnTo>
                  <a:lnTo>
                    <a:pt x="0" y="607187"/>
                  </a:lnTo>
                  <a:close/>
                </a:path>
              </a:pathLst>
            </a:custGeom>
            <a:ln w="25400">
              <a:solidFill>
                <a:srgbClr val="22AC6E"/>
              </a:solidFill>
            </a:ln>
          </p:spPr>
          <p:txBody>
            <a:bodyPr wrap="square" lIns="0" tIns="0" rIns="0" bIns="0" rtlCol="0">
              <a:spAutoFit/>
            </a:bodyPr>
            <a:lstStyle/>
            <a:p>
              <a:endParaRPr/>
            </a:p>
          </p:txBody>
        </p:sp>
        <p:sp>
          <p:nvSpPr>
            <p:cNvPr id="79" name="object 77"/>
            <p:cNvSpPr txBox="1"/>
            <p:nvPr/>
          </p:nvSpPr>
          <p:spPr>
            <a:xfrm>
              <a:off x="6245478" y="2400046"/>
              <a:ext cx="798830" cy="615553"/>
            </a:xfrm>
            <a:prstGeom prst="rect">
              <a:avLst/>
            </a:prstGeom>
          </p:spPr>
          <p:txBody>
            <a:bodyPr vert="horz" wrap="square" lIns="0" tIns="0" rIns="0" bIns="0" rtlCol="0">
              <a:spAutoFit/>
            </a:bodyPr>
            <a:lstStyle/>
            <a:p>
              <a:pPr marL="105410" marR="6350" indent="-93345" algn="ctr">
                <a:lnSpc>
                  <a:spcPct val="100000"/>
                </a:lnSpc>
              </a:pPr>
              <a:r>
                <a:rPr sz="1000" b="1" spc="-10" dirty="0">
                  <a:solidFill>
                    <a:srgbClr val="FFFFFF"/>
                  </a:solidFill>
                  <a:latin typeface="Arial"/>
                  <a:cs typeface="Arial"/>
                </a:rPr>
                <a:t>Социальн</a:t>
              </a:r>
              <a:r>
                <a:rPr sz="1000" b="1" spc="-15" dirty="0">
                  <a:solidFill>
                    <a:srgbClr val="FFFFFF"/>
                  </a:solidFill>
                  <a:latin typeface="Arial"/>
                  <a:cs typeface="Arial"/>
                </a:rPr>
                <a:t>а</a:t>
              </a:r>
              <a:r>
                <a:rPr sz="1000" b="1" spc="-10" dirty="0">
                  <a:solidFill>
                    <a:srgbClr val="FFFFFF"/>
                  </a:solidFill>
                  <a:latin typeface="Arial"/>
                  <a:cs typeface="Arial"/>
                </a:rPr>
                <a:t>я поли</a:t>
              </a:r>
              <a:r>
                <a:rPr sz="1000" b="1" spc="-15" dirty="0">
                  <a:solidFill>
                    <a:srgbClr val="FFFFFF"/>
                  </a:solidFill>
                  <a:latin typeface="Arial"/>
                  <a:cs typeface="Arial"/>
                </a:rPr>
                <a:t>т</a:t>
              </a:r>
              <a:r>
                <a:rPr sz="1000" b="1" spc="-10" dirty="0">
                  <a:solidFill>
                    <a:srgbClr val="FFFFFF"/>
                  </a:solidFill>
                  <a:latin typeface="Arial"/>
                  <a:cs typeface="Arial"/>
                </a:rPr>
                <a:t>ика</a:t>
              </a:r>
              <a:endParaRPr sz="1000" dirty="0">
                <a:latin typeface="Arial"/>
                <a:cs typeface="Arial"/>
              </a:endParaRPr>
            </a:p>
          </p:txBody>
        </p:sp>
        <p:sp>
          <p:nvSpPr>
            <p:cNvPr id="80" name="object 78"/>
            <p:cNvSpPr/>
            <p:nvPr/>
          </p:nvSpPr>
          <p:spPr>
            <a:xfrm>
              <a:off x="4857750" y="2214626"/>
              <a:ext cx="1214501" cy="1214374"/>
            </a:xfrm>
            <a:prstGeom prst="rect">
              <a:avLst/>
            </a:prstGeom>
            <a:blipFill>
              <a:blip r:embed="rId22" cstate="print"/>
              <a:stretch>
                <a:fillRect/>
              </a:stretch>
            </a:blipFill>
          </p:spPr>
          <p:txBody>
            <a:bodyPr wrap="square" lIns="0" tIns="0" rIns="0" bIns="0" rtlCol="0">
              <a:spAutoFit/>
            </a:bodyPr>
            <a:lstStyle/>
            <a:p>
              <a:endParaRPr/>
            </a:p>
          </p:txBody>
        </p:sp>
        <p:sp>
          <p:nvSpPr>
            <p:cNvPr id="81" name="object 79"/>
            <p:cNvSpPr/>
            <p:nvPr/>
          </p:nvSpPr>
          <p:spPr>
            <a:xfrm>
              <a:off x="4857750" y="2214626"/>
              <a:ext cx="1214755" cy="1214755"/>
            </a:xfrm>
            <a:custGeom>
              <a:avLst/>
              <a:gdLst/>
              <a:ahLst/>
              <a:cxnLst/>
              <a:rect l="l" t="t" r="r" b="b"/>
              <a:pathLst>
                <a:path w="1214754" h="1214754">
                  <a:moveTo>
                    <a:pt x="0" y="607187"/>
                  </a:moveTo>
                  <a:lnTo>
                    <a:pt x="2013" y="557379"/>
                  </a:lnTo>
                  <a:lnTo>
                    <a:pt x="7948" y="508681"/>
                  </a:lnTo>
                  <a:lnTo>
                    <a:pt x="17649" y="461251"/>
                  </a:lnTo>
                  <a:lnTo>
                    <a:pt x="30960" y="415243"/>
                  </a:lnTo>
                  <a:lnTo>
                    <a:pt x="47724" y="370814"/>
                  </a:lnTo>
                  <a:lnTo>
                    <a:pt x="67784" y="328120"/>
                  </a:lnTo>
                  <a:lnTo>
                    <a:pt x="90984" y="287317"/>
                  </a:lnTo>
                  <a:lnTo>
                    <a:pt x="117169" y="248561"/>
                  </a:lnTo>
                  <a:lnTo>
                    <a:pt x="146180" y="212008"/>
                  </a:lnTo>
                  <a:lnTo>
                    <a:pt x="177863" y="177815"/>
                  </a:lnTo>
                  <a:lnTo>
                    <a:pt x="212060" y="146138"/>
                  </a:lnTo>
                  <a:lnTo>
                    <a:pt x="248616" y="117132"/>
                  </a:lnTo>
                  <a:lnTo>
                    <a:pt x="287373" y="90954"/>
                  </a:lnTo>
                  <a:lnTo>
                    <a:pt x="328176" y="67760"/>
                  </a:lnTo>
                  <a:lnTo>
                    <a:pt x="370867" y="47706"/>
                  </a:lnTo>
                  <a:lnTo>
                    <a:pt x="415292" y="30948"/>
                  </a:lnTo>
                  <a:lnTo>
                    <a:pt x="461292" y="17642"/>
                  </a:lnTo>
                  <a:lnTo>
                    <a:pt x="508712" y="7945"/>
                  </a:lnTo>
                  <a:lnTo>
                    <a:pt x="557396" y="2012"/>
                  </a:lnTo>
                  <a:lnTo>
                    <a:pt x="607187" y="0"/>
                  </a:lnTo>
                  <a:lnTo>
                    <a:pt x="656995" y="2012"/>
                  </a:lnTo>
                  <a:lnTo>
                    <a:pt x="705695" y="7945"/>
                  </a:lnTo>
                  <a:lnTo>
                    <a:pt x="753130" y="17642"/>
                  </a:lnTo>
                  <a:lnTo>
                    <a:pt x="799143" y="30948"/>
                  </a:lnTo>
                  <a:lnTo>
                    <a:pt x="843579" y="47706"/>
                  </a:lnTo>
                  <a:lnTo>
                    <a:pt x="886281" y="67760"/>
                  </a:lnTo>
                  <a:lnTo>
                    <a:pt x="927092" y="90954"/>
                  </a:lnTo>
                  <a:lnTo>
                    <a:pt x="965857" y="117132"/>
                  </a:lnTo>
                  <a:lnTo>
                    <a:pt x="1002419" y="146138"/>
                  </a:lnTo>
                  <a:lnTo>
                    <a:pt x="1036621" y="177815"/>
                  </a:lnTo>
                  <a:lnTo>
                    <a:pt x="1068308" y="212008"/>
                  </a:lnTo>
                  <a:lnTo>
                    <a:pt x="1097323" y="248561"/>
                  </a:lnTo>
                  <a:lnTo>
                    <a:pt x="1123510" y="287317"/>
                  </a:lnTo>
                  <a:lnTo>
                    <a:pt x="1146713" y="328120"/>
                  </a:lnTo>
                  <a:lnTo>
                    <a:pt x="1166774" y="370814"/>
                  </a:lnTo>
                  <a:lnTo>
                    <a:pt x="1183539" y="415243"/>
                  </a:lnTo>
                  <a:lnTo>
                    <a:pt x="1196850" y="461251"/>
                  </a:lnTo>
                  <a:lnTo>
                    <a:pt x="1206552" y="508681"/>
                  </a:lnTo>
                  <a:lnTo>
                    <a:pt x="1212487" y="557379"/>
                  </a:lnTo>
                  <a:lnTo>
                    <a:pt x="1214501" y="607187"/>
                  </a:lnTo>
                  <a:lnTo>
                    <a:pt x="1212487" y="656977"/>
                  </a:lnTo>
                  <a:lnTo>
                    <a:pt x="1206552" y="705661"/>
                  </a:lnTo>
                  <a:lnTo>
                    <a:pt x="1196850" y="753081"/>
                  </a:lnTo>
                  <a:lnTo>
                    <a:pt x="1183539" y="799081"/>
                  </a:lnTo>
                  <a:lnTo>
                    <a:pt x="1166774" y="843506"/>
                  </a:lnTo>
                  <a:lnTo>
                    <a:pt x="1146713" y="886197"/>
                  </a:lnTo>
                  <a:lnTo>
                    <a:pt x="1123510" y="927000"/>
                  </a:lnTo>
                  <a:lnTo>
                    <a:pt x="1097323" y="965757"/>
                  </a:lnTo>
                  <a:lnTo>
                    <a:pt x="1068308" y="1002313"/>
                  </a:lnTo>
                  <a:lnTo>
                    <a:pt x="1036621" y="1036510"/>
                  </a:lnTo>
                  <a:lnTo>
                    <a:pt x="1002419" y="1068193"/>
                  </a:lnTo>
                  <a:lnTo>
                    <a:pt x="965857" y="1097204"/>
                  </a:lnTo>
                  <a:lnTo>
                    <a:pt x="927092" y="1123389"/>
                  </a:lnTo>
                  <a:lnTo>
                    <a:pt x="886281" y="1146589"/>
                  </a:lnTo>
                  <a:lnTo>
                    <a:pt x="843579" y="1166649"/>
                  </a:lnTo>
                  <a:lnTo>
                    <a:pt x="799143" y="1183413"/>
                  </a:lnTo>
                  <a:lnTo>
                    <a:pt x="753130" y="1196724"/>
                  </a:lnTo>
                  <a:lnTo>
                    <a:pt x="705695" y="1206425"/>
                  </a:lnTo>
                  <a:lnTo>
                    <a:pt x="656995" y="1212360"/>
                  </a:lnTo>
                  <a:lnTo>
                    <a:pt x="607187" y="1214374"/>
                  </a:lnTo>
                  <a:lnTo>
                    <a:pt x="557396" y="1212360"/>
                  </a:lnTo>
                  <a:lnTo>
                    <a:pt x="508712" y="1206425"/>
                  </a:lnTo>
                  <a:lnTo>
                    <a:pt x="461292" y="1196724"/>
                  </a:lnTo>
                  <a:lnTo>
                    <a:pt x="415292" y="1183413"/>
                  </a:lnTo>
                  <a:lnTo>
                    <a:pt x="370867" y="1166649"/>
                  </a:lnTo>
                  <a:lnTo>
                    <a:pt x="328176" y="1146589"/>
                  </a:lnTo>
                  <a:lnTo>
                    <a:pt x="287373" y="1123389"/>
                  </a:lnTo>
                  <a:lnTo>
                    <a:pt x="248616" y="1097204"/>
                  </a:lnTo>
                  <a:lnTo>
                    <a:pt x="212060" y="1068193"/>
                  </a:lnTo>
                  <a:lnTo>
                    <a:pt x="177863" y="1036510"/>
                  </a:lnTo>
                  <a:lnTo>
                    <a:pt x="146180" y="1002313"/>
                  </a:lnTo>
                  <a:lnTo>
                    <a:pt x="117169" y="965757"/>
                  </a:lnTo>
                  <a:lnTo>
                    <a:pt x="90984" y="927000"/>
                  </a:lnTo>
                  <a:lnTo>
                    <a:pt x="67784" y="886197"/>
                  </a:lnTo>
                  <a:lnTo>
                    <a:pt x="47724" y="843506"/>
                  </a:lnTo>
                  <a:lnTo>
                    <a:pt x="30960" y="799081"/>
                  </a:lnTo>
                  <a:lnTo>
                    <a:pt x="17649" y="753081"/>
                  </a:lnTo>
                  <a:lnTo>
                    <a:pt x="7948" y="705661"/>
                  </a:lnTo>
                  <a:lnTo>
                    <a:pt x="2013" y="656977"/>
                  </a:lnTo>
                  <a:lnTo>
                    <a:pt x="0" y="607187"/>
                  </a:lnTo>
                  <a:close/>
                </a:path>
              </a:pathLst>
            </a:custGeom>
            <a:ln w="25400">
              <a:solidFill>
                <a:srgbClr val="22AC6E"/>
              </a:solidFill>
            </a:ln>
          </p:spPr>
          <p:txBody>
            <a:bodyPr wrap="square" lIns="0" tIns="0" rIns="0" bIns="0" rtlCol="0">
              <a:spAutoFit/>
            </a:bodyPr>
            <a:lstStyle/>
            <a:p>
              <a:endParaRPr/>
            </a:p>
          </p:txBody>
        </p:sp>
        <p:sp>
          <p:nvSpPr>
            <p:cNvPr id="82" name="object 80"/>
            <p:cNvSpPr txBox="1"/>
            <p:nvPr/>
          </p:nvSpPr>
          <p:spPr>
            <a:xfrm>
              <a:off x="5200906" y="2437053"/>
              <a:ext cx="657860" cy="469265"/>
            </a:xfrm>
            <a:prstGeom prst="rect">
              <a:avLst/>
            </a:prstGeom>
          </p:spPr>
          <p:txBody>
            <a:bodyPr vert="horz" wrap="square" lIns="0" tIns="0" rIns="0" bIns="0" rtlCol="0">
              <a:spAutoFit/>
            </a:bodyPr>
            <a:lstStyle/>
            <a:p>
              <a:pPr marL="12700" marR="6350" algn="ctr">
                <a:lnSpc>
                  <a:spcPct val="100000"/>
                </a:lnSpc>
              </a:pPr>
              <a:r>
                <a:rPr sz="1000" b="1" spc="-10" dirty="0">
                  <a:solidFill>
                    <a:srgbClr val="FFFFFF"/>
                  </a:solidFill>
                  <a:latin typeface="Arial"/>
                  <a:cs typeface="Arial"/>
                </a:rPr>
                <a:t>К</a:t>
              </a:r>
              <a:r>
                <a:rPr sz="1000" b="1" spc="-25" dirty="0">
                  <a:solidFill>
                    <a:srgbClr val="FFFFFF"/>
                  </a:solidFill>
                  <a:latin typeface="Arial"/>
                  <a:cs typeface="Arial"/>
                </a:rPr>
                <a:t>у</a:t>
              </a:r>
              <a:r>
                <a:rPr sz="1000" b="1" spc="-10" dirty="0">
                  <a:solidFill>
                    <a:srgbClr val="FFFFFF"/>
                  </a:solidFill>
                  <a:latin typeface="Arial"/>
                  <a:cs typeface="Arial"/>
                </a:rPr>
                <a:t>ль</a:t>
              </a:r>
              <a:r>
                <a:rPr sz="1000" b="1" spc="-15" dirty="0">
                  <a:solidFill>
                    <a:srgbClr val="FFFFFF"/>
                  </a:solidFill>
                  <a:latin typeface="Arial"/>
                  <a:cs typeface="Arial"/>
                </a:rPr>
                <a:t>т</a:t>
              </a:r>
              <a:r>
                <a:rPr sz="1000" b="1" spc="-25" dirty="0">
                  <a:solidFill>
                    <a:srgbClr val="FFFFFF"/>
                  </a:solidFill>
                  <a:latin typeface="Arial"/>
                  <a:cs typeface="Arial"/>
                </a:rPr>
                <a:t>у</a:t>
              </a:r>
              <a:r>
                <a:rPr sz="1000" b="1" spc="-5" dirty="0">
                  <a:solidFill>
                    <a:srgbClr val="FFFFFF"/>
                  </a:solidFill>
                  <a:latin typeface="Arial"/>
                  <a:cs typeface="Arial"/>
                </a:rPr>
                <a:t>ра, </a:t>
              </a:r>
              <a:r>
                <a:rPr sz="1000" b="1" dirty="0">
                  <a:solidFill>
                    <a:srgbClr val="FFFFFF"/>
                  </a:solidFill>
                  <a:latin typeface="Arial"/>
                  <a:cs typeface="Arial"/>
                </a:rPr>
                <a:t>к</a:t>
              </a:r>
              <a:r>
                <a:rPr sz="1000" b="1" spc="-10" dirty="0">
                  <a:solidFill>
                    <a:srgbClr val="FFFFFF"/>
                  </a:solidFill>
                  <a:latin typeface="Arial"/>
                  <a:cs typeface="Arial"/>
                </a:rPr>
                <a:t>ин</a:t>
              </a:r>
              <a:r>
                <a:rPr sz="1000" b="1" spc="-15" dirty="0">
                  <a:solidFill>
                    <a:srgbClr val="FFFFFF"/>
                  </a:solidFill>
                  <a:latin typeface="Arial"/>
                  <a:cs typeface="Arial"/>
                </a:rPr>
                <a:t>ем</a:t>
              </a:r>
              <a:r>
                <a:rPr sz="1000" b="1" spc="-10" dirty="0">
                  <a:solidFill>
                    <a:srgbClr val="FFFFFF"/>
                  </a:solidFill>
                  <a:latin typeface="Arial"/>
                  <a:cs typeface="Arial"/>
                </a:rPr>
                <a:t>а</a:t>
              </a:r>
              <a:r>
                <a:rPr sz="1000" b="1" spc="-15" dirty="0">
                  <a:solidFill>
                    <a:srgbClr val="FFFFFF"/>
                  </a:solidFill>
                  <a:latin typeface="Arial"/>
                  <a:cs typeface="Arial"/>
                </a:rPr>
                <a:t>т</a:t>
              </a:r>
              <a:r>
                <a:rPr sz="1000" b="1" spc="-10" dirty="0">
                  <a:solidFill>
                    <a:srgbClr val="FFFFFF"/>
                  </a:solidFill>
                  <a:latin typeface="Arial"/>
                  <a:cs typeface="Arial"/>
                </a:rPr>
                <a:t>о</a:t>
              </a:r>
              <a:r>
                <a:rPr sz="1000" b="1" spc="-5" dirty="0">
                  <a:solidFill>
                    <a:srgbClr val="FFFFFF"/>
                  </a:solidFill>
                  <a:latin typeface="Arial"/>
                  <a:cs typeface="Arial"/>
                </a:rPr>
                <a:t>- </a:t>
              </a:r>
              <a:r>
                <a:rPr sz="1000" b="1" spc="-10" dirty="0">
                  <a:solidFill>
                    <a:srgbClr val="FFFFFF"/>
                  </a:solidFill>
                  <a:latin typeface="Arial"/>
                  <a:cs typeface="Arial"/>
                </a:rPr>
                <a:t>гра</a:t>
              </a:r>
              <a:r>
                <a:rPr sz="1000" b="1" spc="-45" dirty="0">
                  <a:solidFill>
                    <a:srgbClr val="FFFFFF"/>
                  </a:solidFill>
                  <a:latin typeface="Arial"/>
                  <a:cs typeface="Arial"/>
                </a:rPr>
                <a:t>ф</a:t>
              </a:r>
              <a:r>
                <a:rPr sz="1000" b="1" spc="-10" dirty="0">
                  <a:solidFill>
                    <a:srgbClr val="FFFFFF"/>
                  </a:solidFill>
                  <a:latin typeface="Arial"/>
                  <a:cs typeface="Arial"/>
                </a:rPr>
                <a:t>ия</a:t>
              </a:r>
              <a:endParaRPr sz="1000" dirty="0">
                <a:latin typeface="Arial"/>
                <a:cs typeface="Arial"/>
              </a:endParaRPr>
            </a:p>
          </p:txBody>
        </p:sp>
        <p:sp>
          <p:nvSpPr>
            <p:cNvPr id="83" name="object 81"/>
            <p:cNvSpPr/>
            <p:nvPr/>
          </p:nvSpPr>
          <p:spPr>
            <a:xfrm>
              <a:off x="3714750" y="1857375"/>
              <a:ext cx="1214501" cy="1214501"/>
            </a:xfrm>
            <a:prstGeom prst="rect">
              <a:avLst/>
            </a:prstGeom>
            <a:blipFill>
              <a:blip r:embed="rId23" cstate="print"/>
              <a:stretch>
                <a:fillRect/>
              </a:stretch>
            </a:blipFill>
          </p:spPr>
          <p:txBody>
            <a:bodyPr wrap="square" lIns="0" tIns="0" rIns="0" bIns="0" rtlCol="0">
              <a:spAutoFit/>
            </a:bodyPr>
            <a:lstStyle/>
            <a:p>
              <a:endParaRPr/>
            </a:p>
          </p:txBody>
        </p:sp>
        <p:sp>
          <p:nvSpPr>
            <p:cNvPr id="84" name="object 82"/>
            <p:cNvSpPr/>
            <p:nvPr/>
          </p:nvSpPr>
          <p:spPr>
            <a:xfrm>
              <a:off x="3714750" y="1857375"/>
              <a:ext cx="1214755" cy="1214755"/>
            </a:xfrm>
            <a:custGeom>
              <a:avLst/>
              <a:gdLst/>
              <a:ahLst/>
              <a:cxnLst/>
              <a:rect l="l" t="t" r="r" b="b"/>
              <a:pathLst>
                <a:path w="1214754" h="1214755">
                  <a:moveTo>
                    <a:pt x="0" y="607187"/>
                  </a:moveTo>
                  <a:lnTo>
                    <a:pt x="2013" y="557396"/>
                  </a:lnTo>
                  <a:lnTo>
                    <a:pt x="7948" y="508712"/>
                  </a:lnTo>
                  <a:lnTo>
                    <a:pt x="17649" y="461292"/>
                  </a:lnTo>
                  <a:lnTo>
                    <a:pt x="30960" y="415292"/>
                  </a:lnTo>
                  <a:lnTo>
                    <a:pt x="47724" y="370867"/>
                  </a:lnTo>
                  <a:lnTo>
                    <a:pt x="67784" y="328176"/>
                  </a:lnTo>
                  <a:lnTo>
                    <a:pt x="90984" y="287373"/>
                  </a:lnTo>
                  <a:lnTo>
                    <a:pt x="117169" y="248616"/>
                  </a:lnTo>
                  <a:lnTo>
                    <a:pt x="146180" y="212060"/>
                  </a:lnTo>
                  <a:lnTo>
                    <a:pt x="177863" y="177863"/>
                  </a:lnTo>
                  <a:lnTo>
                    <a:pt x="212060" y="146180"/>
                  </a:lnTo>
                  <a:lnTo>
                    <a:pt x="248616" y="117169"/>
                  </a:lnTo>
                  <a:lnTo>
                    <a:pt x="287373" y="90984"/>
                  </a:lnTo>
                  <a:lnTo>
                    <a:pt x="328176" y="67784"/>
                  </a:lnTo>
                  <a:lnTo>
                    <a:pt x="370867" y="47724"/>
                  </a:lnTo>
                  <a:lnTo>
                    <a:pt x="415292" y="30960"/>
                  </a:lnTo>
                  <a:lnTo>
                    <a:pt x="461292" y="17649"/>
                  </a:lnTo>
                  <a:lnTo>
                    <a:pt x="508712" y="7948"/>
                  </a:lnTo>
                  <a:lnTo>
                    <a:pt x="557396" y="2013"/>
                  </a:lnTo>
                  <a:lnTo>
                    <a:pt x="607187" y="0"/>
                  </a:lnTo>
                  <a:lnTo>
                    <a:pt x="656995" y="2013"/>
                  </a:lnTo>
                  <a:lnTo>
                    <a:pt x="705695" y="7948"/>
                  </a:lnTo>
                  <a:lnTo>
                    <a:pt x="753130" y="17649"/>
                  </a:lnTo>
                  <a:lnTo>
                    <a:pt x="799143" y="30960"/>
                  </a:lnTo>
                  <a:lnTo>
                    <a:pt x="843579" y="47724"/>
                  </a:lnTo>
                  <a:lnTo>
                    <a:pt x="886281" y="67784"/>
                  </a:lnTo>
                  <a:lnTo>
                    <a:pt x="927092" y="90984"/>
                  </a:lnTo>
                  <a:lnTo>
                    <a:pt x="965857" y="117169"/>
                  </a:lnTo>
                  <a:lnTo>
                    <a:pt x="1002419" y="146180"/>
                  </a:lnTo>
                  <a:lnTo>
                    <a:pt x="1036621" y="177863"/>
                  </a:lnTo>
                  <a:lnTo>
                    <a:pt x="1068308" y="212060"/>
                  </a:lnTo>
                  <a:lnTo>
                    <a:pt x="1097323" y="248616"/>
                  </a:lnTo>
                  <a:lnTo>
                    <a:pt x="1123510" y="287373"/>
                  </a:lnTo>
                  <a:lnTo>
                    <a:pt x="1146713" y="328176"/>
                  </a:lnTo>
                  <a:lnTo>
                    <a:pt x="1166774" y="370867"/>
                  </a:lnTo>
                  <a:lnTo>
                    <a:pt x="1183539" y="415292"/>
                  </a:lnTo>
                  <a:lnTo>
                    <a:pt x="1196850" y="461292"/>
                  </a:lnTo>
                  <a:lnTo>
                    <a:pt x="1206552" y="508712"/>
                  </a:lnTo>
                  <a:lnTo>
                    <a:pt x="1212487" y="557396"/>
                  </a:lnTo>
                  <a:lnTo>
                    <a:pt x="1214501" y="607187"/>
                  </a:lnTo>
                  <a:lnTo>
                    <a:pt x="1212487" y="656995"/>
                  </a:lnTo>
                  <a:lnTo>
                    <a:pt x="1206552" y="705695"/>
                  </a:lnTo>
                  <a:lnTo>
                    <a:pt x="1196850" y="753130"/>
                  </a:lnTo>
                  <a:lnTo>
                    <a:pt x="1183539" y="799143"/>
                  </a:lnTo>
                  <a:lnTo>
                    <a:pt x="1166774" y="843579"/>
                  </a:lnTo>
                  <a:lnTo>
                    <a:pt x="1146713" y="886281"/>
                  </a:lnTo>
                  <a:lnTo>
                    <a:pt x="1123510" y="927092"/>
                  </a:lnTo>
                  <a:lnTo>
                    <a:pt x="1097323" y="965857"/>
                  </a:lnTo>
                  <a:lnTo>
                    <a:pt x="1068308" y="1002419"/>
                  </a:lnTo>
                  <a:lnTo>
                    <a:pt x="1036621" y="1036621"/>
                  </a:lnTo>
                  <a:lnTo>
                    <a:pt x="1002419" y="1068308"/>
                  </a:lnTo>
                  <a:lnTo>
                    <a:pt x="965857" y="1097323"/>
                  </a:lnTo>
                  <a:lnTo>
                    <a:pt x="927092" y="1123510"/>
                  </a:lnTo>
                  <a:lnTo>
                    <a:pt x="886281" y="1146713"/>
                  </a:lnTo>
                  <a:lnTo>
                    <a:pt x="843579" y="1166774"/>
                  </a:lnTo>
                  <a:lnTo>
                    <a:pt x="799143" y="1183539"/>
                  </a:lnTo>
                  <a:lnTo>
                    <a:pt x="753130" y="1196850"/>
                  </a:lnTo>
                  <a:lnTo>
                    <a:pt x="705695" y="1206552"/>
                  </a:lnTo>
                  <a:lnTo>
                    <a:pt x="656995" y="1212487"/>
                  </a:lnTo>
                  <a:lnTo>
                    <a:pt x="607187" y="1214501"/>
                  </a:lnTo>
                  <a:lnTo>
                    <a:pt x="557396" y="1212487"/>
                  </a:lnTo>
                  <a:lnTo>
                    <a:pt x="508712" y="1206552"/>
                  </a:lnTo>
                  <a:lnTo>
                    <a:pt x="461292" y="1196850"/>
                  </a:lnTo>
                  <a:lnTo>
                    <a:pt x="415292" y="1183539"/>
                  </a:lnTo>
                  <a:lnTo>
                    <a:pt x="370867" y="1166774"/>
                  </a:lnTo>
                  <a:lnTo>
                    <a:pt x="328176" y="1146713"/>
                  </a:lnTo>
                  <a:lnTo>
                    <a:pt x="287373" y="1123510"/>
                  </a:lnTo>
                  <a:lnTo>
                    <a:pt x="248616" y="1097323"/>
                  </a:lnTo>
                  <a:lnTo>
                    <a:pt x="212060" y="1068308"/>
                  </a:lnTo>
                  <a:lnTo>
                    <a:pt x="177863" y="1036621"/>
                  </a:lnTo>
                  <a:lnTo>
                    <a:pt x="146180" y="1002419"/>
                  </a:lnTo>
                  <a:lnTo>
                    <a:pt x="117169" y="965857"/>
                  </a:lnTo>
                  <a:lnTo>
                    <a:pt x="90984" y="927092"/>
                  </a:lnTo>
                  <a:lnTo>
                    <a:pt x="67784" y="886281"/>
                  </a:lnTo>
                  <a:lnTo>
                    <a:pt x="47724" y="843579"/>
                  </a:lnTo>
                  <a:lnTo>
                    <a:pt x="30960" y="799143"/>
                  </a:lnTo>
                  <a:lnTo>
                    <a:pt x="17649" y="753130"/>
                  </a:lnTo>
                  <a:lnTo>
                    <a:pt x="7948" y="705695"/>
                  </a:lnTo>
                  <a:lnTo>
                    <a:pt x="2013" y="656995"/>
                  </a:lnTo>
                  <a:lnTo>
                    <a:pt x="0" y="607187"/>
                  </a:lnTo>
                  <a:close/>
                </a:path>
              </a:pathLst>
            </a:custGeom>
            <a:ln w="25400">
              <a:solidFill>
                <a:srgbClr val="22AC6E"/>
              </a:solidFill>
            </a:ln>
          </p:spPr>
          <p:txBody>
            <a:bodyPr wrap="square" lIns="0" tIns="0" rIns="0" bIns="0" rtlCol="0">
              <a:spAutoFit/>
            </a:bodyPr>
            <a:lstStyle/>
            <a:p>
              <a:endParaRPr/>
            </a:p>
          </p:txBody>
        </p:sp>
        <p:sp>
          <p:nvSpPr>
            <p:cNvPr id="85" name="object 83"/>
            <p:cNvSpPr txBox="1"/>
            <p:nvPr/>
          </p:nvSpPr>
          <p:spPr>
            <a:xfrm>
              <a:off x="3927094" y="2400046"/>
              <a:ext cx="862330" cy="307777"/>
            </a:xfrm>
            <a:prstGeom prst="rect">
              <a:avLst/>
            </a:prstGeom>
          </p:spPr>
          <p:txBody>
            <a:bodyPr vert="horz" wrap="square" lIns="0" tIns="0" rIns="0" bIns="0" rtlCol="0">
              <a:spAutoFit/>
            </a:bodyPr>
            <a:lstStyle/>
            <a:p>
              <a:pPr marL="12700" algn="ctr">
                <a:lnSpc>
                  <a:spcPct val="100000"/>
                </a:lnSpc>
              </a:pPr>
              <a:r>
                <a:rPr sz="1000" b="1" spc="-10" dirty="0">
                  <a:solidFill>
                    <a:srgbClr val="FFFFFF"/>
                  </a:solidFill>
                  <a:latin typeface="Arial"/>
                  <a:cs typeface="Arial"/>
                </a:rPr>
                <a:t>О</a:t>
              </a:r>
              <a:r>
                <a:rPr sz="1000" b="1" spc="-15" dirty="0">
                  <a:solidFill>
                    <a:srgbClr val="FFFFFF"/>
                  </a:solidFill>
                  <a:latin typeface="Arial"/>
                  <a:cs typeface="Arial"/>
                </a:rPr>
                <a:t>б</a:t>
              </a:r>
              <a:r>
                <a:rPr sz="1000" b="1" spc="-10" dirty="0">
                  <a:solidFill>
                    <a:srgbClr val="FFFFFF"/>
                  </a:solidFill>
                  <a:latin typeface="Arial"/>
                  <a:cs typeface="Arial"/>
                </a:rPr>
                <a:t>разова</a:t>
              </a:r>
              <a:r>
                <a:rPr sz="1000" b="1" spc="-15" dirty="0">
                  <a:solidFill>
                    <a:srgbClr val="FFFFFF"/>
                  </a:solidFill>
                  <a:latin typeface="Arial"/>
                  <a:cs typeface="Arial"/>
                </a:rPr>
                <a:t>н</a:t>
              </a:r>
              <a:r>
                <a:rPr sz="1000" b="1" spc="-10" dirty="0">
                  <a:solidFill>
                    <a:srgbClr val="FFFFFF"/>
                  </a:solidFill>
                  <a:latin typeface="Arial"/>
                  <a:cs typeface="Arial"/>
                </a:rPr>
                <a:t>ие</a:t>
              </a:r>
              <a:endParaRPr sz="1000" dirty="0">
                <a:latin typeface="Arial"/>
                <a:cs typeface="Arial"/>
              </a:endParaRPr>
            </a:p>
          </p:txBody>
        </p:sp>
        <p:sp>
          <p:nvSpPr>
            <p:cNvPr id="86" name="object 84"/>
            <p:cNvSpPr/>
            <p:nvPr/>
          </p:nvSpPr>
          <p:spPr>
            <a:xfrm>
              <a:off x="3429000" y="3143250"/>
              <a:ext cx="1214501" cy="1214501"/>
            </a:xfrm>
            <a:prstGeom prst="rect">
              <a:avLst/>
            </a:prstGeom>
            <a:blipFill>
              <a:blip r:embed="rId24" cstate="print"/>
              <a:stretch>
                <a:fillRect/>
              </a:stretch>
            </a:blipFill>
          </p:spPr>
          <p:txBody>
            <a:bodyPr wrap="square" lIns="0" tIns="0" rIns="0" bIns="0" rtlCol="0">
              <a:spAutoFit/>
            </a:bodyPr>
            <a:lstStyle/>
            <a:p>
              <a:endParaRPr/>
            </a:p>
          </p:txBody>
        </p:sp>
        <p:sp>
          <p:nvSpPr>
            <p:cNvPr id="87" name="object 85"/>
            <p:cNvSpPr/>
            <p:nvPr/>
          </p:nvSpPr>
          <p:spPr>
            <a:xfrm>
              <a:off x="3429000" y="3143250"/>
              <a:ext cx="1214755" cy="1214755"/>
            </a:xfrm>
            <a:custGeom>
              <a:avLst/>
              <a:gdLst/>
              <a:ahLst/>
              <a:cxnLst/>
              <a:rect l="l" t="t" r="r" b="b"/>
              <a:pathLst>
                <a:path w="1214754" h="1214754">
                  <a:moveTo>
                    <a:pt x="0" y="607187"/>
                  </a:moveTo>
                  <a:lnTo>
                    <a:pt x="2013" y="557396"/>
                  </a:lnTo>
                  <a:lnTo>
                    <a:pt x="7948" y="508712"/>
                  </a:lnTo>
                  <a:lnTo>
                    <a:pt x="17649" y="461292"/>
                  </a:lnTo>
                  <a:lnTo>
                    <a:pt x="30960" y="415292"/>
                  </a:lnTo>
                  <a:lnTo>
                    <a:pt x="47724" y="370867"/>
                  </a:lnTo>
                  <a:lnTo>
                    <a:pt x="67784" y="328176"/>
                  </a:lnTo>
                  <a:lnTo>
                    <a:pt x="90984" y="287373"/>
                  </a:lnTo>
                  <a:lnTo>
                    <a:pt x="117169" y="248616"/>
                  </a:lnTo>
                  <a:lnTo>
                    <a:pt x="146180" y="212060"/>
                  </a:lnTo>
                  <a:lnTo>
                    <a:pt x="177863" y="177863"/>
                  </a:lnTo>
                  <a:lnTo>
                    <a:pt x="212060" y="146180"/>
                  </a:lnTo>
                  <a:lnTo>
                    <a:pt x="248616" y="117169"/>
                  </a:lnTo>
                  <a:lnTo>
                    <a:pt x="287373" y="90984"/>
                  </a:lnTo>
                  <a:lnTo>
                    <a:pt x="328176" y="67784"/>
                  </a:lnTo>
                  <a:lnTo>
                    <a:pt x="370867" y="47724"/>
                  </a:lnTo>
                  <a:lnTo>
                    <a:pt x="415292" y="30960"/>
                  </a:lnTo>
                  <a:lnTo>
                    <a:pt x="461292" y="17649"/>
                  </a:lnTo>
                  <a:lnTo>
                    <a:pt x="508712" y="7948"/>
                  </a:lnTo>
                  <a:lnTo>
                    <a:pt x="557396" y="2013"/>
                  </a:lnTo>
                  <a:lnTo>
                    <a:pt x="607187" y="0"/>
                  </a:lnTo>
                  <a:lnTo>
                    <a:pt x="656995" y="2013"/>
                  </a:lnTo>
                  <a:lnTo>
                    <a:pt x="705695" y="7948"/>
                  </a:lnTo>
                  <a:lnTo>
                    <a:pt x="753130" y="17649"/>
                  </a:lnTo>
                  <a:lnTo>
                    <a:pt x="799143" y="30960"/>
                  </a:lnTo>
                  <a:lnTo>
                    <a:pt x="843579" y="47724"/>
                  </a:lnTo>
                  <a:lnTo>
                    <a:pt x="886281" y="67784"/>
                  </a:lnTo>
                  <a:lnTo>
                    <a:pt x="927092" y="90984"/>
                  </a:lnTo>
                  <a:lnTo>
                    <a:pt x="965857" y="117169"/>
                  </a:lnTo>
                  <a:lnTo>
                    <a:pt x="1002419" y="146180"/>
                  </a:lnTo>
                  <a:lnTo>
                    <a:pt x="1036621" y="177863"/>
                  </a:lnTo>
                  <a:lnTo>
                    <a:pt x="1068308" y="212060"/>
                  </a:lnTo>
                  <a:lnTo>
                    <a:pt x="1097323" y="248616"/>
                  </a:lnTo>
                  <a:lnTo>
                    <a:pt x="1123510" y="287373"/>
                  </a:lnTo>
                  <a:lnTo>
                    <a:pt x="1146713" y="328176"/>
                  </a:lnTo>
                  <a:lnTo>
                    <a:pt x="1166774" y="370867"/>
                  </a:lnTo>
                  <a:lnTo>
                    <a:pt x="1183539" y="415292"/>
                  </a:lnTo>
                  <a:lnTo>
                    <a:pt x="1196850" y="461292"/>
                  </a:lnTo>
                  <a:lnTo>
                    <a:pt x="1206552" y="508712"/>
                  </a:lnTo>
                  <a:lnTo>
                    <a:pt x="1212487" y="557396"/>
                  </a:lnTo>
                  <a:lnTo>
                    <a:pt x="1214501" y="607187"/>
                  </a:lnTo>
                  <a:lnTo>
                    <a:pt x="1212487" y="656995"/>
                  </a:lnTo>
                  <a:lnTo>
                    <a:pt x="1206552" y="705695"/>
                  </a:lnTo>
                  <a:lnTo>
                    <a:pt x="1196850" y="753130"/>
                  </a:lnTo>
                  <a:lnTo>
                    <a:pt x="1183539" y="799143"/>
                  </a:lnTo>
                  <a:lnTo>
                    <a:pt x="1166774" y="843579"/>
                  </a:lnTo>
                  <a:lnTo>
                    <a:pt x="1146713" y="886281"/>
                  </a:lnTo>
                  <a:lnTo>
                    <a:pt x="1123510" y="927092"/>
                  </a:lnTo>
                  <a:lnTo>
                    <a:pt x="1097323" y="965857"/>
                  </a:lnTo>
                  <a:lnTo>
                    <a:pt x="1068308" y="1002419"/>
                  </a:lnTo>
                  <a:lnTo>
                    <a:pt x="1036621" y="1036621"/>
                  </a:lnTo>
                  <a:lnTo>
                    <a:pt x="1002419" y="1068308"/>
                  </a:lnTo>
                  <a:lnTo>
                    <a:pt x="965857" y="1097323"/>
                  </a:lnTo>
                  <a:lnTo>
                    <a:pt x="927092" y="1123510"/>
                  </a:lnTo>
                  <a:lnTo>
                    <a:pt x="886281" y="1146713"/>
                  </a:lnTo>
                  <a:lnTo>
                    <a:pt x="843579" y="1166774"/>
                  </a:lnTo>
                  <a:lnTo>
                    <a:pt x="799143" y="1183539"/>
                  </a:lnTo>
                  <a:lnTo>
                    <a:pt x="753130" y="1196850"/>
                  </a:lnTo>
                  <a:lnTo>
                    <a:pt x="705695" y="1206552"/>
                  </a:lnTo>
                  <a:lnTo>
                    <a:pt x="656995" y="1212487"/>
                  </a:lnTo>
                  <a:lnTo>
                    <a:pt x="607187" y="1214501"/>
                  </a:lnTo>
                  <a:lnTo>
                    <a:pt x="557396" y="1212487"/>
                  </a:lnTo>
                  <a:lnTo>
                    <a:pt x="508712" y="1206552"/>
                  </a:lnTo>
                  <a:lnTo>
                    <a:pt x="461292" y="1196850"/>
                  </a:lnTo>
                  <a:lnTo>
                    <a:pt x="415292" y="1183539"/>
                  </a:lnTo>
                  <a:lnTo>
                    <a:pt x="370867" y="1166774"/>
                  </a:lnTo>
                  <a:lnTo>
                    <a:pt x="328176" y="1146713"/>
                  </a:lnTo>
                  <a:lnTo>
                    <a:pt x="287373" y="1123510"/>
                  </a:lnTo>
                  <a:lnTo>
                    <a:pt x="248616" y="1097323"/>
                  </a:lnTo>
                  <a:lnTo>
                    <a:pt x="212060" y="1068308"/>
                  </a:lnTo>
                  <a:lnTo>
                    <a:pt x="177863" y="1036621"/>
                  </a:lnTo>
                  <a:lnTo>
                    <a:pt x="146180" y="1002419"/>
                  </a:lnTo>
                  <a:lnTo>
                    <a:pt x="117169" y="965857"/>
                  </a:lnTo>
                  <a:lnTo>
                    <a:pt x="90984" y="927092"/>
                  </a:lnTo>
                  <a:lnTo>
                    <a:pt x="67784" y="886281"/>
                  </a:lnTo>
                  <a:lnTo>
                    <a:pt x="47724" y="843579"/>
                  </a:lnTo>
                  <a:lnTo>
                    <a:pt x="30960" y="799143"/>
                  </a:lnTo>
                  <a:lnTo>
                    <a:pt x="17649" y="753130"/>
                  </a:lnTo>
                  <a:lnTo>
                    <a:pt x="7948" y="705695"/>
                  </a:lnTo>
                  <a:lnTo>
                    <a:pt x="2013" y="656995"/>
                  </a:lnTo>
                  <a:lnTo>
                    <a:pt x="0" y="607187"/>
                  </a:lnTo>
                  <a:close/>
                </a:path>
              </a:pathLst>
            </a:custGeom>
            <a:ln w="25400">
              <a:solidFill>
                <a:srgbClr val="11BEAA"/>
              </a:solidFill>
            </a:ln>
          </p:spPr>
          <p:txBody>
            <a:bodyPr wrap="square" lIns="0" tIns="0" rIns="0" bIns="0" rtlCol="0">
              <a:spAutoFit/>
            </a:bodyPr>
            <a:lstStyle/>
            <a:p>
              <a:endParaRPr/>
            </a:p>
          </p:txBody>
        </p:sp>
        <p:sp>
          <p:nvSpPr>
            <p:cNvPr id="88" name="object 86"/>
            <p:cNvSpPr txBox="1"/>
            <p:nvPr/>
          </p:nvSpPr>
          <p:spPr>
            <a:xfrm>
              <a:off x="3653790" y="3543427"/>
              <a:ext cx="836294" cy="468630"/>
            </a:xfrm>
            <a:prstGeom prst="rect">
              <a:avLst/>
            </a:prstGeom>
          </p:spPr>
          <p:txBody>
            <a:bodyPr vert="horz" wrap="square" lIns="0" tIns="0" rIns="0" bIns="0" rtlCol="0">
              <a:spAutoFit/>
            </a:bodyPr>
            <a:lstStyle/>
            <a:p>
              <a:pPr marL="12065" marR="6350" indent="635" algn="ctr">
                <a:lnSpc>
                  <a:spcPct val="100000"/>
                </a:lnSpc>
              </a:pPr>
              <a:r>
                <a:rPr sz="1000" b="1" spc="-10" dirty="0">
                  <a:solidFill>
                    <a:srgbClr val="FFFFFF"/>
                  </a:solidFill>
                  <a:latin typeface="Arial"/>
                  <a:cs typeface="Arial"/>
                </a:rPr>
                <a:t>Охрана о</a:t>
              </a:r>
              <a:r>
                <a:rPr sz="1000" b="1" dirty="0">
                  <a:solidFill>
                    <a:srgbClr val="FFFFFF"/>
                  </a:solidFill>
                  <a:latin typeface="Arial"/>
                  <a:cs typeface="Arial"/>
                </a:rPr>
                <a:t>к</a:t>
              </a:r>
              <a:r>
                <a:rPr sz="1000" b="1" spc="-10" dirty="0">
                  <a:solidFill>
                    <a:srgbClr val="FFFFFF"/>
                  </a:solidFill>
                  <a:latin typeface="Arial"/>
                  <a:cs typeface="Arial"/>
                </a:rPr>
                <a:t>р</a:t>
              </a:r>
              <a:r>
                <a:rPr sz="1000" b="1" spc="-25" dirty="0">
                  <a:solidFill>
                    <a:srgbClr val="FFFFFF"/>
                  </a:solidFill>
                  <a:latin typeface="Arial"/>
                  <a:cs typeface="Arial"/>
                </a:rPr>
                <a:t>у</a:t>
              </a:r>
              <a:r>
                <a:rPr sz="1000" b="1" dirty="0">
                  <a:solidFill>
                    <a:srgbClr val="FFFFFF"/>
                  </a:solidFill>
                  <a:latin typeface="Arial"/>
                  <a:cs typeface="Arial"/>
                </a:rPr>
                <a:t>ж</a:t>
              </a:r>
              <a:r>
                <a:rPr sz="1000" b="1" spc="-10" dirty="0">
                  <a:solidFill>
                    <a:srgbClr val="FFFFFF"/>
                  </a:solidFill>
                  <a:latin typeface="Arial"/>
                  <a:cs typeface="Arial"/>
                </a:rPr>
                <a:t>аю</a:t>
              </a:r>
              <a:r>
                <a:rPr sz="1000" b="1" spc="-25" dirty="0">
                  <a:solidFill>
                    <a:srgbClr val="FFFFFF"/>
                  </a:solidFill>
                  <a:latin typeface="Arial"/>
                  <a:cs typeface="Arial"/>
                </a:rPr>
                <a:t>щ</a:t>
              </a:r>
              <a:r>
                <a:rPr sz="1000" b="1" spc="-10" dirty="0">
                  <a:solidFill>
                    <a:srgbClr val="FFFFFF"/>
                  </a:solidFill>
                  <a:latin typeface="Arial"/>
                  <a:cs typeface="Arial"/>
                </a:rPr>
                <a:t>ей среды</a:t>
              </a:r>
              <a:endParaRPr sz="1000" dirty="0">
                <a:latin typeface="Arial"/>
                <a:cs typeface="Arial"/>
              </a:endParaRPr>
            </a:p>
          </p:txBody>
        </p:sp>
        <p:sp>
          <p:nvSpPr>
            <p:cNvPr id="89" name="object 87"/>
            <p:cNvSpPr/>
            <p:nvPr/>
          </p:nvSpPr>
          <p:spPr>
            <a:xfrm>
              <a:off x="2428875" y="2428875"/>
              <a:ext cx="1214501" cy="1214501"/>
            </a:xfrm>
            <a:prstGeom prst="rect">
              <a:avLst/>
            </a:prstGeom>
            <a:blipFill>
              <a:blip r:embed="rId25" cstate="print"/>
              <a:stretch>
                <a:fillRect/>
              </a:stretch>
            </a:blipFill>
          </p:spPr>
          <p:txBody>
            <a:bodyPr wrap="square" lIns="0" tIns="0" rIns="0" bIns="0" rtlCol="0">
              <a:spAutoFit/>
            </a:bodyPr>
            <a:lstStyle/>
            <a:p>
              <a:endParaRPr/>
            </a:p>
          </p:txBody>
        </p:sp>
        <p:sp>
          <p:nvSpPr>
            <p:cNvPr id="90" name="object 88"/>
            <p:cNvSpPr/>
            <p:nvPr/>
          </p:nvSpPr>
          <p:spPr>
            <a:xfrm>
              <a:off x="2428875" y="2428875"/>
              <a:ext cx="1214755" cy="1214755"/>
            </a:xfrm>
            <a:custGeom>
              <a:avLst/>
              <a:gdLst/>
              <a:ahLst/>
              <a:cxnLst/>
              <a:rect l="l" t="t" r="r" b="b"/>
              <a:pathLst>
                <a:path w="1214754" h="1214754">
                  <a:moveTo>
                    <a:pt x="0" y="607187"/>
                  </a:moveTo>
                  <a:lnTo>
                    <a:pt x="2013" y="557396"/>
                  </a:lnTo>
                  <a:lnTo>
                    <a:pt x="7948" y="508712"/>
                  </a:lnTo>
                  <a:lnTo>
                    <a:pt x="17649" y="461292"/>
                  </a:lnTo>
                  <a:lnTo>
                    <a:pt x="30960" y="415292"/>
                  </a:lnTo>
                  <a:lnTo>
                    <a:pt x="47724" y="370867"/>
                  </a:lnTo>
                  <a:lnTo>
                    <a:pt x="67784" y="328176"/>
                  </a:lnTo>
                  <a:lnTo>
                    <a:pt x="90984" y="287373"/>
                  </a:lnTo>
                  <a:lnTo>
                    <a:pt x="117169" y="248616"/>
                  </a:lnTo>
                  <a:lnTo>
                    <a:pt x="146180" y="212060"/>
                  </a:lnTo>
                  <a:lnTo>
                    <a:pt x="177863" y="177863"/>
                  </a:lnTo>
                  <a:lnTo>
                    <a:pt x="212060" y="146180"/>
                  </a:lnTo>
                  <a:lnTo>
                    <a:pt x="248616" y="117169"/>
                  </a:lnTo>
                  <a:lnTo>
                    <a:pt x="287373" y="90984"/>
                  </a:lnTo>
                  <a:lnTo>
                    <a:pt x="328176" y="67784"/>
                  </a:lnTo>
                  <a:lnTo>
                    <a:pt x="370867" y="47724"/>
                  </a:lnTo>
                  <a:lnTo>
                    <a:pt x="415292" y="30960"/>
                  </a:lnTo>
                  <a:lnTo>
                    <a:pt x="461292" y="17649"/>
                  </a:lnTo>
                  <a:lnTo>
                    <a:pt x="508712" y="7948"/>
                  </a:lnTo>
                  <a:lnTo>
                    <a:pt x="557396" y="2013"/>
                  </a:lnTo>
                  <a:lnTo>
                    <a:pt x="607187" y="0"/>
                  </a:lnTo>
                  <a:lnTo>
                    <a:pt x="656995" y="2013"/>
                  </a:lnTo>
                  <a:lnTo>
                    <a:pt x="705695" y="7948"/>
                  </a:lnTo>
                  <a:lnTo>
                    <a:pt x="753130" y="17649"/>
                  </a:lnTo>
                  <a:lnTo>
                    <a:pt x="799143" y="30960"/>
                  </a:lnTo>
                  <a:lnTo>
                    <a:pt x="843579" y="47724"/>
                  </a:lnTo>
                  <a:lnTo>
                    <a:pt x="886281" y="67784"/>
                  </a:lnTo>
                  <a:lnTo>
                    <a:pt x="927092" y="90984"/>
                  </a:lnTo>
                  <a:lnTo>
                    <a:pt x="965857" y="117169"/>
                  </a:lnTo>
                  <a:lnTo>
                    <a:pt x="1002419" y="146180"/>
                  </a:lnTo>
                  <a:lnTo>
                    <a:pt x="1036621" y="177863"/>
                  </a:lnTo>
                  <a:lnTo>
                    <a:pt x="1068308" y="212060"/>
                  </a:lnTo>
                  <a:lnTo>
                    <a:pt x="1097323" y="248616"/>
                  </a:lnTo>
                  <a:lnTo>
                    <a:pt x="1123510" y="287373"/>
                  </a:lnTo>
                  <a:lnTo>
                    <a:pt x="1146713" y="328176"/>
                  </a:lnTo>
                  <a:lnTo>
                    <a:pt x="1166774" y="370867"/>
                  </a:lnTo>
                  <a:lnTo>
                    <a:pt x="1183539" y="415292"/>
                  </a:lnTo>
                  <a:lnTo>
                    <a:pt x="1196850" y="461292"/>
                  </a:lnTo>
                  <a:lnTo>
                    <a:pt x="1206552" y="508712"/>
                  </a:lnTo>
                  <a:lnTo>
                    <a:pt x="1212487" y="557396"/>
                  </a:lnTo>
                  <a:lnTo>
                    <a:pt x="1214501" y="607187"/>
                  </a:lnTo>
                  <a:lnTo>
                    <a:pt x="1212487" y="656995"/>
                  </a:lnTo>
                  <a:lnTo>
                    <a:pt x="1206552" y="705695"/>
                  </a:lnTo>
                  <a:lnTo>
                    <a:pt x="1196850" y="753130"/>
                  </a:lnTo>
                  <a:lnTo>
                    <a:pt x="1183539" y="799143"/>
                  </a:lnTo>
                  <a:lnTo>
                    <a:pt x="1166774" y="843579"/>
                  </a:lnTo>
                  <a:lnTo>
                    <a:pt x="1146713" y="886281"/>
                  </a:lnTo>
                  <a:lnTo>
                    <a:pt x="1123510" y="927092"/>
                  </a:lnTo>
                  <a:lnTo>
                    <a:pt x="1097323" y="965857"/>
                  </a:lnTo>
                  <a:lnTo>
                    <a:pt x="1068308" y="1002419"/>
                  </a:lnTo>
                  <a:lnTo>
                    <a:pt x="1036621" y="1036621"/>
                  </a:lnTo>
                  <a:lnTo>
                    <a:pt x="1002419" y="1068308"/>
                  </a:lnTo>
                  <a:lnTo>
                    <a:pt x="965857" y="1097323"/>
                  </a:lnTo>
                  <a:lnTo>
                    <a:pt x="927092" y="1123510"/>
                  </a:lnTo>
                  <a:lnTo>
                    <a:pt x="886281" y="1146713"/>
                  </a:lnTo>
                  <a:lnTo>
                    <a:pt x="843579" y="1166774"/>
                  </a:lnTo>
                  <a:lnTo>
                    <a:pt x="799143" y="1183539"/>
                  </a:lnTo>
                  <a:lnTo>
                    <a:pt x="753130" y="1196850"/>
                  </a:lnTo>
                  <a:lnTo>
                    <a:pt x="705695" y="1206552"/>
                  </a:lnTo>
                  <a:lnTo>
                    <a:pt x="656995" y="1212487"/>
                  </a:lnTo>
                  <a:lnTo>
                    <a:pt x="607187" y="1214501"/>
                  </a:lnTo>
                  <a:lnTo>
                    <a:pt x="557396" y="1212487"/>
                  </a:lnTo>
                  <a:lnTo>
                    <a:pt x="508712" y="1206552"/>
                  </a:lnTo>
                  <a:lnTo>
                    <a:pt x="461292" y="1196850"/>
                  </a:lnTo>
                  <a:lnTo>
                    <a:pt x="415292" y="1183539"/>
                  </a:lnTo>
                  <a:lnTo>
                    <a:pt x="370867" y="1166774"/>
                  </a:lnTo>
                  <a:lnTo>
                    <a:pt x="328176" y="1146713"/>
                  </a:lnTo>
                  <a:lnTo>
                    <a:pt x="287373" y="1123510"/>
                  </a:lnTo>
                  <a:lnTo>
                    <a:pt x="248616" y="1097323"/>
                  </a:lnTo>
                  <a:lnTo>
                    <a:pt x="212060" y="1068308"/>
                  </a:lnTo>
                  <a:lnTo>
                    <a:pt x="177863" y="1036621"/>
                  </a:lnTo>
                  <a:lnTo>
                    <a:pt x="146180" y="1002419"/>
                  </a:lnTo>
                  <a:lnTo>
                    <a:pt x="117169" y="965857"/>
                  </a:lnTo>
                  <a:lnTo>
                    <a:pt x="90984" y="927092"/>
                  </a:lnTo>
                  <a:lnTo>
                    <a:pt x="67784" y="886281"/>
                  </a:lnTo>
                  <a:lnTo>
                    <a:pt x="47724" y="843579"/>
                  </a:lnTo>
                  <a:lnTo>
                    <a:pt x="30960" y="799143"/>
                  </a:lnTo>
                  <a:lnTo>
                    <a:pt x="17649" y="753130"/>
                  </a:lnTo>
                  <a:lnTo>
                    <a:pt x="7948" y="705695"/>
                  </a:lnTo>
                  <a:lnTo>
                    <a:pt x="2013" y="656995"/>
                  </a:lnTo>
                  <a:lnTo>
                    <a:pt x="0" y="607187"/>
                  </a:lnTo>
                  <a:close/>
                </a:path>
              </a:pathLst>
            </a:custGeom>
            <a:ln w="25400">
              <a:solidFill>
                <a:srgbClr val="11BEAA"/>
              </a:solidFill>
            </a:ln>
          </p:spPr>
          <p:txBody>
            <a:bodyPr wrap="square" lIns="0" tIns="0" rIns="0" bIns="0" rtlCol="0">
              <a:spAutoFit/>
            </a:bodyPr>
            <a:lstStyle/>
            <a:p>
              <a:endParaRPr/>
            </a:p>
          </p:txBody>
        </p:sp>
        <p:sp>
          <p:nvSpPr>
            <p:cNvPr id="91" name="object 89"/>
            <p:cNvSpPr txBox="1"/>
            <p:nvPr/>
          </p:nvSpPr>
          <p:spPr>
            <a:xfrm>
              <a:off x="2560447" y="2757296"/>
              <a:ext cx="950594" cy="468630"/>
            </a:xfrm>
            <a:prstGeom prst="rect">
              <a:avLst/>
            </a:prstGeom>
          </p:spPr>
          <p:txBody>
            <a:bodyPr vert="horz" wrap="square" lIns="0" tIns="0" rIns="0" bIns="0" rtlCol="0">
              <a:spAutoFit/>
            </a:bodyPr>
            <a:lstStyle/>
            <a:p>
              <a:pPr marL="12700" marR="6350" indent="-635" algn="ctr">
                <a:lnSpc>
                  <a:spcPct val="100000"/>
                </a:lnSpc>
              </a:pPr>
              <a:r>
                <a:rPr sz="1000" b="1" spc="-25" dirty="0">
                  <a:solidFill>
                    <a:srgbClr val="FFFFFF"/>
                  </a:solidFill>
                  <a:latin typeface="Arial"/>
                  <a:cs typeface="Arial"/>
                </a:rPr>
                <a:t>Ж</a:t>
              </a:r>
              <a:r>
                <a:rPr sz="1000" b="1" spc="-10" dirty="0">
                  <a:solidFill>
                    <a:srgbClr val="FFFFFF"/>
                  </a:solidFill>
                  <a:latin typeface="Arial"/>
                  <a:cs typeface="Arial"/>
                </a:rPr>
                <a:t>или</a:t>
              </a:r>
              <a:r>
                <a:rPr sz="1000" b="1" spc="-25" dirty="0">
                  <a:solidFill>
                    <a:srgbClr val="FFFFFF"/>
                  </a:solidFill>
                  <a:latin typeface="Arial"/>
                  <a:cs typeface="Arial"/>
                </a:rPr>
                <a:t>щ</a:t>
              </a:r>
              <a:r>
                <a:rPr sz="1000" b="1" spc="-10" dirty="0">
                  <a:solidFill>
                    <a:srgbClr val="FFFFFF"/>
                  </a:solidFill>
                  <a:latin typeface="Arial"/>
                  <a:cs typeface="Arial"/>
                </a:rPr>
                <a:t>но</a:t>
              </a:r>
              <a:r>
                <a:rPr sz="1000" b="1" spc="-5" dirty="0">
                  <a:solidFill>
                    <a:srgbClr val="FFFFFF"/>
                  </a:solidFill>
                  <a:latin typeface="Arial"/>
                  <a:cs typeface="Arial"/>
                </a:rPr>
                <a:t>- </a:t>
              </a:r>
              <a:r>
                <a:rPr sz="1000" b="1" dirty="0">
                  <a:solidFill>
                    <a:srgbClr val="FFFFFF"/>
                  </a:solidFill>
                  <a:latin typeface="Arial"/>
                  <a:cs typeface="Arial"/>
                </a:rPr>
                <a:t>к</a:t>
              </a:r>
              <a:r>
                <a:rPr sz="1000" b="1" spc="-10" dirty="0">
                  <a:solidFill>
                    <a:srgbClr val="FFFFFF"/>
                  </a:solidFill>
                  <a:latin typeface="Arial"/>
                  <a:cs typeface="Arial"/>
                </a:rPr>
                <a:t>о</a:t>
              </a:r>
              <a:r>
                <a:rPr sz="1000" b="1" spc="-15" dirty="0">
                  <a:solidFill>
                    <a:srgbClr val="FFFFFF"/>
                  </a:solidFill>
                  <a:latin typeface="Arial"/>
                  <a:cs typeface="Arial"/>
                </a:rPr>
                <a:t>мм</a:t>
              </a:r>
              <a:r>
                <a:rPr sz="1000" b="1" spc="-25" dirty="0">
                  <a:solidFill>
                    <a:srgbClr val="FFFFFF"/>
                  </a:solidFill>
                  <a:latin typeface="Arial"/>
                  <a:cs typeface="Arial"/>
                </a:rPr>
                <a:t>у</a:t>
              </a:r>
              <a:r>
                <a:rPr sz="1000" b="1" spc="-10" dirty="0">
                  <a:solidFill>
                    <a:srgbClr val="FFFFFF"/>
                  </a:solidFill>
                  <a:latin typeface="Arial"/>
                  <a:cs typeface="Arial"/>
                </a:rPr>
                <a:t>н</a:t>
              </a:r>
              <a:r>
                <a:rPr sz="1000" b="1" spc="-15" dirty="0">
                  <a:solidFill>
                    <a:srgbClr val="FFFFFF"/>
                  </a:solidFill>
                  <a:latin typeface="Arial"/>
                  <a:cs typeface="Arial"/>
                </a:rPr>
                <a:t>а</a:t>
              </a:r>
              <a:r>
                <a:rPr sz="1000" b="1" spc="-10" dirty="0">
                  <a:solidFill>
                    <a:srgbClr val="FFFFFF"/>
                  </a:solidFill>
                  <a:latin typeface="Arial"/>
                  <a:cs typeface="Arial"/>
                </a:rPr>
                <a:t>льное</a:t>
              </a:r>
              <a:r>
                <a:rPr sz="1000" b="1" spc="-5" dirty="0">
                  <a:solidFill>
                    <a:srgbClr val="FFFFFF"/>
                  </a:solidFill>
                  <a:latin typeface="Arial"/>
                  <a:cs typeface="Arial"/>
                </a:rPr>
                <a:t> хоз</a:t>
              </a:r>
              <a:r>
                <a:rPr sz="1000" b="1" spc="-20" dirty="0">
                  <a:solidFill>
                    <a:srgbClr val="FFFFFF"/>
                  </a:solidFill>
                  <a:latin typeface="Arial"/>
                  <a:cs typeface="Arial"/>
                </a:rPr>
                <a:t>я</a:t>
              </a:r>
              <a:r>
                <a:rPr sz="1000" b="1" spc="-10" dirty="0">
                  <a:solidFill>
                    <a:srgbClr val="FFFFFF"/>
                  </a:solidFill>
                  <a:latin typeface="Arial"/>
                  <a:cs typeface="Arial"/>
                </a:rPr>
                <a:t>йс</a:t>
              </a:r>
              <a:r>
                <a:rPr sz="1000" b="1" spc="-15" dirty="0">
                  <a:solidFill>
                    <a:srgbClr val="FFFFFF"/>
                  </a:solidFill>
                  <a:latin typeface="Arial"/>
                  <a:cs typeface="Arial"/>
                </a:rPr>
                <a:t>т</a:t>
              </a:r>
              <a:r>
                <a:rPr sz="1000" b="1" spc="-10" dirty="0">
                  <a:solidFill>
                    <a:srgbClr val="FFFFFF"/>
                  </a:solidFill>
                  <a:latin typeface="Arial"/>
                  <a:cs typeface="Arial"/>
                </a:rPr>
                <a:t>во</a:t>
              </a:r>
              <a:endParaRPr sz="1000">
                <a:latin typeface="Arial"/>
                <a:cs typeface="Arial"/>
              </a:endParaRPr>
            </a:p>
          </p:txBody>
        </p:sp>
        <p:sp>
          <p:nvSpPr>
            <p:cNvPr id="92" name="object 90"/>
            <p:cNvSpPr/>
            <p:nvPr/>
          </p:nvSpPr>
          <p:spPr>
            <a:xfrm>
              <a:off x="2286000" y="3857625"/>
              <a:ext cx="1214501" cy="1143000"/>
            </a:xfrm>
            <a:prstGeom prst="rect">
              <a:avLst/>
            </a:prstGeom>
            <a:blipFill>
              <a:blip r:embed="rId26" cstate="print"/>
              <a:stretch>
                <a:fillRect/>
              </a:stretch>
            </a:blipFill>
          </p:spPr>
          <p:txBody>
            <a:bodyPr wrap="square" lIns="0" tIns="0" rIns="0" bIns="0" rtlCol="0">
              <a:spAutoFit/>
            </a:bodyPr>
            <a:lstStyle/>
            <a:p>
              <a:endParaRPr/>
            </a:p>
          </p:txBody>
        </p:sp>
        <p:sp>
          <p:nvSpPr>
            <p:cNvPr id="93" name="object 91"/>
            <p:cNvSpPr/>
            <p:nvPr/>
          </p:nvSpPr>
          <p:spPr>
            <a:xfrm>
              <a:off x="2286000" y="3857625"/>
              <a:ext cx="1214755" cy="1143000"/>
            </a:xfrm>
            <a:custGeom>
              <a:avLst/>
              <a:gdLst/>
              <a:ahLst/>
              <a:cxnLst/>
              <a:rect l="l" t="t" r="r" b="b"/>
              <a:pathLst>
                <a:path w="1214754" h="1143000">
                  <a:moveTo>
                    <a:pt x="0" y="571500"/>
                  </a:moveTo>
                  <a:lnTo>
                    <a:pt x="2013" y="524632"/>
                  </a:lnTo>
                  <a:lnTo>
                    <a:pt x="7948" y="478808"/>
                  </a:lnTo>
                  <a:lnTo>
                    <a:pt x="17649" y="434173"/>
                  </a:lnTo>
                  <a:lnTo>
                    <a:pt x="30960" y="390875"/>
                  </a:lnTo>
                  <a:lnTo>
                    <a:pt x="47724" y="349061"/>
                  </a:lnTo>
                  <a:lnTo>
                    <a:pt x="67784" y="308878"/>
                  </a:lnTo>
                  <a:lnTo>
                    <a:pt x="90984" y="270474"/>
                  </a:lnTo>
                  <a:lnTo>
                    <a:pt x="117169" y="233994"/>
                  </a:lnTo>
                  <a:lnTo>
                    <a:pt x="146180" y="199588"/>
                  </a:lnTo>
                  <a:lnTo>
                    <a:pt x="177863" y="167401"/>
                  </a:lnTo>
                  <a:lnTo>
                    <a:pt x="212060" y="137582"/>
                  </a:lnTo>
                  <a:lnTo>
                    <a:pt x="248616" y="110276"/>
                  </a:lnTo>
                  <a:lnTo>
                    <a:pt x="287373" y="85632"/>
                  </a:lnTo>
                  <a:lnTo>
                    <a:pt x="328176" y="63796"/>
                  </a:lnTo>
                  <a:lnTo>
                    <a:pt x="370867" y="44916"/>
                  </a:lnTo>
                  <a:lnTo>
                    <a:pt x="415292" y="29138"/>
                  </a:lnTo>
                  <a:lnTo>
                    <a:pt x="461292" y="16611"/>
                  </a:lnTo>
                  <a:lnTo>
                    <a:pt x="508712" y="7480"/>
                  </a:lnTo>
                  <a:lnTo>
                    <a:pt x="557396" y="1894"/>
                  </a:lnTo>
                  <a:lnTo>
                    <a:pt x="607187" y="0"/>
                  </a:lnTo>
                  <a:lnTo>
                    <a:pt x="656995" y="1894"/>
                  </a:lnTo>
                  <a:lnTo>
                    <a:pt x="705695" y="7480"/>
                  </a:lnTo>
                  <a:lnTo>
                    <a:pt x="753130" y="16611"/>
                  </a:lnTo>
                  <a:lnTo>
                    <a:pt x="799143" y="29138"/>
                  </a:lnTo>
                  <a:lnTo>
                    <a:pt x="843579" y="44916"/>
                  </a:lnTo>
                  <a:lnTo>
                    <a:pt x="886281" y="63796"/>
                  </a:lnTo>
                  <a:lnTo>
                    <a:pt x="927092" y="85632"/>
                  </a:lnTo>
                  <a:lnTo>
                    <a:pt x="965857" y="110276"/>
                  </a:lnTo>
                  <a:lnTo>
                    <a:pt x="1002419" y="137582"/>
                  </a:lnTo>
                  <a:lnTo>
                    <a:pt x="1036621" y="167401"/>
                  </a:lnTo>
                  <a:lnTo>
                    <a:pt x="1068308" y="199588"/>
                  </a:lnTo>
                  <a:lnTo>
                    <a:pt x="1097323" y="233994"/>
                  </a:lnTo>
                  <a:lnTo>
                    <a:pt x="1123510" y="270474"/>
                  </a:lnTo>
                  <a:lnTo>
                    <a:pt x="1146713" y="308878"/>
                  </a:lnTo>
                  <a:lnTo>
                    <a:pt x="1166774" y="349061"/>
                  </a:lnTo>
                  <a:lnTo>
                    <a:pt x="1183539" y="390875"/>
                  </a:lnTo>
                  <a:lnTo>
                    <a:pt x="1196850" y="434173"/>
                  </a:lnTo>
                  <a:lnTo>
                    <a:pt x="1206552" y="478808"/>
                  </a:lnTo>
                  <a:lnTo>
                    <a:pt x="1212487" y="524632"/>
                  </a:lnTo>
                  <a:lnTo>
                    <a:pt x="1214501" y="571500"/>
                  </a:lnTo>
                  <a:lnTo>
                    <a:pt x="1212487" y="618367"/>
                  </a:lnTo>
                  <a:lnTo>
                    <a:pt x="1206552" y="664191"/>
                  </a:lnTo>
                  <a:lnTo>
                    <a:pt x="1196850" y="708826"/>
                  </a:lnTo>
                  <a:lnTo>
                    <a:pt x="1183539" y="752124"/>
                  </a:lnTo>
                  <a:lnTo>
                    <a:pt x="1166774" y="793938"/>
                  </a:lnTo>
                  <a:lnTo>
                    <a:pt x="1146713" y="834121"/>
                  </a:lnTo>
                  <a:lnTo>
                    <a:pt x="1123510" y="872525"/>
                  </a:lnTo>
                  <a:lnTo>
                    <a:pt x="1097323" y="909005"/>
                  </a:lnTo>
                  <a:lnTo>
                    <a:pt x="1068308" y="943411"/>
                  </a:lnTo>
                  <a:lnTo>
                    <a:pt x="1036621" y="975598"/>
                  </a:lnTo>
                  <a:lnTo>
                    <a:pt x="1002419" y="1005417"/>
                  </a:lnTo>
                  <a:lnTo>
                    <a:pt x="965857" y="1032723"/>
                  </a:lnTo>
                  <a:lnTo>
                    <a:pt x="927092" y="1057367"/>
                  </a:lnTo>
                  <a:lnTo>
                    <a:pt x="886281" y="1079203"/>
                  </a:lnTo>
                  <a:lnTo>
                    <a:pt x="843579" y="1098083"/>
                  </a:lnTo>
                  <a:lnTo>
                    <a:pt x="799143" y="1113861"/>
                  </a:lnTo>
                  <a:lnTo>
                    <a:pt x="753130" y="1126388"/>
                  </a:lnTo>
                  <a:lnTo>
                    <a:pt x="705695" y="1135519"/>
                  </a:lnTo>
                  <a:lnTo>
                    <a:pt x="656995" y="1141105"/>
                  </a:lnTo>
                  <a:lnTo>
                    <a:pt x="607187" y="1143000"/>
                  </a:lnTo>
                  <a:lnTo>
                    <a:pt x="557396" y="1141105"/>
                  </a:lnTo>
                  <a:lnTo>
                    <a:pt x="508712" y="1135519"/>
                  </a:lnTo>
                  <a:lnTo>
                    <a:pt x="461292" y="1126388"/>
                  </a:lnTo>
                  <a:lnTo>
                    <a:pt x="415292" y="1113861"/>
                  </a:lnTo>
                  <a:lnTo>
                    <a:pt x="370867" y="1098083"/>
                  </a:lnTo>
                  <a:lnTo>
                    <a:pt x="328176" y="1079203"/>
                  </a:lnTo>
                  <a:lnTo>
                    <a:pt x="287373" y="1057367"/>
                  </a:lnTo>
                  <a:lnTo>
                    <a:pt x="248616" y="1032723"/>
                  </a:lnTo>
                  <a:lnTo>
                    <a:pt x="212060" y="1005417"/>
                  </a:lnTo>
                  <a:lnTo>
                    <a:pt x="177863" y="975598"/>
                  </a:lnTo>
                  <a:lnTo>
                    <a:pt x="146180" y="943411"/>
                  </a:lnTo>
                  <a:lnTo>
                    <a:pt x="117169" y="909005"/>
                  </a:lnTo>
                  <a:lnTo>
                    <a:pt x="90984" y="872525"/>
                  </a:lnTo>
                  <a:lnTo>
                    <a:pt x="67784" y="834121"/>
                  </a:lnTo>
                  <a:lnTo>
                    <a:pt x="47724" y="793938"/>
                  </a:lnTo>
                  <a:lnTo>
                    <a:pt x="30960" y="752124"/>
                  </a:lnTo>
                  <a:lnTo>
                    <a:pt x="17649" y="708826"/>
                  </a:lnTo>
                  <a:lnTo>
                    <a:pt x="7948" y="664191"/>
                  </a:lnTo>
                  <a:lnTo>
                    <a:pt x="2013" y="618367"/>
                  </a:lnTo>
                  <a:lnTo>
                    <a:pt x="0" y="571500"/>
                  </a:lnTo>
                  <a:close/>
                </a:path>
              </a:pathLst>
            </a:custGeom>
            <a:ln w="25400">
              <a:solidFill>
                <a:srgbClr val="2A9797"/>
              </a:solidFill>
            </a:ln>
          </p:spPr>
          <p:txBody>
            <a:bodyPr wrap="square" lIns="0" tIns="0" rIns="0" bIns="0" rtlCol="0">
              <a:spAutoFit/>
            </a:bodyPr>
            <a:lstStyle/>
            <a:p>
              <a:endParaRPr/>
            </a:p>
          </p:txBody>
        </p:sp>
        <p:sp>
          <p:nvSpPr>
            <p:cNvPr id="94" name="object 92"/>
            <p:cNvSpPr txBox="1"/>
            <p:nvPr/>
          </p:nvSpPr>
          <p:spPr>
            <a:xfrm>
              <a:off x="2457069" y="4257802"/>
              <a:ext cx="945515" cy="461665"/>
            </a:xfrm>
            <a:prstGeom prst="rect">
              <a:avLst/>
            </a:prstGeom>
          </p:spPr>
          <p:txBody>
            <a:bodyPr vert="horz" wrap="square" lIns="0" tIns="0" rIns="0" bIns="0" rtlCol="0">
              <a:spAutoFit/>
            </a:bodyPr>
            <a:lstStyle/>
            <a:p>
              <a:pPr marL="135890" marR="6350" indent="-123825" algn="ctr">
                <a:lnSpc>
                  <a:spcPct val="100000"/>
                </a:lnSpc>
              </a:pPr>
              <a:r>
                <a:rPr sz="1000" b="1" spc="-10" dirty="0">
                  <a:solidFill>
                    <a:srgbClr val="FFFFFF"/>
                  </a:solidFill>
                  <a:latin typeface="Arial"/>
                  <a:cs typeface="Arial"/>
                </a:rPr>
                <a:t>Национальная э</a:t>
              </a:r>
              <a:r>
                <a:rPr sz="1000" b="1" dirty="0">
                  <a:solidFill>
                    <a:srgbClr val="FFFFFF"/>
                  </a:solidFill>
                  <a:latin typeface="Arial"/>
                  <a:cs typeface="Arial"/>
                </a:rPr>
                <a:t>к</a:t>
              </a:r>
              <a:r>
                <a:rPr sz="1000" b="1" spc="-10" dirty="0">
                  <a:solidFill>
                    <a:srgbClr val="FFFFFF"/>
                  </a:solidFill>
                  <a:latin typeface="Arial"/>
                  <a:cs typeface="Arial"/>
                </a:rPr>
                <a:t>оно</a:t>
              </a:r>
              <a:r>
                <a:rPr sz="1000" b="1" spc="-15" dirty="0">
                  <a:solidFill>
                    <a:srgbClr val="FFFFFF"/>
                  </a:solidFill>
                  <a:latin typeface="Arial"/>
                  <a:cs typeface="Arial"/>
                </a:rPr>
                <a:t>м</a:t>
              </a:r>
              <a:r>
                <a:rPr sz="1000" b="1" spc="-10" dirty="0">
                  <a:solidFill>
                    <a:srgbClr val="FFFFFF"/>
                  </a:solidFill>
                  <a:latin typeface="Arial"/>
                  <a:cs typeface="Arial"/>
                </a:rPr>
                <a:t>ика</a:t>
              </a:r>
              <a:endParaRPr sz="1000" dirty="0">
                <a:latin typeface="Arial"/>
                <a:cs typeface="Arial"/>
              </a:endParaRPr>
            </a:p>
          </p:txBody>
        </p:sp>
        <p:sp>
          <p:nvSpPr>
            <p:cNvPr id="95" name="object 93"/>
            <p:cNvSpPr/>
            <p:nvPr/>
          </p:nvSpPr>
          <p:spPr>
            <a:xfrm>
              <a:off x="1071562" y="3643376"/>
              <a:ext cx="1209738" cy="1214374"/>
            </a:xfrm>
            <a:prstGeom prst="rect">
              <a:avLst/>
            </a:prstGeom>
            <a:blipFill>
              <a:blip r:embed="rId27" cstate="print"/>
              <a:stretch>
                <a:fillRect/>
              </a:stretch>
            </a:blipFill>
          </p:spPr>
          <p:txBody>
            <a:bodyPr wrap="square" lIns="0" tIns="0" rIns="0" bIns="0" rtlCol="0">
              <a:spAutoFit/>
            </a:bodyPr>
            <a:lstStyle/>
            <a:p>
              <a:endParaRPr/>
            </a:p>
          </p:txBody>
        </p:sp>
        <p:sp>
          <p:nvSpPr>
            <p:cNvPr id="96" name="object 94"/>
            <p:cNvSpPr/>
            <p:nvPr/>
          </p:nvSpPr>
          <p:spPr>
            <a:xfrm>
              <a:off x="1071562" y="3643376"/>
              <a:ext cx="1210310" cy="1214755"/>
            </a:xfrm>
            <a:custGeom>
              <a:avLst/>
              <a:gdLst/>
              <a:ahLst/>
              <a:cxnLst/>
              <a:rect l="l" t="t" r="r" b="b"/>
              <a:pathLst>
                <a:path w="1210310" h="1214754">
                  <a:moveTo>
                    <a:pt x="0" y="607187"/>
                  </a:moveTo>
                  <a:lnTo>
                    <a:pt x="2005" y="557379"/>
                  </a:lnTo>
                  <a:lnTo>
                    <a:pt x="7917" y="508681"/>
                  </a:lnTo>
                  <a:lnTo>
                    <a:pt x="17580" y="461251"/>
                  </a:lnTo>
                  <a:lnTo>
                    <a:pt x="30838" y="415243"/>
                  </a:lnTo>
                  <a:lnTo>
                    <a:pt x="47535" y="370814"/>
                  </a:lnTo>
                  <a:lnTo>
                    <a:pt x="67517" y="328120"/>
                  </a:lnTo>
                  <a:lnTo>
                    <a:pt x="90626" y="287317"/>
                  </a:lnTo>
                  <a:lnTo>
                    <a:pt x="116707" y="248561"/>
                  </a:lnTo>
                  <a:lnTo>
                    <a:pt x="145606" y="212008"/>
                  </a:lnTo>
                  <a:lnTo>
                    <a:pt x="177165" y="177815"/>
                  </a:lnTo>
                  <a:lnTo>
                    <a:pt x="211229" y="146138"/>
                  </a:lnTo>
                  <a:lnTo>
                    <a:pt x="247642" y="117132"/>
                  </a:lnTo>
                  <a:lnTo>
                    <a:pt x="286249" y="90954"/>
                  </a:lnTo>
                  <a:lnTo>
                    <a:pt x="326894" y="67760"/>
                  </a:lnTo>
                  <a:lnTo>
                    <a:pt x="369421" y="47706"/>
                  </a:lnTo>
                  <a:lnTo>
                    <a:pt x="413674" y="30948"/>
                  </a:lnTo>
                  <a:lnTo>
                    <a:pt x="459498" y="17642"/>
                  </a:lnTo>
                  <a:lnTo>
                    <a:pt x="506737" y="7945"/>
                  </a:lnTo>
                  <a:lnTo>
                    <a:pt x="555235" y="2012"/>
                  </a:lnTo>
                  <a:lnTo>
                    <a:pt x="604837" y="0"/>
                  </a:lnTo>
                  <a:lnTo>
                    <a:pt x="654439" y="2012"/>
                  </a:lnTo>
                  <a:lnTo>
                    <a:pt x="702939" y="7945"/>
                  </a:lnTo>
                  <a:lnTo>
                    <a:pt x="750180" y="17642"/>
                  </a:lnTo>
                  <a:lnTo>
                    <a:pt x="796007" y="30948"/>
                  </a:lnTo>
                  <a:lnTo>
                    <a:pt x="840263" y="47706"/>
                  </a:lnTo>
                  <a:lnTo>
                    <a:pt x="882794" y="67760"/>
                  </a:lnTo>
                  <a:lnTo>
                    <a:pt x="923443" y="90954"/>
                  </a:lnTo>
                  <a:lnTo>
                    <a:pt x="962054" y="117132"/>
                  </a:lnTo>
                  <a:lnTo>
                    <a:pt x="998472" y="146138"/>
                  </a:lnTo>
                  <a:lnTo>
                    <a:pt x="1032541" y="177815"/>
                  </a:lnTo>
                  <a:lnTo>
                    <a:pt x="1064105" y="212008"/>
                  </a:lnTo>
                  <a:lnTo>
                    <a:pt x="1093008" y="248561"/>
                  </a:lnTo>
                  <a:lnTo>
                    <a:pt x="1119094" y="287317"/>
                  </a:lnTo>
                  <a:lnTo>
                    <a:pt x="1142207" y="328120"/>
                  </a:lnTo>
                  <a:lnTo>
                    <a:pt x="1162192" y="370814"/>
                  </a:lnTo>
                  <a:lnTo>
                    <a:pt x="1178893" y="415243"/>
                  </a:lnTo>
                  <a:lnTo>
                    <a:pt x="1192154" y="461251"/>
                  </a:lnTo>
                  <a:lnTo>
                    <a:pt x="1201819" y="508681"/>
                  </a:lnTo>
                  <a:lnTo>
                    <a:pt x="1207732" y="557379"/>
                  </a:lnTo>
                  <a:lnTo>
                    <a:pt x="1209738" y="607187"/>
                  </a:lnTo>
                  <a:lnTo>
                    <a:pt x="1207732" y="656977"/>
                  </a:lnTo>
                  <a:lnTo>
                    <a:pt x="1201819" y="705661"/>
                  </a:lnTo>
                  <a:lnTo>
                    <a:pt x="1192154" y="753081"/>
                  </a:lnTo>
                  <a:lnTo>
                    <a:pt x="1178893" y="799081"/>
                  </a:lnTo>
                  <a:lnTo>
                    <a:pt x="1162192" y="843506"/>
                  </a:lnTo>
                  <a:lnTo>
                    <a:pt x="1142207" y="886197"/>
                  </a:lnTo>
                  <a:lnTo>
                    <a:pt x="1119094" y="927000"/>
                  </a:lnTo>
                  <a:lnTo>
                    <a:pt x="1093008" y="965757"/>
                  </a:lnTo>
                  <a:lnTo>
                    <a:pt x="1064105" y="1002313"/>
                  </a:lnTo>
                  <a:lnTo>
                    <a:pt x="1032541" y="1036510"/>
                  </a:lnTo>
                  <a:lnTo>
                    <a:pt x="998472" y="1068193"/>
                  </a:lnTo>
                  <a:lnTo>
                    <a:pt x="962054" y="1097204"/>
                  </a:lnTo>
                  <a:lnTo>
                    <a:pt x="923443" y="1123389"/>
                  </a:lnTo>
                  <a:lnTo>
                    <a:pt x="882794" y="1146589"/>
                  </a:lnTo>
                  <a:lnTo>
                    <a:pt x="840263" y="1166649"/>
                  </a:lnTo>
                  <a:lnTo>
                    <a:pt x="796007" y="1183413"/>
                  </a:lnTo>
                  <a:lnTo>
                    <a:pt x="750180" y="1196724"/>
                  </a:lnTo>
                  <a:lnTo>
                    <a:pt x="702939" y="1206425"/>
                  </a:lnTo>
                  <a:lnTo>
                    <a:pt x="654439" y="1212360"/>
                  </a:lnTo>
                  <a:lnTo>
                    <a:pt x="604837" y="1214374"/>
                  </a:lnTo>
                  <a:lnTo>
                    <a:pt x="555235" y="1212360"/>
                  </a:lnTo>
                  <a:lnTo>
                    <a:pt x="506737" y="1206425"/>
                  </a:lnTo>
                  <a:lnTo>
                    <a:pt x="459498" y="1196724"/>
                  </a:lnTo>
                  <a:lnTo>
                    <a:pt x="413674" y="1183413"/>
                  </a:lnTo>
                  <a:lnTo>
                    <a:pt x="369421" y="1166649"/>
                  </a:lnTo>
                  <a:lnTo>
                    <a:pt x="326894" y="1146589"/>
                  </a:lnTo>
                  <a:lnTo>
                    <a:pt x="286249" y="1123389"/>
                  </a:lnTo>
                  <a:lnTo>
                    <a:pt x="247642" y="1097204"/>
                  </a:lnTo>
                  <a:lnTo>
                    <a:pt x="211229" y="1068193"/>
                  </a:lnTo>
                  <a:lnTo>
                    <a:pt x="177165" y="1036510"/>
                  </a:lnTo>
                  <a:lnTo>
                    <a:pt x="145606" y="1002313"/>
                  </a:lnTo>
                  <a:lnTo>
                    <a:pt x="116707" y="965757"/>
                  </a:lnTo>
                  <a:lnTo>
                    <a:pt x="90626" y="927000"/>
                  </a:lnTo>
                  <a:lnTo>
                    <a:pt x="67517" y="886197"/>
                  </a:lnTo>
                  <a:lnTo>
                    <a:pt x="47535" y="843506"/>
                  </a:lnTo>
                  <a:lnTo>
                    <a:pt x="30838" y="799081"/>
                  </a:lnTo>
                  <a:lnTo>
                    <a:pt x="17580" y="753081"/>
                  </a:lnTo>
                  <a:lnTo>
                    <a:pt x="7917" y="705661"/>
                  </a:lnTo>
                  <a:lnTo>
                    <a:pt x="2005" y="656977"/>
                  </a:lnTo>
                  <a:lnTo>
                    <a:pt x="0" y="607187"/>
                  </a:lnTo>
                  <a:close/>
                </a:path>
              </a:pathLst>
            </a:custGeom>
            <a:ln w="25400">
              <a:solidFill>
                <a:srgbClr val="2A9797"/>
              </a:solidFill>
            </a:ln>
          </p:spPr>
          <p:txBody>
            <a:bodyPr wrap="square" lIns="0" tIns="0" rIns="0" bIns="0" rtlCol="0">
              <a:spAutoFit/>
            </a:bodyPr>
            <a:lstStyle/>
            <a:p>
              <a:endParaRPr/>
            </a:p>
          </p:txBody>
        </p:sp>
        <p:sp>
          <p:nvSpPr>
            <p:cNvPr id="97" name="object 95"/>
            <p:cNvSpPr txBox="1"/>
            <p:nvPr/>
          </p:nvSpPr>
          <p:spPr>
            <a:xfrm>
              <a:off x="1067434" y="3919156"/>
              <a:ext cx="1162161" cy="692497"/>
            </a:xfrm>
            <a:prstGeom prst="rect">
              <a:avLst/>
            </a:prstGeom>
          </p:spPr>
          <p:txBody>
            <a:bodyPr vert="horz" wrap="square" lIns="0" tIns="0" rIns="0" bIns="0" rtlCol="0">
              <a:spAutoFit/>
            </a:bodyPr>
            <a:lstStyle/>
            <a:p>
              <a:pPr marL="12065" marR="6350" indent="-2540" algn="ctr">
                <a:lnSpc>
                  <a:spcPct val="100000"/>
                </a:lnSpc>
              </a:pPr>
              <a:r>
                <a:rPr sz="900" b="1" dirty="0">
                  <a:solidFill>
                    <a:srgbClr val="FFFFFF"/>
                  </a:solidFill>
                  <a:latin typeface="Arial"/>
                  <a:cs typeface="Arial"/>
                </a:rPr>
                <a:t>Нацио</a:t>
              </a:r>
              <a:r>
                <a:rPr sz="900" b="1" spc="-5" dirty="0">
                  <a:solidFill>
                    <a:srgbClr val="FFFFFF"/>
                  </a:solidFill>
                  <a:latin typeface="Arial"/>
                  <a:cs typeface="Arial"/>
                </a:rPr>
                <a:t>н</a:t>
              </a:r>
              <a:r>
                <a:rPr sz="900" b="1" dirty="0">
                  <a:solidFill>
                    <a:srgbClr val="FFFFFF"/>
                  </a:solidFill>
                  <a:latin typeface="Arial"/>
                  <a:cs typeface="Arial"/>
                </a:rPr>
                <a:t>аль</a:t>
              </a:r>
              <a:r>
                <a:rPr sz="900" b="1" spc="-10" dirty="0">
                  <a:solidFill>
                    <a:srgbClr val="FFFFFF"/>
                  </a:solidFill>
                  <a:latin typeface="Arial"/>
                  <a:cs typeface="Arial"/>
                </a:rPr>
                <a:t>н</a:t>
              </a:r>
              <a:r>
                <a:rPr sz="900" b="1" dirty="0">
                  <a:solidFill>
                    <a:srgbClr val="FFFFFF"/>
                  </a:solidFill>
                  <a:latin typeface="Arial"/>
                  <a:cs typeface="Arial"/>
                </a:rPr>
                <a:t>ая </a:t>
              </a:r>
              <a:r>
                <a:rPr sz="900" b="1" spc="-5" dirty="0">
                  <a:solidFill>
                    <a:srgbClr val="FFFFFF"/>
                  </a:solidFill>
                  <a:latin typeface="Arial"/>
                  <a:cs typeface="Arial"/>
                </a:rPr>
                <a:t>б</a:t>
              </a:r>
              <a:r>
                <a:rPr sz="900" b="1" dirty="0">
                  <a:solidFill>
                    <a:srgbClr val="FFFFFF"/>
                  </a:solidFill>
                  <a:latin typeface="Arial"/>
                  <a:cs typeface="Arial"/>
                </a:rPr>
                <a:t>е</a:t>
              </a:r>
              <a:r>
                <a:rPr sz="900" b="1" spc="-5" dirty="0">
                  <a:solidFill>
                    <a:srgbClr val="FFFFFF"/>
                  </a:solidFill>
                  <a:latin typeface="Arial"/>
                  <a:cs typeface="Arial"/>
                </a:rPr>
                <a:t>з</a:t>
              </a:r>
              <a:r>
                <a:rPr sz="900" b="1" dirty="0">
                  <a:solidFill>
                    <a:srgbClr val="FFFFFF"/>
                  </a:solidFill>
                  <a:latin typeface="Arial"/>
                  <a:cs typeface="Arial"/>
                </a:rPr>
                <a:t>опас</a:t>
              </a:r>
              <a:r>
                <a:rPr sz="900" b="1" spc="-5" dirty="0">
                  <a:solidFill>
                    <a:srgbClr val="FFFFFF"/>
                  </a:solidFill>
                  <a:latin typeface="Arial"/>
                  <a:cs typeface="Arial"/>
                </a:rPr>
                <a:t>н</a:t>
              </a:r>
              <a:r>
                <a:rPr sz="900" b="1" dirty="0">
                  <a:solidFill>
                    <a:srgbClr val="FFFFFF"/>
                  </a:solidFill>
                  <a:latin typeface="Arial"/>
                  <a:cs typeface="Arial"/>
                </a:rPr>
                <a:t>ос</a:t>
              </a:r>
              <a:r>
                <a:rPr sz="900" b="1" spc="-35" dirty="0">
                  <a:solidFill>
                    <a:srgbClr val="FFFFFF"/>
                  </a:solidFill>
                  <a:latin typeface="Arial"/>
                  <a:cs typeface="Arial"/>
                </a:rPr>
                <a:t>т</a:t>
              </a:r>
              <a:r>
                <a:rPr sz="900" b="1" dirty="0">
                  <a:solidFill>
                    <a:srgbClr val="FFFFFF"/>
                  </a:solidFill>
                  <a:latin typeface="Arial"/>
                  <a:cs typeface="Arial"/>
                </a:rPr>
                <a:t>ь</a:t>
              </a:r>
              <a:r>
                <a:rPr sz="900" b="1" spc="-15" dirty="0">
                  <a:solidFill>
                    <a:srgbClr val="FFFFFF"/>
                  </a:solidFill>
                  <a:latin typeface="Arial"/>
                  <a:cs typeface="Arial"/>
                </a:rPr>
                <a:t> </a:t>
              </a:r>
              <a:r>
                <a:rPr sz="900" b="1" dirty="0">
                  <a:solidFill>
                    <a:srgbClr val="FFFFFF"/>
                  </a:solidFill>
                  <a:latin typeface="Arial"/>
                  <a:cs typeface="Arial"/>
                </a:rPr>
                <a:t>и </a:t>
              </a:r>
              <a:r>
                <a:rPr sz="900" b="1" spc="-5" dirty="0">
                  <a:solidFill>
                    <a:srgbClr val="FFFFFF"/>
                  </a:solidFill>
                  <a:latin typeface="Arial"/>
                  <a:cs typeface="Arial"/>
                </a:rPr>
                <a:t>п</a:t>
              </a:r>
              <a:r>
                <a:rPr sz="900" b="1" dirty="0">
                  <a:solidFill>
                    <a:srgbClr val="FFFFFF"/>
                  </a:solidFill>
                  <a:latin typeface="Arial"/>
                  <a:cs typeface="Arial"/>
                </a:rPr>
                <a:t>равоо</a:t>
              </a:r>
              <a:r>
                <a:rPr sz="900" b="1" spc="5" dirty="0">
                  <a:solidFill>
                    <a:srgbClr val="FFFFFF"/>
                  </a:solidFill>
                  <a:latin typeface="Arial"/>
                  <a:cs typeface="Arial"/>
                </a:rPr>
                <a:t>х</a:t>
              </a:r>
              <a:r>
                <a:rPr sz="900" b="1" dirty="0">
                  <a:solidFill>
                    <a:srgbClr val="FFFFFF"/>
                  </a:solidFill>
                  <a:latin typeface="Arial"/>
                  <a:cs typeface="Arial"/>
                </a:rPr>
                <a:t>ра</a:t>
              </a:r>
              <a:r>
                <a:rPr sz="900" b="1" spc="-5" dirty="0">
                  <a:solidFill>
                    <a:srgbClr val="FFFFFF"/>
                  </a:solidFill>
                  <a:latin typeface="Arial"/>
                  <a:cs typeface="Arial"/>
                </a:rPr>
                <a:t>н</a:t>
              </a:r>
              <a:r>
                <a:rPr sz="900" b="1" dirty="0">
                  <a:solidFill>
                    <a:srgbClr val="FFFFFF"/>
                  </a:solidFill>
                  <a:latin typeface="Arial"/>
                  <a:cs typeface="Arial"/>
                </a:rPr>
                <a:t>и- </a:t>
              </a:r>
              <a:r>
                <a:rPr sz="900" b="1" spc="-35" dirty="0">
                  <a:solidFill>
                    <a:srgbClr val="FFFFFF"/>
                  </a:solidFill>
                  <a:latin typeface="Arial"/>
                  <a:cs typeface="Arial"/>
                </a:rPr>
                <a:t>т</a:t>
              </a:r>
              <a:r>
                <a:rPr sz="900" b="1" dirty="0">
                  <a:solidFill>
                    <a:srgbClr val="FFFFFF"/>
                  </a:solidFill>
                  <a:latin typeface="Arial"/>
                  <a:cs typeface="Arial"/>
                </a:rPr>
                <a:t>ель</a:t>
              </a:r>
              <a:r>
                <a:rPr sz="900" b="1" spc="-10" dirty="0">
                  <a:solidFill>
                    <a:srgbClr val="FFFFFF"/>
                  </a:solidFill>
                  <a:latin typeface="Arial"/>
                  <a:cs typeface="Arial"/>
                </a:rPr>
                <a:t>н</a:t>
              </a:r>
              <a:r>
                <a:rPr sz="900" b="1" dirty="0">
                  <a:solidFill>
                    <a:srgbClr val="FFFFFF"/>
                  </a:solidFill>
                  <a:latin typeface="Arial"/>
                  <a:cs typeface="Arial"/>
                </a:rPr>
                <a:t>ая дея</a:t>
              </a:r>
              <a:r>
                <a:rPr sz="900" b="1" spc="-35" dirty="0">
                  <a:solidFill>
                    <a:srgbClr val="FFFFFF"/>
                  </a:solidFill>
                  <a:latin typeface="Arial"/>
                  <a:cs typeface="Arial"/>
                </a:rPr>
                <a:t>т</a:t>
              </a:r>
              <a:r>
                <a:rPr sz="900" b="1" dirty="0">
                  <a:solidFill>
                    <a:srgbClr val="FFFFFF"/>
                  </a:solidFill>
                  <a:latin typeface="Arial"/>
                  <a:cs typeface="Arial"/>
                </a:rPr>
                <a:t>ель</a:t>
              </a:r>
              <a:r>
                <a:rPr sz="900" b="1" spc="-10" dirty="0">
                  <a:solidFill>
                    <a:srgbClr val="FFFFFF"/>
                  </a:solidFill>
                  <a:latin typeface="Arial"/>
                  <a:cs typeface="Arial"/>
                </a:rPr>
                <a:t>н</a:t>
              </a:r>
              <a:r>
                <a:rPr sz="900" b="1" dirty="0">
                  <a:solidFill>
                    <a:srgbClr val="FFFFFF"/>
                  </a:solidFill>
                  <a:latin typeface="Arial"/>
                  <a:cs typeface="Arial"/>
                </a:rPr>
                <a:t>ос</a:t>
              </a:r>
              <a:r>
                <a:rPr sz="900" b="1" spc="-35" dirty="0">
                  <a:solidFill>
                    <a:srgbClr val="FFFFFF"/>
                  </a:solidFill>
                  <a:latin typeface="Arial"/>
                  <a:cs typeface="Arial"/>
                </a:rPr>
                <a:t>т</a:t>
              </a:r>
              <a:r>
                <a:rPr sz="900" b="1" dirty="0">
                  <a:solidFill>
                    <a:srgbClr val="FFFFFF"/>
                  </a:solidFill>
                  <a:latin typeface="Arial"/>
                  <a:cs typeface="Arial"/>
                </a:rPr>
                <a:t>ь</a:t>
              </a:r>
              <a:endParaRPr sz="900" dirty="0">
                <a:latin typeface="Arial"/>
                <a:cs typeface="Arial"/>
              </a:endParaRPr>
            </a:p>
          </p:txBody>
        </p:sp>
        <p:sp>
          <p:nvSpPr>
            <p:cNvPr id="98" name="object 96"/>
            <p:cNvSpPr/>
            <p:nvPr/>
          </p:nvSpPr>
          <p:spPr>
            <a:xfrm>
              <a:off x="768081" y="4772832"/>
              <a:ext cx="1214437" cy="1142936"/>
            </a:xfrm>
            <a:prstGeom prst="rect">
              <a:avLst/>
            </a:prstGeom>
            <a:blipFill>
              <a:blip r:embed="rId28" cstate="print"/>
              <a:stretch>
                <a:fillRect/>
              </a:stretch>
            </a:blipFill>
          </p:spPr>
          <p:txBody>
            <a:bodyPr wrap="square" lIns="0" tIns="0" rIns="0" bIns="0" rtlCol="0">
              <a:spAutoFit/>
            </a:bodyPr>
            <a:lstStyle/>
            <a:p>
              <a:endParaRPr/>
            </a:p>
          </p:txBody>
        </p:sp>
        <p:sp>
          <p:nvSpPr>
            <p:cNvPr id="99" name="object 97"/>
            <p:cNvSpPr/>
            <p:nvPr/>
          </p:nvSpPr>
          <p:spPr>
            <a:xfrm>
              <a:off x="785812" y="4786376"/>
              <a:ext cx="1214755" cy="1143000"/>
            </a:xfrm>
            <a:custGeom>
              <a:avLst/>
              <a:gdLst/>
              <a:ahLst/>
              <a:cxnLst/>
              <a:rect l="l" t="t" r="r" b="b"/>
              <a:pathLst>
                <a:path w="1214755" h="1143000">
                  <a:moveTo>
                    <a:pt x="0" y="571500"/>
                  </a:moveTo>
                  <a:lnTo>
                    <a:pt x="2012" y="524615"/>
                  </a:lnTo>
                  <a:lnTo>
                    <a:pt x="7947" y="478777"/>
                  </a:lnTo>
                  <a:lnTo>
                    <a:pt x="17647" y="434132"/>
                  </a:lnTo>
                  <a:lnTo>
                    <a:pt x="30956" y="390826"/>
                  </a:lnTo>
                  <a:lnTo>
                    <a:pt x="47718" y="349007"/>
                  </a:lnTo>
                  <a:lnTo>
                    <a:pt x="67776" y="308822"/>
                  </a:lnTo>
                  <a:lnTo>
                    <a:pt x="90975" y="270417"/>
                  </a:lnTo>
                  <a:lnTo>
                    <a:pt x="117158" y="233940"/>
                  </a:lnTo>
                  <a:lnTo>
                    <a:pt x="146169" y="199536"/>
                  </a:lnTo>
                  <a:lnTo>
                    <a:pt x="177852" y="167354"/>
                  </a:lnTo>
                  <a:lnTo>
                    <a:pt x="212050" y="137539"/>
                  </a:lnTo>
                  <a:lnTo>
                    <a:pt x="248607" y="110240"/>
                  </a:lnTo>
                  <a:lnTo>
                    <a:pt x="287368" y="85602"/>
                  </a:lnTo>
                  <a:lnTo>
                    <a:pt x="328175" y="63772"/>
                  </a:lnTo>
                  <a:lnTo>
                    <a:pt x="370873" y="44898"/>
                  </a:lnTo>
                  <a:lnTo>
                    <a:pt x="415305" y="29126"/>
                  </a:lnTo>
                  <a:lnTo>
                    <a:pt x="461314" y="16604"/>
                  </a:lnTo>
                  <a:lnTo>
                    <a:pt x="508746" y="7477"/>
                  </a:lnTo>
                  <a:lnTo>
                    <a:pt x="557443" y="1893"/>
                  </a:lnTo>
                  <a:lnTo>
                    <a:pt x="607250" y="0"/>
                  </a:lnTo>
                  <a:lnTo>
                    <a:pt x="657041" y="1893"/>
                  </a:lnTo>
                  <a:lnTo>
                    <a:pt x="705724" y="7477"/>
                  </a:lnTo>
                  <a:lnTo>
                    <a:pt x="753145" y="16604"/>
                  </a:lnTo>
                  <a:lnTo>
                    <a:pt x="799145" y="29126"/>
                  </a:lnTo>
                  <a:lnTo>
                    <a:pt x="843569" y="44898"/>
                  </a:lnTo>
                  <a:lnTo>
                    <a:pt x="886261" y="63772"/>
                  </a:lnTo>
                  <a:lnTo>
                    <a:pt x="927064" y="85602"/>
                  </a:lnTo>
                  <a:lnTo>
                    <a:pt x="965821" y="110240"/>
                  </a:lnTo>
                  <a:lnTo>
                    <a:pt x="1002376" y="137539"/>
                  </a:lnTo>
                  <a:lnTo>
                    <a:pt x="1036574" y="167354"/>
                  </a:lnTo>
                  <a:lnTo>
                    <a:pt x="1068256" y="199536"/>
                  </a:lnTo>
                  <a:lnTo>
                    <a:pt x="1097268" y="233940"/>
                  </a:lnTo>
                  <a:lnTo>
                    <a:pt x="1123452" y="270417"/>
                  </a:lnTo>
                  <a:lnTo>
                    <a:pt x="1146653" y="308822"/>
                  </a:lnTo>
                  <a:lnTo>
                    <a:pt x="1166713" y="349007"/>
                  </a:lnTo>
                  <a:lnTo>
                    <a:pt x="1183476" y="390826"/>
                  </a:lnTo>
                  <a:lnTo>
                    <a:pt x="1196787" y="434132"/>
                  </a:lnTo>
                  <a:lnTo>
                    <a:pt x="1206488" y="478777"/>
                  </a:lnTo>
                  <a:lnTo>
                    <a:pt x="1212424" y="524615"/>
                  </a:lnTo>
                  <a:lnTo>
                    <a:pt x="1214437" y="571500"/>
                  </a:lnTo>
                  <a:lnTo>
                    <a:pt x="1212424" y="618363"/>
                  </a:lnTo>
                  <a:lnTo>
                    <a:pt x="1206488" y="664183"/>
                  </a:lnTo>
                  <a:lnTo>
                    <a:pt x="1196787" y="708814"/>
                  </a:lnTo>
                  <a:lnTo>
                    <a:pt x="1183476" y="752108"/>
                  </a:lnTo>
                  <a:lnTo>
                    <a:pt x="1166713" y="793917"/>
                  </a:lnTo>
                  <a:lnTo>
                    <a:pt x="1146653" y="834096"/>
                  </a:lnTo>
                  <a:lnTo>
                    <a:pt x="1123452" y="872496"/>
                  </a:lnTo>
                  <a:lnTo>
                    <a:pt x="1097268" y="908971"/>
                  </a:lnTo>
                  <a:lnTo>
                    <a:pt x="1068256" y="943374"/>
                  </a:lnTo>
                  <a:lnTo>
                    <a:pt x="1036574" y="975556"/>
                  </a:lnTo>
                  <a:lnTo>
                    <a:pt x="1002376" y="1005372"/>
                  </a:lnTo>
                  <a:lnTo>
                    <a:pt x="965821" y="1032674"/>
                  </a:lnTo>
                  <a:lnTo>
                    <a:pt x="927064" y="1057315"/>
                  </a:lnTo>
                  <a:lnTo>
                    <a:pt x="886261" y="1079148"/>
                  </a:lnTo>
                  <a:lnTo>
                    <a:pt x="843569" y="1098026"/>
                  </a:lnTo>
                  <a:lnTo>
                    <a:pt x="799145" y="1113801"/>
                  </a:lnTo>
                  <a:lnTo>
                    <a:pt x="753145" y="1126327"/>
                  </a:lnTo>
                  <a:lnTo>
                    <a:pt x="705724" y="1135456"/>
                  </a:lnTo>
                  <a:lnTo>
                    <a:pt x="657041" y="1141042"/>
                  </a:lnTo>
                  <a:lnTo>
                    <a:pt x="607250" y="1142936"/>
                  </a:lnTo>
                  <a:lnTo>
                    <a:pt x="557443" y="1141042"/>
                  </a:lnTo>
                  <a:lnTo>
                    <a:pt x="508746" y="1135456"/>
                  </a:lnTo>
                  <a:lnTo>
                    <a:pt x="461314" y="1126327"/>
                  </a:lnTo>
                  <a:lnTo>
                    <a:pt x="415305" y="1113801"/>
                  </a:lnTo>
                  <a:lnTo>
                    <a:pt x="370873" y="1098026"/>
                  </a:lnTo>
                  <a:lnTo>
                    <a:pt x="328175" y="1079148"/>
                  </a:lnTo>
                  <a:lnTo>
                    <a:pt x="287368" y="1057315"/>
                  </a:lnTo>
                  <a:lnTo>
                    <a:pt x="248607" y="1032674"/>
                  </a:lnTo>
                  <a:lnTo>
                    <a:pt x="212050" y="1005372"/>
                  </a:lnTo>
                  <a:lnTo>
                    <a:pt x="177852" y="975556"/>
                  </a:lnTo>
                  <a:lnTo>
                    <a:pt x="146169" y="943374"/>
                  </a:lnTo>
                  <a:lnTo>
                    <a:pt x="117158" y="908971"/>
                  </a:lnTo>
                  <a:lnTo>
                    <a:pt x="90975" y="872496"/>
                  </a:lnTo>
                  <a:lnTo>
                    <a:pt x="67776" y="834096"/>
                  </a:lnTo>
                  <a:lnTo>
                    <a:pt x="47718" y="793917"/>
                  </a:lnTo>
                  <a:lnTo>
                    <a:pt x="30956" y="752108"/>
                  </a:lnTo>
                  <a:lnTo>
                    <a:pt x="17647" y="708814"/>
                  </a:lnTo>
                  <a:lnTo>
                    <a:pt x="7947" y="664183"/>
                  </a:lnTo>
                  <a:lnTo>
                    <a:pt x="2012" y="618363"/>
                  </a:lnTo>
                  <a:lnTo>
                    <a:pt x="0" y="571500"/>
                  </a:lnTo>
                  <a:close/>
                </a:path>
              </a:pathLst>
            </a:custGeom>
            <a:ln w="25400">
              <a:solidFill>
                <a:srgbClr val="2A9797"/>
              </a:solidFill>
            </a:ln>
          </p:spPr>
          <p:txBody>
            <a:bodyPr wrap="square" lIns="0" tIns="0" rIns="0" bIns="0" rtlCol="0">
              <a:spAutoFit/>
            </a:bodyPr>
            <a:lstStyle/>
            <a:p>
              <a:endParaRPr/>
            </a:p>
          </p:txBody>
        </p:sp>
        <p:sp>
          <p:nvSpPr>
            <p:cNvPr id="100" name="object 98"/>
            <p:cNvSpPr txBox="1"/>
            <p:nvPr/>
          </p:nvSpPr>
          <p:spPr>
            <a:xfrm>
              <a:off x="996188" y="5115305"/>
              <a:ext cx="864235" cy="468630"/>
            </a:xfrm>
            <a:prstGeom prst="rect">
              <a:avLst/>
            </a:prstGeom>
          </p:spPr>
          <p:txBody>
            <a:bodyPr vert="horz" wrap="square" lIns="0" tIns="0" rIns="0" bIns="0" rtlCol="0">
              <a:spAutoFit/>
            </a:bodyPr>
            <a:lstStyle/>
            <a:p>
              <a:pPr marL="12700" marR="6350" indent="-635" algn="ctr">
                <a:lnSpc>
                  <a:spcPct val="100000"/>
                </a:lnSpc>
              </a:pPr>
              <a:r>
                <a:rPr sz="1000" b="1" spc="-10" dirty="0">
                  <a:solidFill>
                    <a:srgbClr val="FFFFFF"/>
                  </a:solidFill>
                  <a:latin typeface="Arial"/>
                  <a:cs typeface="Arial"/>
                </a:rPr>
                <a:t>О</a:t>
              </a:r>
              <a:r>
                <a:rPr sz="1000" b="1" spc="-15" dirty="0">
                  <a:solidFill>
                    <a:srgbClr val="FFFFFF"/>
                  </a:solidFill>
                  <a:latin typeface="Arial"/>
                  <a:cs typeface="Arial"/>
                </a:rPr>
                <a:t>б</a:t>
              </a:r>
              <a:r>
                <a:rPr sz="1000" b="1" spc="-25" dirty="0">
                  <a:solidFill>
                    <a:srgbClr val="FFFFFF"/>
                  </a:solidFill>
                  <a:latin typeface="Arial"/>
                  <a:cs typeface="Arial"/>
                </a:rPr>
                <a:t>щ</a:t>
              </a:r>
              <a:r>
                <a:rPr sz="1000" b="1" spc="-5" dirty="0">
                  <a:solidFill>
                    <a:srgbClr val="FFFFFF"/>
                  </a:solidFill>
                  <a:latin typeface="Arial"/>
                  <a:cs typeface="Arial"/>
                </a:rPr>
                <a:t>его</a:t>
              </a:r>
              <a:r>
                <a:rPr sz="1000" b="1" spc="-10" dirty="0">
                  <a:solidFill>
                    <a:srgbClr val="FFFFFF"/>
                  </a:solidFill>
                  <a:latin typeface="Arial"/>
                  <a:cs typeface="Arial"/>
                </a:rPr>
                <a:t>с</a:t>
              </a:r>
              <a:r>
                <a:rPr sz="1000" b="1" spc="-25" dirty="0">
                  <a:solidFill>
                    <a:srgbClr val="FFFFFF"/>
                  </a:solidFill>
                  <a:latin typeface="Arial"/>
                  <a:cs typeface="Arial"/>
                </a:rPr>
                <a:t>у</a:t>
              </a:r>
              <a:r>
                <a:rPr sz="1000" b="1" spc="-5" dirty="0">
                  <a:solidFill>
                    <a:srgbClr val="FFFFFF"/>
                  </a:solidFill>
                  <a:latin typeface="Arial"/>
                  <a:cs typeface="Arial"/>
                </a:rPr>
                <a:t>- </a:t>
              </a:r>
              <a:r>
                <a:rPr sz="1000" b="1" spc="-10" dirty="0">
                  <a:solidFill>
                    <a:srgbClr val="FFFFFF"/>
                  </a:solidFill>
                  <a:latin typeface="Arial"/>
                  <a:cs typeface="Arial"/>
                </a:rPr>
                <a:t>дарс</a:t>
              </a:r>
              <a:r>
                <a:rPr sz="1000" b="1" spc="-15" dirty="0">
                  <a:solidFill>
                    <a:srgbClr val="FFFFFF"/>
                  </a:solidFill>
                  <a:latin typeface="Arial"/>
                  <a:cs typeface="Arial"/>
                </a:rPr>
                <a:t>т</a:t>
              </a:r>
              <a:r>
                <a:rPr sz="1000" b="1" spc="-10" dirty="0">
                  <a:solidFill>
                    <a:srgbClr val="FFFFFF"/>
                  </a:solidFill>
                  <a:latin typeface="Arial"/>
                  <a:cs typeface="Arial"/>
                </a:rPr>
                <a:t>ве</a:t>
              </a:r>
              <a:r>
                <a:rPr sz="1000" b="1" spc="-15" dirty="0">
                  <a:solidFill>
                    <a:srgbClr val="FFFFFF"/>
                  </a:solidFill>
                  <a:latin typeface="Arial"/>
                  <a:cs typeface="Arial"/>
                </a:rPr>
                <a:t>н</a:t>
              </a:r>
              <a:r>
                <a:rPr sz="1000" b="1" spc="-10" dirty="0">
                  <a:solidFill>
                    <a:srgbClr val="FFFFFF"/>
                  </a:solidFill>
                  <a:latin typeface="Arial"/>
                  <a:cs typeface="Arial"/>
                </a:rPr>
                <a:t>ные вопросы</a:t>
              </a:r>
              <a:endParaRPr sz="1000">
                <a:latin typeface="Arial"/>
                <a:cs typeface="Arial"/>
              </a:endParaRPr>
            </a:p>
          </p:txBody>
        </p:sp>
        <p:sp>
          <p:nvSpPr>
            <p:cNvPr id="101" name="object 99"/>
            <p:cNvSpPr/>
            <p:nvPr/>
          </p:nvSpPr>
          <p:spPr>
            <a:xfrm>
              <a:off x="6572250" y="4429125"/>
              <a:ext cx="1214501" cy="1214437"/>
            </a:xfrm>
            <a:prstGeom prst="rect">
              <a:avLst/>
            </a:prstGeom>
            <a:blipFill>
              <a:blip r:embed="rId29" cstate="print"/>
              <a:stretch>
                <a:fillRect/>
              </a:stretch>
            </a:blipFill>
          </p:spPr>
          <p:txBody>
            <a:bodyPr wrap="square" lIns="0" tIns="0" rIns="0" bIns="0" rtlCol="0">
              <a:spAutoFit/>
            </a:bodyPr>
            <a:lstStyle/>
            <a:p>
              <a:endParaRPr/>
            </a:p>
          </p:txBody>
        </p:sp>
        <p:sp>
          <p:nvSpPr>
            <p:cNvPr id="102" name="object 100"/>
            <p:cNvSpPr/>
            <p:nvPr/>
          </p:nvSpPr>
          <p:spPr>
            <a:xfrm>
              <a:off x="6572250" y="4429125"/>
              <a:ext cx="1214755" cy="1214755"/>
            </a:xfrm>
            <a:custGeom>
              <a:avLst/>
              <a:gdLst/>
              <a:ahLst/>
              <a:cxnLst/>
              <a:rect l="l" t="t" r="r" b="b"/>
              <a:pathLst>
                <a:path w="1214754" h="1214754">
                  <a:moveTo>
                    <a:pt x="0" y="607187"/>
                  </a:moveTo>
                  <a:lnTo>
                    <a:pt x="2013" y="557396"/>
                  </a:lnTo>
                  <a:lnTo>
                    <a:pt x="7948" y="508712"/>
                  </a:lnTo>
                  <a:lnTo>
                    <a:pt x="17649" y="461292"/>
                  </a:lnTo>
                  <a:lnTo>
                    <a:pt x="30960" y="415292"/>
                  </a:lnTo>
                  <a:lnTo>
                    <a:pt x="47724" y="370867"/>
                  </a:lnTo>
                  <a:lnTo>
                    <a:pt x="67784" y="328176"/>
                  </a:lnTo>
                  <a:lnTo>
                    <a:pt x="90984" y="287373"/>
                  </a:lnTo>
                  <a:lnTo>
                    <a:pt x="117169" y="248616"/>
                  </a:lnTo>
                  <a:lnTo>
                    <a:pt x="146180" y="212060"/>
                  </a:lnTo>
                  <a:lnTo>
                    <a:pt x="177863" y="177863"/>
                  </a:lnTo>
                  <a:lnTo>
                    <a:pt x="212060" y="146180"/>
                  </a:lnTo>
                  <a:lnTo>
                    <a:pt x="248616" y="117169"/>
                  </a:lnTo>
                  <a:lnTo>
                    <a:pt x="287373" y="90984"/>
                  </a:lnTo>
                  <a:lnTo>
                    <a:pt x="328176" y="67784"/>
                  </a:lnTo>
                  <a:lnTo>
                    <a:pt x="370867" y="47724"/>
                  </a:lnTo>
                  <a:lnTo>
                    <a:pt x="415292" y="30960"/>
                  </a:lnTo>
                  <a:lnTo>
                    <a:pt x="461292" y="17649"/>
                  </a:lnTo>
                  <a:lnTo>
                    <a:pt x="508712" y="7948"/>
                  </a:lnTo>
                  <a:lnTo>
                    <a:pt x="557396" y="2013"/>
                  </a:lnTo>
                  <a:lnTo>
                    <a:pt x="607186" y="0"/>
                  </a:lnTo>
                  <a:lnTo>
                    <a:pt x="656995" y="2013"/>
                  </a:lnTo>
                  <a:lnTo>
                    <a:pt x="705695" y="7948"/>
                  </a:lnTo>
                  <a:lnTo>
                    <a:pt x="753130" y="17649"/>
                  </a:lnTo>
                  <a:lnTo>
                    <a:pt x="799143" y="30960"/>
                  </a:lnTo>
                  <a:lnTo>
                    <a:pt x="843579" y="47724"/>
                  </a:lnTo>
                  <a:lnTo>
                    <a:pt x="886281" y="67784"/>
                  </a:lnTo>
                  <a:lnTo>
                    <a:pt x="927092" y="90984"/>
                  </a:lnTo>
                  <a:lnTo>
                    <a:pt x="965857" y="117169"/>
                  </a:lnTo>
                  <a:lnTo>
                    <a:pt x="1002419" y="146180"/>
                  </a:lnTo>
                  <a:lnTo>
                    <a:pt x="1036621" y="177863"/>
                  </a:lnTo>
                  <a:lnTo>
                    <a:pt x="1068308" y="212060"/>
                  </a:lnTo>
                  <a:lnTo>
                    <a:pt x="1097323" y="248616"/>
                  </a:lnTo>
                  <a:lnTo>
                    <a:pt x="1123510" y="287373"/>
                  </a:lnTo>
                  <a:lnTo>
                    <a:pt x="1146713" y="328176"/>
                  </a:lnTo>
                  <a:lnTo>
                    <a:pt x="1166774" y="370867"/>
                  </a:lnTo>
                  <a:lnTo>
                    <a:pt x="1183539" y="415292"/>
                  </a:lnTo>
                  <a:lnTo>
                    <a:pt x="1196850" y="461292"/>
                  </a:lnTo>
                  <a:lnTo>
                    <a:pt x="1206552" y="508712"/>
                  </a:lnTo>
                  <a:lnTo>
                    <a:pt x="1212487" y="557396"/>
                  </a:lnTo>
                  <a:lnTo>
                    <a:pt x="1214501" y="607187"/>
                  </a:lnTo>
                  <a:lnTo>
                    <a:pt x="1212487" y="656995"/>
                  </a:lnTo>
                  <a:lnTo>
                    <a:pt x="1206552" y="705693"/>
                  </a:lnTo>
                  <a:lnTo>
                    <a:pt x="1196850" y="753126"/>
                  </a:lnTo>
                  <a:lnTo>
                    <a:pt x="1183539" y="799137"/>
                  </a:lnTo>
                  <a:lnTo>
                    <a:pt x="1166774" y="843569"/>
                  </a:lnTo>
                  <a:lnTo>
                    <a:pt x="1146713" y="886267"/>
                  </a:lnTo>
                  <a:lnTo>
                    <a:pt x="1123510" y="927074"/>
                  </a:lnTo>
                  <a:lnTo>
                    <a:pt x="1097323" y="965834"/>
                  </a:lnTo>
                  <a:lnTo>
                    <a:pt x="1068308" y="1002392"/>
                  </a:lnTo>
                  <a:lnTo>
                    <a:pt x="1036621" y="1036589"/>
                  </a:lnTo>
                  <a:lnTo>
                    <a:pt x="1002419" y="1068272"/>
                  </a:lnTo>
                  <a:lnTo>
                    <a:pt x="965857" y="1097282"/>
                  </a:lnTo>
                  <a:lnTo>
                    <a:pt x="927092" y="1123465"/>
                  </a:lnTo>
                  <a:lnTo>
                    <a:pt x="886281" y="1146663"/>
                  </a:lnTo>
                  <a:lnTo>
                    <a:pt x="843579" y="1166721"/>
                  </a:lnTo>
                  <a:lnTo>
                    <a:pt x="799143" y="1183482"/>
                  </a:lnTo>
                  <a:lnTo>
                    <a:pt x="753130" y="1196791"/>
                  </a:lnTo>
                  <a:lnTo>
                    <a:pt x="705695" y="1206490"/>
                  </a:lnTo>
                  <a:lnTo>
                    <a:pt x="656995" y="1212424"/>
                  </a:lnTo>
                  <a:lnTo>
                    <a:pt x="607186" y="1214437"/>
                  </a:lnTo>
                  <a:lnTo>
                    <a:pt x="557396" y="1212424"/>
                  </a:lnTo>
                  <a:lnTo>
                    <a:pt x="508712" y="1206490"/>
                  </a:lnTo>
                  <a:lnTo>
                    <a:pt x="461292" y="1196791"/>
                  </a:lnTo>
                  <a:lnTo>
                    <a:pt x="415292" y="1183482"/>
                  </a:lnTo>
                  <a:lnTo>
                    <a:pt x="370867" y="1166721"/>
                  </a:lnTo>
                  <a:lnTo>
                    <a:pt x="328176" y="1146663"/>
                  </a:lnTo>
                  <a:lnTo>
                    <a:pt x="287373" y="1123465"/>
                  </a:lnTo>
                  <a:lnTo>
                    <a:pt x="248616" y="1097282"/>
                  </a:lnTo>
                  <a:lnTo>
                    <a:pt x="212060" y="1068272"/>
                  </a:lnTo>
                  <a:lnTo>
                    <a:pt x="177863" y="1036589"/>
                  </a:lnTo>
                  <a:lnTo>
                    <a:pt x="146180" y="1002392"/>
                  </a:lnTo>
                  <a:lnTo>
                    <a:pt x="117169" y="965835"/>
                  </a:lnTo>
                  <a:lnTo>
                    <a:pt x="90984" y="927074"/>
                  </a:lnTo>
                  <a:lnTo>
                    <a:pt x="67784" y="886267"/>
                  </a:lnTo>
                  <a:lnTo>
                    <a:pt x="47724" y="843569"/>
                  </a:lnTo>
                  <a:lnTo>
                    <a:pt x="30960" y="799137"/>
                  </a:lnTo>
                  <a:lnTo>
                    <a:pt x="17649" y="753126"/>
                  </a:lnTo>
                  <a:lnTo>
                    <a:pt x="7948" y="705693"/>
                  </a:lnTo>
                  <a:lnTo>
                    <a:pt x="2013" y="656995"/>
                  </a:lnTo>
                  <a:lnTo>
                    <a:pt x="0" y="607187"/>
                  </a:lnTo>
                  <a:close/>
                </a:path>
              </a:pathLst>
            </a:custGeom>
            <a:ln w="25400">
              <a:solidFill>
                <a:srgbClr val="2A9797"/>
              </a:solidFill>
            </a:ln>
          </p:spPr>
          <p:txBody>
            <a:bodyPr wrap="square" lIns="0" tIns="0" rIns="0" bIns="0" rtlCol="0">
              <a:spAutoFit/>
            </a:bodyPr>
            <a:lstStyle/>
            <a:p>
              <a:endParaRPr/>
            </a:p>
          </p:txBody>
        </p:sp>
        <p:sp>
          <p:nvSpPr>
            <p:cNvPr id="103" name="object 101"/>
            <p:cNvSpPr txBox="1"/>
            <p:nvPr/>
          </p:nvSpPr>
          <p:spPr>
            <a:xfrm>
              <a:off x="6734935" y="4628024"/>
              <a:ext cx="1051815" cy="923330"/>
            </a:xfrm>
            <a:prstGeom prst="rect">
              <a:avLst/>
            </a:prstGeom>
          </p:spPr>
          <p:txBody>
            <a:bodyPr vert="horz" wrap="square" lIns="0" tIns="0" rIns="0" bIns="0" rtlCol="0">
              <a:spAutoFit/>
            </a:bodyPr>
            <a:lstStyle/>
            <a:p>
              <a:pPr marL="12700" marR="6350" algn="ctr">
                <a:lnSpc>
                  <a:spcPct val="100000"/>
                </a:lnSpc>
              </a:pPr>
              <a:r>
                <a:rPr sz="1000" b="1" spc="-10" dirty="0" err="1">
                  <a:solidFill>
                    <a:srgbClr val="FFFFFF"/>
                  </a:solidFill>
                  <a:latin typeface="Arial"/>
                  <a:cs typeface="Arial"/>
                </a:rPr>
                <a:t>О</a:t>
              </a:r>
              <a:r>
                <a:rPr sz="1000" b="1" spc="-15" dirty="0" err="1">
                  <a:solidFill>
                    <a:srgbClr val="FFFFFF"/>
                  </a:solidFill>
                  <a:latin typeface="Arial"/>
                  <a:cs typeface="Arial"/>
                </a:rPr>
                <a:t>б</a:t>
              </a:r>
              <a:r>
                <a:rPr sz="1000" b="1" spc="-10" dirty="0" err="1">
                  <a:solidFill>
                    <a:srgbClr val="FFFFFF"/>
                  </a:solidFill>
                  <a:latin typeface="Arial"/>
                  <a:cs typeface="Arial"/>
                </a:rPr>
                <a:t>сл</a:t>
              </a:r>
              <a:r>
                <a:rPr sz="1000" b="1" spc="-25" dirty="0" err="1">
                  <a:solidFill>
                    <a:srgbClr val="FFFFFF"/>
                  </a:solidFill>
                  <a:latin typeface="Arial"/>
                  <a:cs typeface="Arial"/>
                </a:rPr>
                <a:t>у</a:t>
              </a:r>
              <a:r>
                <a:rPr sz="1000" b="1" dirty="0" err="1">
                  <a:solidFill>
                    <a:srgbClr val="FFFFFF"/>
                  </a:solidFill>
                  <a:latin typeface="Arial"/>
                  <a:cs typeface="Arial"/>
                </a:rPr>
                <a:t>ж</a:t>
              </a:r>
              <a:r>
                <a:rPr sz="1000" b="1" spc="-10" dirty="0" err="1">
                  <a:solidFill>
                    <a:srgbClr val="FFFFFF"/>
                  </a:solidFill>
                  <a:latin typeface="Arial"/>
                  <a:cs typeface="Arial"/>
                </a:rPr>
                <a:t>ива</a:t>
              </a:r>
              <a:r>
                <a:rPr sz="1000" b="1" spc="-15" dirty="0" err="1">
                  <a:solidFill>
                    <a:srgbClr val="FFFFFF"/>
                  </a:solidFill>
                  <a:latin typeface="Arial"/>
                  <a:cs typeface="Arial"/>
                </a:rPr>
                <a:t>н</a:t>
              </a:r>
              <a:r>
                <a:rPr sz="1000" b="1" spc="-10" dirty="0" err="1">
                  <a:solidFill>
                    <a:srgbClr val="FFFFFF"/>
                  </a:solidFill>
                  <a:latin typeface="Arial"/>
                  <a:cs typeface="Arial"/>
                </a:rPr>
                <a:t>ие</a:t>
              </a:r>
              <a:r>
                <a:rPr sz="1000" b="1" spc="-5" dirty="0">
                  <a:solidFill>
                    <a:srgbClr val="FFFFFF"/>
                  </a:solidFill>
                  <a:latin typeface="Arial"/>
                  <a:cs typeface="Arial"/>
                </a:rPr>
                <a:t> </a:t>
              </a:r>
              <a:r>
                <a:rPr sz="1000" b="1" spc="-5" dirty="0" err="1" smtClean="0">
                  <a:solidFill>
                    <a:srgbClr val="FFFFFF"/>
                  </a:solidFill>
                  <a:latin typeface="Arial"/>
                  <a:cs typeface="Arial"/>
                </a:rPr>
                <a:t>гос</a:t>
              </a:r>
              <a:r>
                <a:rPr sz="1000" b="1" spc="-30" dirty="0" err="1" smtClean="0">
                  <a:solidFill>
                    <a:srgbClr val="FFFFFF"/>
                  </a:solidFill>
                  <a:latin typeface="Arial"/>
                  <a:cs typeface="Arial"/>
                </a:rPr>
                <a:t>у</a:t>
              </a:r>
              <a:r>
                <a:rPr sz="1000" b="1" spc="-10" dirty="0" err="1" smtClean="0">
                  <a:solidFill>
                    <a:srgbClr val="FFFFFF"/>
                  </a:solidFill>
                  <a:latin typeface="Arial"/>
                  <a:cs typeface="Arial"/>
                </a:rPr>
                <a:t>дарс</a:t>
              </a:r>
              <a:r>
                <a:rPr sz="1000" b="1" spc="-15" dirty="0" err="1" smtClean="0">
                  <a:solidFill>
                    <a:srgbClr val="FFFFFF"/>
                  </a:solidFill>
                  <a:latin typeface="Arial"/>
                  <a:cs typeface="Arial"/>
                </a:rPr>
                <a:t>т</a:t>
              </a:r>
              <a:r>
                <a:rPr sz="1000" b="1" spc="-10" dirty="0" err="1" smtClean="0">
                  <a:solidFill>
                    <a:srgbClr val="FFFFFF"/>
                  </a:solidFill>
                  <a:latin typeface="Arial"/>
                  <a:cs typeface="Arial"/>
                </a:rPr>
                <a:t>ве</a:t>
              </a:r>
              <a:r>
                <a:rPr sz="1000" b="1" spc="-15" dirty="0" err="1" smtClean="0">
                  <a:solidFill>
                    <a:srgbClr val="FFFFFF"/>
                  </a:solidFill>
                  <a:latin typeface="Arial"/>
                  <a:cs typeface="Arial"/>
                </a:rPr>
                <a:t>н</a:t>
              </a:r>
              <a:r>
                <a:rPr sz="1000" b="1" spc="-10" dirty="0" err="1" smtClean="0">
                  <a:solidFill>
                    <a:srgbClr val="FFFFFF"/>
                  </a:solidFill>
                  <a:latin typeface="Arial"/>
                  <a:cs typeface="Arial"/>
                </a:rPr>
                <a:t>но</a:t>
              </a:r>
              <a:r>
                <a:rPr sz="1000" b="1" dirty="0" err="1" smtClean="0">
                  <a:solidFill>
                    <a:srgbClr val="FFFFFF"/>
                  </a:solidFill>
                  <a:latin typeface="Arial"/>
                  <a:cs typeface="Arial"/>
                </a:rPr>
                <a:t>г</a:t>
              </a:r>
              <a:r>
                <a:rPr sz="1000" b="1" spc="-10" dirty="0" err="1" smtClean="0">
                  <a:solidFill>
                    <a:srgbClr val="FFFFFF"/>
                  </a:solidFill>
                  <a:latin typeface="Arial"/>
                  <a:cs typeface="Arial"/>
                </a:rPr>
                <a:t>о</a:t>
              </a:r>
              <a:r>
                <a:rPr sz="1000" b="1" spc="-25" dirty="0" smtClean="0">
                  <a:solidFill>
                    <a:srgbClr val="FFFFFF"/>
                  </a:solidFill>
                  <a:latin typeface="Arial"/>
                  <a:cs typeface="Arial"/>
                </a:rPr>
                <a:t> </a:t>
              </a:r>
              <a:r>
                <a:rPr sz="1000" b="1" spc="-10" dirty="0">
                  <a:solidFill>
                    <a:srgbClr val="FFFFFF"/>
                  </a:solidFill>
                  <a:latin typeface="Arial"/>
                  <a:cs typeface="Arial"/>
                </a:rPr>
                <a:t>и</a:t>
              </a:r>
              <a:r>
                <a:rPr sz="1000" b="1" spc="-5" dirty="0">
                  <a:solidFill>
                    <a:srgbClr val="FFFFFF"/>
                  </a:solidFill>
                  <a:latin typeface="Arial"/>
                  <a:cs typeface="Arial"/>
                </a:rPr>
                <a:t> </a:t>
              </a:r>
              <a:r>
                <a:rPr sz="1000" b="1" spc="-15" dirty="0">
                  <a:solidFill>
                    <a:srgbClr val="FFFFFF"/>
                  </a:solidFill>
                  <a:latin typeface="Arial"/>
                  <a:cs typeface="Arial"/>
                </a:rPr>
                <a:t>м</a:t>
              </a:r>
              <a:r>
                <a:rPr sz="1000" b="1" spc="-25" dirty="0">
                  <a:solidFill>
                    <a:srgbClr val="FFFFFF"/>
                  </a:solidFill>
                  <a:latin typeface="Arial"/>
                  <a:cs typeface="Arial"/>
                </a:rPr>
                <a:t>у</a:t>
              </a:r>
              <a:r>
                <a:rPr sz="1000" b="1" spc="-10" dirty="0">
                  <a:solidFill>
                    <a:srgbClr val="FFFFFF"/>
                  </a:solidFill>
                  <a:latin typeface="Arial"/>
                  <a:cs typeface="Arial"/>
                </a:rPr>
                <a:t>ниц</a:t>
              </a:r>
              <a:r>
                <a:rPr sz="1000" b="1" spc="-15" dirty="0">
                  <a:solidFill>
                    <a:srgbClr val="FFFFFF"/>
                  </a:solidFill>
                  <a:latin typeface="Arial"/>
                  <a:cs typeface="Arial"/>
                </a:rPr>
                <a:t>и</a:t>
              </a:r>
              <a:r>
                <a:rPr sz="1000" b="1" spc="-10" dirty="0">
                  <a:solidFill>
                    <a:srgbClr val="FFFFFF"/>
                  </a:solidFill>
                  <a:latin typeface="Arial"/>
                  <a:cs typeface="Arial"/>
                </a:rPr>
                <a:t>п</a:t>
              </a:r>
              <a:r>
                <a:rPr sz="1000" b="1" spc="-15" dirty="0">
                  <a:solidFill>
                    <a:srgbClr val="FFFFFF"/>
                  </a:solidFill>
                  <a:latin typeface="Arial"/>
                  <a:cs typeface="Arial"/>
                </a:rPr>
                <a:t>а</a:t>
              </a:r>
              <a:r>
                <a:rPr sz="1000" b="1" spc="-10" dirty="0">
                  <a:solidFill>
                    <a:srgbClr val="FFFFFF"/>
                  </a:solidFill>
                  <a:latin typeface="Arial"/>
                  <a:cs typeface="Arial"/>
                </a:rPr>
                <a:t>л</a:t>
              </a:r>
              <a:r>
                <a:rPr sz="1000" b="1" spc="-15" dirty="0">
                  <a:solidFill>
                    <a:srgbClr val="FFFFFF"/>
                  </a:solidFill>
                  <a:latin typeface="Arial"/>
                  <a:cs typeface="Arial"/>
                </a:rPr>
                <a:t>ь</a:t>
              </a:r>
              <a:r>
                <a:rPr sz="1000" b="1" spc="-5" dirty="0">
                  <a:solidFill>
                    <a:srgbClr val="FFFFFF"/>
                  </a:solidFill>
                  <a:latin typeface="Arial"/>
                  <a:cs typeface="Arial"/>
                </a:rPr>
                <a:t>- </a:t>
              </a:r>
              <a:r>
                <a:rPr sz="1000" b="1" spc="-10" dirty="0">
                  <a:solidFill>
                    <a:srgbClr val="FFFFFF"/>
                  </a:solidFill>
                  <a:latin typeface="Arial"/>
                  <a:cs typeface="Arial"/>
                </a:rPr>
                <a:t>но</a:t>
              </a:r>
              <a:r>
                <a:rPr sz="1000" b="1" dirty="0">
                  <a:solidFill>
                    <a:srgbClr val="FFFFFF"/>
                  </a:solidFill>
                  <a:latin typeface="Arial"/>
                  <a:cs typeface="Arial"/>
                </a:rPr>
                <a:t>г</a:t>
              </a:r>
              <a:r>
                <a:rPr sz="1000" b="1" spc="-10" dirty="0">
                  <a:solidFill>
                    <a:srgbClr val="FFFFFF"/>
                  </a:solidFill>
                  <a:latin typeface="Arial"/>
                  <a:cs typeface="Arial"/>
                </a:rPr>
                <a:t>о</a:t>
              </a:r>
              <a:r>
                <a:rPr sz="1000" b="1" spc="-25" dirty="0">
                  <a:solidFill>
                    <a:srgbClr val="FFFFFF"/>
                  </a:solidFill>
                  <a:latin typeface="Arial"/>
                  <a:cs typeface="Arial"/>
                </a:rPr>
                <a:t> </a:t>
              </a:r>
              <a:r>
                <a:rPr sz="1000" b="1" spc="-10" dirty="0">
                  <a:solidFill>
                    <a:srgbClr val="FFFFFF"/>
                  </a:solidFill>
                  <a:latin typeface="Arial"/>
                  <a:cs typeface="Arial"/>
                </a:rPr>
                <a:t>долга</a:t>
              </a:r>
              <a:endParaRPr sz="1000" dirty="0">
                <a:latin typeface="Arial"/>
                <a:cs typeface="Arial"/>
              </a:endParaRPr>
            </a:p>
          </p:txBody>
        </p:sp>
        <p:sp>
          <p:nvSpPr>
            <p:cNvPr id="104" name="object 102"/>
            <p:cNvSpPr/>
            <p:nvPr/>
          </p:nvSpPr>
          <p:spPr>
            <a:xfrm>
              <a:off x="4150206" y="3063417"/>
              <a:ext cx="1924812" cy="2180844"/>
            </a:xfrm>
            <a:prstGeom prst="rect">
              <a:avLst/>
            </a:prstGeom>
            <a:blipFill>
              <a:blip r:embed="rId30" cstate="print"/>
              <a:stretch>
                <a:fillRect/>
              </a:stretch>
            </a:blipFill>
          </p:spPr>
          <p:txBody>
            <a:bodyPr wrap="square" lIns="0" tIns="0" rIns="0" bIns="0" rtlCol="0">
              <a:spAutoFit/>
            </a:bodyPr>
            <a:lstStyle/>
            <a:p>
              <a:endParaRPr/>
            </a:p>
          </p:txBody>
        </p:sp>
        <p:sp>
          <p:nvSpPr>
            <p:cNvPr id="105" name="object 103"/>
            <p:cNvSpPr/>
            <p:nvPr/>
          </p:nvSpPr>
          <p:spPr>
            <a:xfrm>
              <a:off x="2907792" y="4389120"/>
              <a:ext cx="2359152" cy="1586484"/>
            </a:xfrm>
            <a:prstGeom prst="rect">
              <a:avLst/>
            </a:prstGeom>
            <a:blipFill>
              <a:blip r:embed="rId31" cstate="print"/>
              <a:stretch>
                <a:fillRect/>
              </a:stretch>
            </a:blipFill>
          </p:spPr>
          <p:txBody>
            <a:bodyPr wrap="square" lIns="0" tIns="0" rIns="0" bIns="0" rtlCol="0">
              <a:spAutoFit/>
            </a:bodyPr>
            <a:lstStyle/>
            <a:p>
              <a:endParaRPr/>
            </a:p>
          </p:txBody>
        </p:sp>
      </p:grpSp>
      <p:sp>
        <p:nvSpPr>
          <p:cNvPr id="106" name="TextBox 105"/>
          <p:cNvSpPr txBox="1"/>
          <p:nvPr/>
        </p:nvSpPr>
        <p:spPr>
          <a:xfrm>
            <a:off x="2852600" y="255087"/>
            <a:ext cx="3718518" cy="584775"/>
          </a:xfrm>
          <a:prstGeom prst="rect">
            <a:avLst/>
          </a:prstGeom>
          <a:noFill/>
        </p:spPr>
        <p:txBody>
          <a:bodyPr wrap="none" rtlCol="0">
            <a:spAutoFit/>
          </a:bodyPr>
          <a:lstStyle/>
          <a:p>
            <a:r>
              <a:rPr lang="ru-RU" sz="3200" b="1" i="1" dirty="0" smtClean="0">
                <a:solidFill>
                  <a:srgbClr val="3366FF"/>
                </a:solidFill>
                <a:latin typeface="Times New Roman" pitchFamily="18" charset="0"/>
                <a:cs typeface="Times New Roman" pitchFamily="18" charset="0"/>
              </a:rPr>
              <a:t>Районный бюджет</a:t>
            </a:r>
            <a:endParaRPr lang="ru-RU" sz="3200" b="1" i="1" dirty="0">
              <a:solidFill>
                <a:srgbClr val="3366FF"/>
              </a:solidFill>
              <a:latin typeface="Times New Roman" pitchFamily="18" charset="0"/>
              <a:cs typeface="Times New Roman" pitchFamily="18" charset="0"/>
            </a:endParaRPr>
          </a:p>
        </p:txBody>
      </p:sp>
    </p:spTree>
    <p:extLst>
      <p:ext uri="{BB962C8B-B14F-4D97-AF65-F5344CB8AC3E}">
        <p14:creationId xmlns:p14="http://schemas.microsoft.com/office/powerpoint/2010/main" xmlns="" val="107092174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2" name="Заголовок 1"/>
          <p:cNvSpPr>
            <a:spLocks noGrp="1"/>
          </p:cNvSpPr>
          <p:nvPr>
            <p:ph type="title"/>
          </p:nvPr>
        </p:nvSpPr>
        <p:spPr>
          <a:xfrm>
            <a:off x="485523" y="-210393"/>
            <a:ext cx="8438670" cy="1367554"/>
          </a:xfrm>
          <a:ln cmpd="sng">
            <a:solidFill>
              <a:schemeClr val="tx1"/>
            </a:solidFill>
          </a:ln>
        </p:spPr>
        <p:txBody>
          <a:bodyPr rtlCol="0">
            <a:noAutofit/>
          </a:bodyPr>
          <a:lstStyle/>
          <a:p>
            <a:pPr algn="ctr" eaLnBrk="1" fontAlgn="auto" hangingPunct="1">
              <a:spcAft>
                <a:spcPts val="0"/>
              </a:spcAft>
              <a:defRPr/>
            </a:pPr>
            <a:r>
              <a:rPr lang="ru-RU" sz="2800" b="1" dirty="0" smtClean="0">
                <a:solidFill>
                  <a:srgbClr val="002060"/>
                </a:solidFill>
                <a:latin typeface="Times New Roman" panose="02020603050405020304" pitchFamily="18" charset="0"/>
                <a:cs typeface="Times New Roman" panose="02020603050405020304" pitchFamily="18" charset="0"/>
              </a:rPr>
              <a:t>Расходы районного бюджета 2021 </a:t>
            </a:r>
            <a:br>
              <a:rPr lang="ru-RU" sz="2800" b="1" dirty="0" smtClean="0">
                <a:solidFill>
                  <a:srgbClr val="002060"/>
                </a:solidFill>
                <a:latin typeface="Times New Roman" panose="02020603050405020304" pitchFamily="18" charset="0"/>
                <a:cs typeface="Times New Roman" panose="02020603050405020304" pitchFamily="18" charset="0"/>
              </a:rPr>
            </a:br>
            <a:r>
              <a:rPr lang="ru-RU" sz="2800" b="1" dirty="0" smtClean="0">
                <a:solidFill>
                  <a:srgbClr val="002060"/>
                </a:solidFill>
                <a:latin typeface="Times New Roman" panose="02020603050405020304" pitchFamily="18" charset="0"/>
                <a:cs typeface="Times New Roman" panose="02020603050405020304" pitchFamily="18" charset="0"/>
              </a:rPr>
              <a:t>  </a:t>
            </a:r>
            <a:br>
              <a:rPr lang="ru-RU" sz="2800" b="1" dirty="0" smtClean="0">
                <a:solidFill>
                  <a:srgbClr val="002060"/>
                </a:solidFill>
                <a:latin typeface="Times New Roman" panose="02020603050405020304" pitchFamily="18" charset="0"/>
                <a:cs typeface="Times New Roman" panose="02020603050405020304" pitchFamily="18" charset="0"/>
              </a:rPr>
            </a:br>
            <a:r>
              <a:rPr lang="ru-RU" sz="2800" b="1" dirty="0" smtClean="0">
                <a:solidFill>
                  <a:srgbClr val="002060"/>
                </a:solidFill>
                <a:latin typeface="Times New Roman" panose="02020603050405020304" pitchFamily="18" charset="0"/>
                <a:cs typeface="Times New Roman" panose="02020603050405020304" pitchFamily="18" charset="0"/>
              </a:rPr>
              <a:t>-это</a:t>
            </a:r>
            <a:r>
              <a:rPr lang="ru-RU" sz="2800" dirty="0" smtClean="0">
                <a:solidFill>
                  <a:srgbClr val="002060"/>
                </a:solidFill>
                <a:latin typeface="Times New Roman" panose="02020603050405020304" pitchFamily="18" charset="0"/>
                <a:cs typeface="Times New Roman" panose="02020603050405020304" pitchFamily="18" charset="0"/>
              </a:rPr>
              <a:t>:</a:t>
            </a:r>
            <a:endParaRPr lang="ru-RU" sz="2800" dirty="0">
              <a:solidFill>
                <a:srgbClr val="002060"/>
              </a:solidFill>
              <a:latin typeface="Times New Roman" panose="02020603050405020304" pitchFamily="18" charset="0"/>
              <a:cs typeface="Times New Roman" panose="02020603050405020304" pitchFamily="18" charset="0"/>
            </a:endParaRPr>
          </a:p>
        </p:txBody>
      </p:sp>
      <p:sp>
        <p:nvSpPr>
          <p:cNvPr id="5" name="Скругленный прямоугольник 4"/>
          <p:cNvSpPr/>
          <p:nvPr/>
        </p:nvSpPr>
        <p:spPr>
          <a:xfrm>
            <a:off x="50878" y="1080366"/>
            <a:ext cx="3033155" cy="3067804"/>
          </a:xfrm>
          <a:prstGeom prst="roundRect">
            <a:avLst/>
          </a:prstGeom>
          <a:gradFill flip="none" rotWithShape="1">
            <a:gsLst>
              <a:gs pos="0">
                <a:schemeClr val="accent4">
                  <a:lumMod val="0"/>
                  <a:lumOff val="100000"/>
                </a:schemeClr>
              </a:gs>
              <a:gs pos="35000">
                <a:schemeClr val="accent4">
                  <a:lumMod val="0"/>
                  <a:lumOff val="100000"/>
                </a:schemeClr>
              </a:gs>
              <a:gs pos="100000">
                <a:schemeClr val="accent4">
                  <a:lumMod val="100000"/>
                </a:schemeClr>
              </a:gs>
            </a:gsLst>
            <a:path path="circle">
              <a:fillToRect l="50000" t="-80000" r="50000" b="180000"/>
            </a:path>
            <a:tileRect/>
          </a:gradFill>
        </p:spPr>
        <p:style>
          <a:lnRef idx="1">
            <a:schemeClr val="accent5"/>
          </a:lnRef>
          <a:fillRef idx="2">
            <a:schemeClr val="accent5"/>
          </a:fillRef>
          <a:effectRef idx="1">
            <a:schemeClr val="accent5"/>
          </a:effectRef>
          <a:fontRef idx="minor">
            <a:schemeClr val="dk1"/>
          </a:fontRef>
        </p:style>
        <p:txBody>
          <a:bodyPr anchor="ctr"/>
          <a:lstStyle/>
          <a:p>
            <a:pPr lvl="0" algn="ctr">
              <a:defRPr/>
            </a:pPr>
            <a:r>
              <a:rPr lang="ru-RU" sz="1800" b="1" dirty="0">
                <a:solidFill>
                  <a:prstClr val="black"/>
                </a:solidFill>
                <a:latin typeface="Times New Roman" pitchFamily="18" charset="0"/>
                <a:cs typeface="Times New Roman" pitchFamily="18" charset="0"/>
              </a:rPr>
              <a:t>Исполнение переданных государственных полномочий – </a:t>
            </a:r>
            <a:r>
              <a:rPr lang="ru-RU" sz="1800" b="1" dirty="0" smtClean="0">
                <a:solidFill>
                  <a:schemeClr val="tx1"/>
                </a:solidFill>
                <a:latin typeface="Times New Roman" pitchFamily="18" charset="0"/>
                <a:cs typeface="Times New Roman" pitchFamily="18" charset="0"/>
              </a:rPr>
              <a:t>9,2  </a:t>
            </a:r>
            <a:r>
              <a:rPr lang="ru-RU" sz="1800" b="1" dirty="0">
                <a:solidFill>
                  <a:schemeClr val="tx1"/>
                </a:solidFill>
                <a:latin typeface="Times New Roman" pitchFamily="18" charset="0"/>
                <a:cs typeface="Times New Roman" pitchFamily="18" charset="0"/>
              </a:rPr>
              <a:t>млн. рублей, или </a:t>
            </a:r>
            <a:r>
              <a:rPr lang="ru-RU" sz="1800" b="1" dirty="0" smtClean="0">
                <a:solidFill>
                  <a:schemeClr val="tx1"/>
                </a:solidFill>
                <a:latin typeface="Times New Roman" pitchFamily="18" charset="0"/>
                <a:cs typeface="Times New Roman" pitchFamily="18" charset="0"/>
              </a:rPr>
              <a:t>1,2 </a:t>
            </a:r>
            <a:r>
              <a:rPr lang="ru-RU" sz="1800" b="1" dirty="0">
                <a:solidFill>
                  <a:schemeClr val="tx1"/>
                </a:solidFill>
                <a:latin typeface="Times New Roman" pitchFamily="18" charset="0"/>
                <a:cs typeface="Times New Roman" pitchFamily="18" charset="0"/>
              </a:rPr>
              <a:t>%</a:t>
            </a:r>
          </a:p>
          <a:p>
            <a:pPr lvl="0" algn="ctr">
              <a:defRPr/>
            </a:pPr>
            <a:r>
              <a:rPr lang="ru-RU" sz="1200" dirty="0">
                <a:solidFill>
                  <a:prstClr val="black"/>
                </a:solidFill>
                <a:latin typeface="Times New Roman" pitchFamily="18" charset="0"/>
                <a:cs typeface="Times New Roman" pitchFamily="18" charset="0"/>
              </a:rPr>
              <a:t>Организация и обеспечение деятельности административной комиссии, комиссии по делам несовершеннолетних, органов опеки и попечительства; по ведению регистра НПА, полномочия по расчету и предоставление дотаций поселениям</a:t>
            </a:r>
            <a:r>
              <a:rPr lang="ru-RU" sz="1100" dirty="0">
                <a:solidFill>
                  <a:prstClr val="black"/>
                </a:solidFill>
                <a:latin typeface="Times New Roman" pitchFamily="18" charset="0"/>
                <a:cs typeface="Times New Roman" pitchFamily="18" charset="0"/>
              </a:rPr>
              <a:t>. организации деятельности по отлову и содержанию безнадзорных животных</a:t>
            </a:r>
          </a:p>
        </p:txBody>
      </p:sp>
      <p:sp>
        <p:nvSpPr>
          <p:cNvPr id="6" name="Скругленный прямоугольник 5"/>
          <p:cNvSpPr/>
          <p:nvPr/>
        </p:nvSpPr>
        <p:spPr>
          <a:xfrm>
            <a:off x="5791200" y="3931278"/>
            <a:ext cx="3200400" cy="2487920"/>
          </a:xfrm>
          <a:prstGeom prst="roundRect">
            <a:avLst/>
          </a:prstGeom>
          <a:gradFill flip="none" rotWithShape="1">
            <a:gsLst>
              <a:gs pos="0">
                <a:schemeClr val="accent3">
                  <a:lumMod val="0"/>
                  <a:lumOff val="100000"/>
                </a:schemeClr>
              </a:gs>
              <a:gs pos="35000">
                <a:schemeClr val="accent3">
                  <a:lumMod val="0"/>
                  <a:lumOff val="100000"/>
                </a:schemeClr>
              </a:gs>
              <a:gs pos="100000">
                <a:srgbClr val="FFC000"/>
              </a:gs>
            </a:gsLst>
            <a:path path="circle">
              <a:fillToRect l="50000" t="-80000" r="50000" b="180000"/>
            </a:path>
            <a:tileRect/>
          </a:gradFill>
        </p:spPr>
        <p:style>
          <a:lnRef idx="1">
            <a:schemeClr val="accent1"/>
          </a:lnRef>
          <a:fillRef idx="2">
            <a:schemeClr val="accent1"/>
          </a:fillRef>
          <a:effectRef idx="1">
            <a:schemeClr val="accent1"/>
          </a:effectRef>
          <a:fontRef idx="minor">
            <a:schemeClr val="dk1"/>
          </a:fontRef>
        </p:style>
        <p:txBody>
          <a:bodyPr anchor="ctr"/>
          <a:lstStyle/>
          <a:p>
            <a:pPr lvl="0" algn="ctr">
              <a:defRPr/>
            </a:pPr>
            <a:r>
              <a:rPr lang="ru-RU" sz="1800" b="1" dirty="0">
                <a:solidFill>
                  <a:prstClr val="black"/>
                </a:solidFill>
                <a:latin typeface="Times New Roman" pitchFamily="18" charset="0"/>
                <a:cs typeface="Times New Roman" pitchFamily="18" charset="0"/>
              </a:rPr>
              <a:t>Расходы  по собственным полномочиям </a:t>
            </a:r>
            <a:r>
              <a:rPr lang="ru-RU" sz="1800" b="1" dirty="0" smtClean="0">
                <a:solidFill>
                  <a:prstClr val="black"/>
                </a:solidFill>
                <a:latin typeface="Times New Roman" pitchFamily="18" charset="0"/>
                <a:cs typeface="Times New Roman" pitchFamily="18" charset="0"/>
              </a:rPr>
              <a:t>-</a:t>
            </a:r>
            <a:r>
              <a:rPr lang="ru-RU" sz="1800" b="1" dirty="0" smtClean="0">
                <a:solidFill>
                  <a:schemeClr val="tx1"/>
                </a:solidFill>
                <a:latin typeface="Times New Roman" pitchFamily="18" charset="0"/>
                <a:cs typeface="Times New Roman" pitchFamily="18" charset="0"/>
              </a:rPr>
              <a:t>462,8 </a:t>
            </a:r>
            <a:r>
              <a:rPr lang="ru-RU" sz="1800" b="1" dirty="0">
                <a:solidFill>
                  <a:schemeClr val="tx1"/>
                </a:solidFill>
                <a:latin typeface="Times New Roman" pitchFamily="18" charset="0"/>
                <a:cs typeface="Times New Roman" pitchFamily="18" charset="0"/>
              </a:rPr>
              <a:t>млн.</a:t>
            </a:r>
          </a:p>
          <a:p>
            <a:pPr lvl="0" algn="ctr">
              <a:defRPr/>
            </a:pPr>
            <a:r>
              <a:rPr lang="ru-RU" sz="1800" b="1" dirty="0">
                <a:solidFill>
                  <a:schemeClr val="tx1"/>
                </a:solidFill>
                <a:latin typeface="Times New Roman" pitchFamily="18" charset="0"/>
                <a:cs typeface="Times New Roman" pitchFamily="18" charset="0"/>
              </a:rPr>
              <a:t>рублей </a:t>
            </a:r>
            <a:r>
              <a:rPr lang="ru-RU" sz="1800" b="1" dirty="0" smtClean="0">
                <a:solidFill>
                  <a:schemeClr val="tx1"/>
                </a:solidFill>
                <a:latin typeface="Times New Roman" pitchFamily="18" charset="0"/>
                <a:cs typeface="Times New Roman" pitchFamily="18" charset="0"/>
              </a:rPr>
              <a:t>– 62,6% </a:t>
            </a:r>
            <a:endParaRPr lang="ru-RU" sz="1800" b="1" dirty="0">
              <a:solidFill>
                <a:schemeClr val="tx1"/>
              </a:solidFill>
              <a:latin typeface="Times New Roman" pitchFamily="18" charset="0"/>
              <a:cs typeface="Times New Roman" pitchFamily="18" charset="0"/>
            </a:endParaRPr>
          </a:p>
          <a:p>
            <a:pPr lvl="0" algn="ctr">
              <a:defRPr/>
            </a:pPr>
            <a:r>
              <a:rPr lang="ru-RU" sz="1100" dirty="0">
                <a:solidFill>
                  <a:prstClr val="black"/>
                </a:solidFill>
                <a:latin typeface="Times New Roman" pitchFamily="18" charset="0"/>
                <a:cs typeface="Times New Roman" pitchFamily="18" charset="0"/>
              </a:rPr>
              <a:t>(обеспечение деятельности и содержание имущества муниципальных учреждений образования, культуры, спорта, органов местного самоуправления; муниципального имущества, обеспечения мероприятий по молодежной политики, организации летнего отдыха, обеспечения сбалансированности местных бюджетов поселений  и др.)</a:t>
            </a:r>
          </a:p>
        </p:txBody>
      </p:sp>
      <p:sp>
        <p:nvSpPr>
          <p:cNvPr id="7" name="Скругленный прямоугольник 6"/>
          <p:cNvSpPr/>
          <p:nvPr/>
        </p:nvSpPr>
        <p:spPr>
          <a:xfrm>
            <a:off x="5847802" y="1189137"/>
            <a:ext cx="2991398" cy="2239863"/>
          </a:xfrm>
          <a:prstGeom prst="roundRect">
            <a:avLst/>
          </a:prstGeom>
          <a:gradFill flip="none" rotWithShape="1">
            <a:gsLst>
              <a:gs pos="0">
                <a:schemeClr val="accent6">
                  <a:lumMod val="0"/>
                  <a:lumOff val="100000"/>
                </a:schemeClr>
              </a:gs>
              <a:gs pos="35000">
                <a:schemeClr val="accent6">
                  <a:lumMod val="0"/>
                  <a:lumOff val="100000"/>
                </a:schemeClr>
              </a:gs>
              <a:gs pos="100000">
                <a:schemeClr val="accent6">
                  <a:lumMod val="100000"/>
                </a:schemeClr>
              </a:gs>
            </a:gsLst>
            <a:path path="circle">
              <a:fillToRect l="50000" t="-80000" r="50000" b="180000"/>
            </a:path>
            <a:tileRect/>
          </a:gradFill>
        </p:spPr>
        <p:style>
          <a:lnRef idx="1">
            <a:schemeClr val="accent2"/>
          </a:lnRef>
          <a:fillRef idx="2">
            <a:schemeClr val="accent2"/>
          </a:fillRef>
          <a:effectRef idx="1">
            <a:schemeClr val="accent2"/>
          </a:effectRef>
          <a:fontRef idx="minor">
            <a:schemeClr val="dk1"/>
          </a:fontRef>
        </p:style>
        <p:txBody>
          <a:bodyPr anchor="ctr"/>
          <a:lstStyle/>
          <a:p>
            <a:pPr lvl="0" algn="ctr">
              <a:defRPr/>
            </a:pPr>
            <a:r>
              <a:rPr lang="ru-RU" sz="2000" b="1" dirty="0">
                <a:solidFill>
                  <a:prstClr val="black"/>
                </a:solidFill>
                <a:latin typeface="Times New Roman" pitchFamily="18" charset="0"/>
                <a:cs typeface="Times New Roman" pitchFamily="18" charset="0"/>
              </a:rPr>
              <a:t>Социальная политика </a:t>
            </a:r>
            <a:r>
              <a:rPr lang="ru-RU" sz="2000" b="1" dirty="0" smtClean="0">
                <a:solidFill>
                  <a:prstClr val="black"/>
                </a:solidFill>
                <a:latin typeface="Times New Roman" pitchFamily="18" charset="0"/>
                <a:cs typeface="Times New Roman" pitchFamily="18" charset="0"/>
              </a:rPr>
              <a:t>17,6 </a:t>
            </a:r>
            <a:r>
              <a:rPr lang="ru-RU" sz="2000" b="1" dirty="0">
                <a:solidFill>
                  <a:prstClr val="black"/>
                </a:solidFill>
                <a:latin typeface="Times New Roman" pitchFamily="18" charset="0"/>
                <a:cs typeface="Times New Roman" pitchFamily="18" charset="0"/>
              </a:rPr>
              <a:t>млн. рублей, или </a:t>
            </a:r>
            <a:r>
              <a:rPr lang="ru-RU" sz="2000" b="1" dirty="0" smtClean="0">
                <a:solidFill>
                  <a:prstClr val="black"/>
                </a:solidFill>
                <a:latin typeface="Times New Roman" pitchFamily="18" charset="0"/>
                <a:cs typeface="Times New Roman" pitchFamily="18" charset="0"/>
              </a:rPr>
              <a:t>2,4 </a:t>
            </a:r>
            <a:r>
              <a:rPr lang="ru-RU" sz="2000" b="1" dirty="0">
                <a:solidFill>
                  <a:prstClr val="black"/>
                </a:solidFill>
                <a:latin typeface="Times New Roman" pitchFamily="18" charset="0"/>
                <a:cs typeface="Times New Roman" pitchFamily="18" charset="0"/>
              </a:rPr>
              <a:t>% </a:t>
            </a:r>
            <a:r>
              <a:rPr lang="ru-RU" sz="2000" dirty="0">
                <a:solidFill>
                  <a:prstClr val="black"/>
                </a:solidFill>
                <a:latin typeface="Times New Roman" pitchFamily="18" charset="0"/>
                <a:cs typeface="Times New Roman" pitchFamily="18" charset="0"/>
              </a:rPr>
              <a:t> </a:t>
            </a:r>
            <a:r>
              <a:rPr lang="ru-RU" sz="1400" dirty="0">
                <a:solidFill>
                  <a:prstClr val="black"/>
                </a:solidFill>
                <a:latin typeface="Times New Roman" pitchFamily="18" charset="0"/>
                <a:cs typeface="Times New Roman" pitchFamily="18" charset="0"/>
              </a:rPr>
              <a:t>(охрана семьи и детства, приобретение жилья молодым семья и специалистам на селе, пенсии)</a:t>
            </a:r>
          </a:p>
        </p:txBody>
      </p:sp>
      <p:sp>
        <p:nvSpPr>
          <p:cNvPr id="9" name="Овал 8"/>
          <p:cNvSpPr/>
          <p:nvPr/>
        </p:nvSpPr>
        <p:spPr>
          <a:xfrm>
            <a:off x="3518941" y="2004811"/>
            <a:ext cx="2068643" cy="2129793"/>
          </a:xfrm>
          <a:prstGeom prst="ellipse">
            <a:avLst/>
          </a:prstGeom>
          <a:solidFill>
            <a:schemeClr val="accent3">
              <a:lumMod val="75000"/>
            </a:schemeClr>
          </a:solidFill>
        </p:spPr>
        <p:style>
          <a:lnRef idx="1">
            <a:schemeClr val="accent4"/>
          </a:lnRef>
          <a:fillRef idx="2">
            <a:schemeClr val="accent4"/>
          </a:fillRef>
          <a:effectRef idx="1">
            <a:schemeClr val="accent4"/>
          </a:effectRef>
          <a:fontRef idx="minor">
            <a:schemeClr val="dk1"/>
          </a:fontRef>
        </p:style>
        <p:txBody>
          <a:bodyPr anchor="ctr"/>
          <a:lstStyle/>
          <a:p>
            <a:pPr algn="ctr">
              <a:defRPr/>
            </a:pPr>
            <a:r>
              <a:rPr lang="ru-RU" sz="3600" b="1" dirty="0" smtClean="0">
                <a:solidFill>
                  <a:prstClr val="black"/>
                </a:solidFill>
                <a:latin typeface="Times New Roman" pitchFamily="18" charset="0"/>
                <a:cs typeface="Times New Roman" pitchFamily="18" charset="0"/>
              </a:rPr>
              <a:t>738,8 млн</a:t>
            </a:r>
            <a:r>
              <a:rPr lang="ru-RU" sz="3600" b="1" dirty="0">
                <a:solidFill>
                  <a:prstClr val="black"/>
                </a:solidFill>
                <a:latin typeface="Times New Roman" pitchFamily="18" charset="0"/>
                <a:cs typeface="Times New Roman" pitchFamily="18" charset="0"/>
              </a:rPr>
              <a:t>.</a:t>
            </a:r>
          </a:p>
          <a:p>
            <a:pPr algn="ctr">
              <a:defRPr/>
            </a:pPr>
            <a:r>
              <a:rPr lang="ru-RU" sz="3600" b="1" dirty="0">
                <a:solidFill>
                  <a:prstClr val="black"/>
                </a:solidFill>
                <a:latin typeface="Times New Roman" pitchFamily="18" charset="0"/>
                <a:cs typeface="Times New Roman" pitchFamily="18" charset="0"/>
              </a:rPr>
              <a:t>руб.</a:t>
            </a:r>
            <a:endParaRPr lang="ru-RU" sz="3600" dirty="0">
              <a:solidFill>
                <a:prstClr val="black"/>
              </a:solidFill>
              <a:latin typeface="Times New Roman" pitchFamily="18" charset="0"/>
              <a:cs typeface="Times New Roman" pitchFamily="18" charset="0"/>
            </a:endParaRPr>
          </a:p>
        </p:txBody>
      </p:sp>
      <p:sp>
        <p:nvSpPr>
          <p:cNvPr id="12" name="Скругленный прямоугольник 11"/>
          <p:cNvSpPr/>
          <p:nvPr/>
        </p:nvSpPr>
        <p:spPr>
          <a:xfrm>
            <a:off x="50878" y="4217377"/>
            <a:ext cx="3125450" cy="2510691"/>
          </a:xfrm>
          <a:prstGeom prst="roundRect">
            <a:avLst/>
          </a:prstGeom>
          <a:gradFill flip="none" rotWithShape="1">
            <a:gsLst>
              <a:gs pos="0">
                <a:schemeClr val="bg1"/>
              </a:gs>
              <a:gs pos="35000">
                <a:schemeClr val="accent1">
                  <a:lumMod val="0"/>
                  <a:lumOff val="100000"/>
                </a:schemeClr>
              </a:gs>
              <a:gs pos="68000">
                <a:srgbClr val="77B3DD"/>
              </a:gs>
              <a:gs pos="100000">
                <a:srgbClr val="0070C0"/>
              </a:gs>
            </a:gsLst>
            <a:path path="circle">
              <a:fillToRect l="50000" t="-80000" r="50000" b="180000"/>
            </a:path>
            <a:tileRect/>
          </a:gradFill>
        </p:spPr>
        <p:style>
          <a:lnRef idx="1">
            <a:schemeClr val="accent5"/>
          </a:lnRef>
          <a:fillRef idx="2">
            <a:schemeClr val="accent5"/>
          </a:fillRef>
          <a:effectRef idx="1">
            <a:schemeClr val="accent5"/>
          </a:effectRef>
          <a:fontRef idx="minor">
            <a:schemeClr val="dk1"/>
          </a:fontRef>
        </p:style>
        <p:txBody>
          <a:bodyPr anchor="ctr"/>
          <a:lstStyle/>
          <a:p>
            <a:pPr lvl="0" algn="ctr">
              <a:defRPr/>
            </a:pPr>
            <a:r>
              <a:rPr lang="ru-RU" sz="2000" b="1" dirty="0">
                <a:solidFill>
                  <a:prstClr val="black"/>
                </a:solidFill>
                <a:latin typeface="Times New Roman" pitchFamily="18" charset="0"/>
                <a:cs typeface="Times New Roman" pitchFamily="18" charset="0"/>
              </a:rPr>
              <a:t>Исполнение государственных полномочий субъекта – </a:t>
            </a:r>
            <a:r>
              <a:rPr lang="ru-RU" sz="2000" b="1" dirty="0" smtClean="0">
                <a:solidFill>
                  <a:schemeClr val="tx1"/>
                </a:solidFill>
                <a:latin typeface="Times New Roman" pitchFamily="18" charset="0"/>
                <a:cs typeface="Times New Roman" pitchFamily="18" charset="0"/>
              </a:rPr>
              <a:t>219,2  </a:t>
            </a:r>
            <a:r>
              <a:rPr lang="ru-RU" sz="2000" b="1" dirty="0">
                <a:solidFill>
                  <a:schemeClr val="tx1"/>
                </a:solidFill>
                <a:latin typeface="Times New Roman" pitchFamily="18" charset="0"/>
                <a:cs typeface="Times New Roman" pitchFamily="18" charset="0"/>
              </a:rPr>
              <a:t>млн. рублей, или </a:t>
            </a:r>
            <a:r>
              <a:rPr lang="ru-RU" sz="2000" b="1" dirty="0" smtClean="0">
                <a:solidFill>
                  <a:schemeClr val="tx1"/>
                </a:solidFill>
                <a:latin typeface="Times New Roman" pitchFamily="18" charset="0"/>
                <a:cs typeface="Times New Roman" pitchFamily="18" charset="0"/>
              </a:rPr>
              <a:t>29,7 </a:t>
            </a:r>
            <a:r>
              <a:rPr lang="ru-RU" sz="2000" b="1" dirty="0">
                <a:solidFill>
                  <a:schemeClr val="tx1"/>
                </a:solidFill>
                <a:latin typeface="Times New Roman" pitchFamily="18" charset="0"/>
                <a:cs typeface="Times New Roman" pitchFamily="18" charset="0"/>
              </a:rPr>
              <a:t>%</a:t>
            </a:r>
          </a:p>
          <a:p>
            <a:pPr lvl="0" algn="ctr">
              <a:defRPr/>
            </a:pPr>
            <a:r>
              <a:rPr lang="ru-RU" sz="1400" dirty="0">
                <a:solidFill>
                  <a:prstClr val="black"/>
                </a:solidFill>
                <a:latin typeface="Times New Roman" pitchFamily="18" charset="0"/>
                <a:cs typeface="Times New Roman" pitchFamily="18" charset="0"/>
              </a:rPr>
              <a:t>Государственные гарантии получения дошкольного и общего образования</a:t>
            </a:r>
          </a:p>
        </p:txBody>
      </p:sp>
      <p:sp>
        <p:nvSpPr>
          <p:cNvPr id="20" name="Стрелка вниз 19"/>
          <p:cNvSpPr/>
          <p:nvPr/>
        </p:nvSpPr>
        <p:spPr>
          <a:xfrm rot="3021458">
            <a:off x="3067981" y="3568917"/>
            <a:ext cx="617252" cy="53998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2" name="Стрелка вниз 21"/>
          <p:cNvSpPr/>
          <p:nvPr/>
        </p:nvSpPr>
        <p:spPr>
          <a:xfrm rot="18868528">
            <a:off x="5343824" y="3650557"/>
            <a:ext cx="617252" cy="50010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3" name="Стрелка вниз 22"/>
          <p:cNvSpPr/>
          <p:nvPr/>
        </p:nvSpPr>
        <p:spPr>
          <a:xfrm rot="14322425">
            <a:off x="5341789" y="2183993"/>
            <a:ext cx="617252" cy="412239"/>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4" name="Стрелка вниз 23"/>
          <p:cNvSpPr/>
          <p:nvPr/>
        </p:nvSpPr>
        <p:spPr>
          <a:xfrm rot="7020030">
            <a:off x="3123222" y="2023237"/>
            <a:ext cx="617252" cy="571851"/>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3" name="Скругленный прямоугольник 12"/>
          <p:cNvSpPr/>
          <p:nvPr/>
        </p:nvSpPr>
        <p:spPr>
          <a:xfrm>
            <a:off x="3276600" y="4652109"/>
            <a:ext cx="2438400" cy="2205891"/>
          </a:xfrm>
          <a:prstGeom prst="roundRect">
            <a:avLst/>
          </a:prstGeom>
          <a:gradFill flip="none" rotWithShape="1">
            <a:gsLst>
              <a:gs pos="0">
                <a:schemeClr val="accent1">
                  <a:lumMod val="0"/>
                  <a:lumOff val="100000"/>
                </a:schemeClr>
              </a:gs>
              <a:gs pos="35000">
                <a:schemeClr val="accent1">
                  <a:lumMod val="0"/>
                  <a:lumOff val="100000"/>
                </a:schemeClr>
              </a:gs>
              <a:gs pos="100000">
                <a:schemeClr val="accent1">
                  <a:lumMod val="100000"/>
                </a:schemeClr>
              </a:gs>
            </a:gsLst>
            <a:path path="circle">
              <a:fillToRect l="50000" t="-80000" r="50000" b="180000"/>
            </a:path>
            <a:tileRect/>
          </a:gradFill>
        </p:spPr>
        <p:style>
          <a:lnRef idx="1">
            <a:schemeClr val="accent5"/>
          </a:lnRef>
          <a:fillRef idx="2">
            <a:schemeClr val="accent5"/>
          </a:fillRef>
          <a:effectRef idx="1">
            <a:schemeClr val="accent5"/>
          </a:effectRef>
          <a:fontRef idx="minor">
            <a:schemeClr val="dk1"/>
          </a:fontRef>
        </p:style>
        <p:txBody>
          <a:bodyPr anchor="ctr"/>
          <a:lstStyle/>
          <a:p>
            <a:pPr lvl="0" algn="ctr">
              <a:defRPr/>
            </a:pPr>
            <a:r>
              <a:rPr lang="ru-RU" b="1" dirty="0">
                <a:solidFill>
                  <a:prstClr val="black"/>
                </a:solidFill>
                <a:latin typeface="Times New Roman" pitchFamily="18" charset="0"/>
                <a:cs typeface="Times New Roman" pitchFamily="18" charset="0"/>
              </a:rPr>
              <a:t>Исполнение полномочий поселений – </a:t>
            </a:r>
            <a:r>
              <a:rPr lang="ru-RU" b="1" dirty="0" smtClean="0">
                <a:solidFill>
                  <a:schemeClr val="tx1"/>
                </a:solidFill>
                <a:latin typeface="Times New Roman" pitchFamily="18" charset="0"/>
                <a:cs typeface="Times New Roman" pitchFamily="18" charset="0"/>
              </a:rPr>
              <a:t>30,0  </a:t>
            </a:r>
            <a:r>
              <a:rPr lang="ru-RU" b="1" dirty="0">
                <a:solidFill>
                  <a:schemeClr val="tx1"/>
                </a:solidFill>
                <a:latin typeface="Times New Roman" pitchFamily="18" charset="0"/>
                <a:cs typeface="Times New Roman" pitchFamily="18" charset="0"/>
              </a:rPr>
              <a:t>млн. рублей, или </a:t>
            </a:r>
            <a:r>
              <a:rPr lang="ru-RU" b="1" dirty="0" smtClean="0">
                <a:solidFill>
                  <a:schemeClr val="tx1"/>
                </a:solidFill>
                <a:latin typeface="Times New Roman" pitchFamily="18" charset="0"/>
                <a:cs typeface="Times New Roman" pitchFamily="18" charset="0"/>
              </a:rPr>
              <a:t>4,1%</a:t>
            </a:r>
            <a:endParaRPr lang="ru-RU" b="1" dirty="0">
              <a:solidFill>
                <a:schemeClr val="tx1"/>
              </a:solidFill>
              <a:latin typeface="Times New Roman" pitchFamily="18" charset="0"/>
              <a:cs typeface="Times New Roman" pitchFamily="18" charset="0"/>
            </a:endParaRPr>
          </a:p>
          <a:p>
            <a:pPr lvl="0" algn="ctr">
              <a:defRPr/>
            </a:pPr>
            <a:r>
              <a:rPr lang="ru-RU" sz="1100" dirty="0">
                <a:solidFill>
                  <a:prstClr val="black"/>
                </a:solidFill>
                <a:latin typeface="Times New Roman" pitchFamily="18" charset="0"/>
                <a:cs typeface="Times New Roman" pitchFamily="18" charset="0"/>
              </a:rPr>
              <a:t>Обеспечение градостроительной деятельности, земельного контроля, жилищного контроля, муниципальных закупок, теплоснабжение и культура</a:t>
            </a:r>
          </a:p>
        </p:txBody>
      </p:sp>
      <p:sp>
        <p:nvSpPr>
          <p:cNvPr id="14" name="Стрелка вниз 13"/>
          <p:cNvSpPr/>
          <p:nvPr/>
        </p:nvSpPr>
        <p:spPr>
          <a:xfrm>
            <a:off x="4267200" y="4191000"/>
            <a:ext cx="457200" cy="4572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extLst>
      <p:ext uri="{BB962C8B-B14F-4D97-AF65-F5344CB8AC3E}">
        <p14:creationId xmlns:p14="http://schemas.microsoft.com/office/powerpoint/2010/main" xmlns="" val="845694390"/>
      </p:ext>
    </p:extLst>
  </p:cSld>
  <p:clrMapOvr>
    <a:masterClrMapping/>
  </p:clrMapOvr>
  <p:transition spd="slow"/>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702167" y="-98854"/>
            <a:ext cx="8044483" cy="584775"/>
          </a:xfrm>
          <a:prstGeom prst="rect">
            <a:avLst/>
          </a:prstGeom>
          <a:noFill/>
          <a:ln>
            <a:noFill/>
          </a:ln>
        </p:spPr>
        <p:txBody>
          <a:bodyPr wrap="square" lIns="91440" tIns="45720" rIns="91440" bIns="45720">
            <a:spAutoFit/>
          </a:bodyPr>
          <a:lstStyle/>
          <a:p>
            <a:pPr algn="ctr"/>
            <a:r>
              <a:rPr lang="ru-RU" sz="3200" b="1" i="1" cap="none" spc="0" dirty="0" smtClean="0">
                <a:ln w="9525">
                  <a:solidFill>
                    <a:schemeClr val="bg1"/>
                  </a:solidFill>
                  <a:prstDash val="solid"/>
                </a:ln>
                <a:solidFill>
                  <a:srgbClr val="7030A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Муниципальные программы</a:t>
            </a:r>
            <a:endParaRPr lang="ru-RU" sz="3200" b="1" i="1" cap="none" spc="0" dirty="0">
              <a:ln w="9525">
                <a:solidFill>
                  <a:schemeClr val="bg1"/>
                </a:solidFill>
                <a:prstDash val="solid"/>
              </a:ln>
              <a:solidFill>
                <a:srgbClr val="7030A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graphicFrame>
        <p:nvGraphicFramePr>
          <p:cNvPr id="5" name="Таблица 4"/>
          <p:cNvGraphicFramePr>
            <a:graphicFrameLocks noGrp="1"/>
          </p:cNvGraphicFramePr>
          <p:nvPr>
            <p:extLst>
              <p:ext uri="{D42A27DB-BD31-4B8C-83A1-F6EECF244321}">
                <p14:modId xmlns:p14="http://schemas.microsoft.com/office/powerpoint/2010/main" xmlns="" val="2706102894"/>
              </p:ext>
            </p:extLst>
          </p:nvPr>
        </p:nvGraphicFramePr>
        <p:xfrm>
          <a:off x="228600" y="477129"/>
          <a:ext cx="8762998" cy="6022172"/>
        </p:xfrm>
        <a:graphic>
          <a:graphicData uri="http://schemas.openxmlformats.org/drawingml/2006/table">
            <a:tbl>
              <a:tblPr/>
              <a:tblGrid>
                <a:gridCol w="425279"/>
                <a:gridCol w="5670720"/>
                <a:gridCol w="990600"/>
                <a:gridCol w="1136822"/>
                <a:gridCol w="539577"/>
              </a:tblGrid>
              <a:tr h="632518">
                <a:tc>
                  <a:txBody>
                    <a:bodyPr/>
                    <a:lstStyle>
                      <a:lvl1pPr marL="0" algn="l" defTabSz="457200" rtl="0" eaLnBrk="1" latinLnBrk="0" hangingPunct="1">
                        <a:defRPr sz="1800" kern="1200">
                          <a:solidFill>
                            <a:schemeClr val="tx1"/>
                          </a:solidFill>
                          <a:latin typeface="Calibri"/>
                        </a:defRPr>
                      </a:lvl1pPr>
                      <a:lvl2pPr marL="457200" algn="l" defTabSz="457200" rtl="0" eaLnBrk="1" latinLnBrk="0" hangingPunct="1">
                        <a:defRPr sz="1800" kern="1200">
                          <a:solidFill>
                            <a:schemeClr val="tx1"/>
                          </a:solidFill>
                          <a:latin typeface="Calibri"/>
                        </a:defRPr>
                      </a:lvl2pPr>
                      <a:lvl3pPr marL="914400" algn="l" defTabSz="457200" rtl="0" eaLnBrk="1" latinLnBrk="0" hangingPunct="1">
                        <a:defRPr sz="1800" kern="1200">
                          <a:solidFill>
                            <a:schemeClr val="tx1"/>
                          </a:solidFill>
                          <a:latin typeface="Calibri"/>
                        </a:defRPr>
                      </a:lvl3pPr>
                      <a:lvl4pPr marL="1371600" algn="l" defTabSz="457200" rtl="0" eaLnBrk="1" latinLnBrk="0" hangingPunct="1">
                        <a:defRPr sz="1800" kern="1200">
                          <a:solidFill>
                            <a:schemeClr val="tx1"/>
                          </a:solidFill>
                          <a:latin typeface="Calibri"/>
                        </a:defRPr>
                      </a:lvl4pPr>
                      <a:lvl5pPr marL="1828800" algn="l" defTabSz="457200" rtl="0" eaLnBrk="1" latinLnBrk="0" hangingPunct="1">
                        <a:defRPr sz="1800" kern="1200">
                          <a:solidFill>
                            <a:schemeClr val="tx1"/>
                          </a:solidFill>
                          <a:latin typeface="Calibri"/>
                        </a:defRPr>
                      </a:lvl5pPr>
                      <a:lvl6pPr marL="2286000" algn="l" defTabSz="457200" rtl="0" eaLnBrk="1" latinLnBrk="0" hangingPunct="1">
                        <a:defRPr sz="1800" kern="1200">
                          <a:solidFill>
                            <a:schemeClr val="tx1"/>
                          </a:solidFill>
                          <a:latin typeface="Calibri"/>
                        </a:defRPr>
                      </a:lvl6pPr>
                      <a:lvl7pPr marL="2743200" algn="l" defTabSz="457200" rtl="0" eaLnBrk="1" latinLnBrk="0" hangingPunct="1">
                        <a:defRPr sz="1800" kern="1200">
                          <a:solidFill>
                            <a:schemeClr val="tx1"/>
                          </a:solidFill>
                          <a:latin typeface="Calibri"/>
                        </a:defRPr>
                      </a:lvl7pPr>
                      <a:lvl8pPr marL="3200400" algn="l" defTabSz="457200" rtl="0" eaLnBrk="1" latinLnBrk="0" hangingPunct="1">
                        <a:defRPr sz="1800" kern="1200">
                          <a:solidFill>
                            <a:schemeClr val="tx1"/>
                          </a:solidFill>
                          <a:latin typeface="Calibri"/>
                        </a:defRPr>
                      </a:lvl8pPr>
                      <a:lvl9pPr marL="3657600" algn="l" defTabSz="457200" rtl="0" eaLnBrk="1" latinLnBrk="0" hangingPunct="1">
                        <a:defRPr sz="1800" kern="1200">
                          <a:solidFill>
                            <a:schemeClr val="tx1"/>
                          </a:solidFill>
                          <a:latin typeface="Calibri"/>
                        </a:defRPr>
                      </a:lvl9pPr>
                    </a:lstStyle>
                    <a:p>
                      <a:pPr algn="ctr" rtl="0" fontAlgn="t"/>
                      <a:r>
                        <a:rPr lang="ru-RU" sz="1400" b="1" i="0" u="none" strike="noStrike" dirty="0">
                          <a:solidFill>
                            <a:srgbClr val="002060"/>
                          </a:solidFill>
                          <a:latin typeface="Times New Roman"/>
                        </a:rPr>
                        <a:t>№ </a:t>
                      </a:r>
                      <a:r>
                        <a:rPr lang="ru-RU" sz="1400" b="1" i="0" u="none" strike="noStrike" dirty="0" err="1">
                          <a:solidFill>
                            <a:srgbClr val="002060"/>
                          </a:solidFill>
                          <a:latin typeface="Times New Roman"/>
                        </a:rPr>
                        <a:t>п</a:t>
                      </a:r>
                      <a:r>
                        <a:rPr lang="ru-RU" sz="1400" b="1" i="0" u="none" strike="noStrike" dirty="0">
                          <a:solidFill>
                            <a:srgbClr val="002060"/>
                          </a:solidFill>
                          <a:latin typeface="Times New Roman"/>
                        </a:rPr>
                        <a:t>/</a:t>
                      </a:r>
                      <a:r>
                        <a:rPr lang="ru-RU" sz="1400" b="1" i="0" u="none" strike="noStrike" dirty="0" err="1">
                          <a:solidFill>
                            <a:srgbClr val="002060"/>
                          </a:solidFill>
                          <a:latin typeface="Times New Roman"/>
                        </a:rPr>
                        <a:t>п</a:t>
                      </a:r>
                      <a:r>
                        <a:rPr lang="ru-RU" sz="1400" b="1" i="0" u="none" strike="noStrike" dirty="0">
                          <a:solidFill>
                            <a:srgbClr val="002060"/>
                          </a:solidFill>
                          <a:latin typeface="Times New Roman"/>
                        </a:rPr>
                        <a:t> </a:t>
                      </a:r>
                    </a:p>
                  </a:txBody>
                  <a:tcPr marL="4671" marR="4671" marT="467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457200" rtl="0" eaLnBrk="1" latinLnBrk="0" hangingPunct="1">
                        <a:defRPr sz="1800" kern="1200">
                          <a:solidFill>
                            <a:schemeClr val="tx1"/>
                          </a:solidFill>
                          <a:latin typeface="Calibri"/>
                        </a:defRPr>
                      </a:lvl1pPr>
                      <a:lvl2pPr marL="457200" algn="l" defTabSz="457200" rtl="0" eaLnBrk="1" latinLnBrk="0" hangingPunct="1">
                        <a:defRPr sz="1800" kern="1200">
                          <a:solidFill>
                            <a:schemeClr val="tx1"/>
                          </a:solidFill>
                          <a:latin typeface="Calibri"/>
                        </a:defRPr>
                      </a:lvl2pPr>
                      <a:lvl3pPr marL="914400" algn="l" defTabSz="457200" rtl="0" eaLnBrk="1" latinLnBrk="0" hangingPunct="1">
                        <a:defRPr sz="1800" kern="1200">
                          <a:solidFill>
                            <a:schemeClr val="tx1"/>
                          </a:solidFill>
                          <a:latin typeface="Calibri"/>
                        </a:defRPr>
                      </a:lvl3pPr>
                      <a:lvl4pPr marL="1371600" algn="l" defTabSz="457200" rtl="0" eaLnBrk="1" latinLnBrk="0" hangingPunct="1">
                        <a:defRPr sz="1800" kern="1200">
                          <a:solidFill>
                            <a:schemeClr val="tx1"/>
                          </a:solidFill>
                          <a:latin typeface="Calibri"/>
                        </a:defRPr>
                      </a:lvl4pPr>
                      <a:lvl5pPr marL="1828800" algn="l" defTabSz="457200" rtl="0" eaLnBrk="1" latinLnBrk="0" hangingPunct="1">
                        <a:defRPr sz="1800" kern="1200">
                          <a:solidFill>
                            <a:schemeClr val="tx1"/>
                          </a:solidFill>
                          <a:latin typeface="Calibri"/>
                        </a:defRPr>
                      </a:lvl5pPr>
                      <a:lvl6pPr marL="2286000" algn="l" defTabSz="457200" rtl="0" eaLnBrk="1" latinLnBrk="0" hangingPunct="1">
                        <a:defRPr sz="1800" kern="1200">
                          <a:solidFill>
                            <a:schemeClr val="tx1"/>
                          </a:solidFill>
                          <a:latin typeface="Calibri"/>
                        </a:defRPr>
                      </a:lvl6pPr>
                      <a:lvl7pPr marL="2743200" algn="l" defTabSz="457200" rtl="0" eaLnBrk="1" latinLnBrk="0" hangingPunct="1">
                        <a:defRPr sz="1800" kern="1200">
                          <a:solidFill>
                            <a:schemeClr val="tx1"/>
                          </a:solidFill>
                          <a:latin typeface="Calibri"/>
                        </a:defRPr>
                      </a:lvl7pPr>
                      <a:lvl8pPr marL="3200400" algn="l" defTabSz="457200" rtl="0" eaLnBrk="1" latinLnBrk="0" hangingPunct="1">
                        <a:defRPr sz="1800" kern="1200">
                          <a:solidFill>
                            <a:schemeClr val="tx1"/>
                          </a:solidFill>
                          <a:latin typeface="Calibri"/>
                        </a:defRPr>
                      </a:lvl8pPr>
                      <a:lvl9pPr marL="3657600" algn="l" defTabSz="457200" rtl="0" eaLnBrk="1" latinLnBrk="0" hangingPunct="1">
                        <a:defRPr sz="1800" kern="1200">
                          <a:solidFill>
                            <a:schemeClr val="tx1"/>
                          </a:solidFill>
                          <a:latin typeface="Calibri"/>
                        </a:defRPr>
                      </a:lvl9pPr>
                    </a:lstStyle>
                    <a:p>
                      <a:pPr algn="ctr" rtl="0" fontAlgn="t"/>
                      <a:r>
                        <a:rPr lang="ru-RU" sz="1400" b="1" i="0" u="none" strike="noStrike" dirty="0">
                          <a:solidFill>
                            <a:srgbClr val="002060"/>
                          </a:solidFill>
                          <a:latin typeface="Times New Roman"/>
                        </a:rPr>
                        <a:t>Наименование целевой программы </a:t>
                      </a:r>
                    </a:p>
                  </a:txBody>
                  <a:tcPr marL="4671" marR="4671" marT="467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457200" rtl="0" eaLnBrk="1" latinLnBrk="0" hangingPunct="1">
                        <a:defRPr sz="1800" kern="1200">
                          <a:solidFill>
                            <a:schemeClr val="tx1"/>
                          </a:solidFill>
                          <a:latin typeface="Calibri"/>
                        </a:defRPr>
                      </a:lvl1pPr>
                      <a:lvl2pPr marL="457200" algn="l" defTabSz="457200" rtl="0" eaLnBrk="1" latinLnBrk="0" hangingPunct="1">
                        <a:defRPr sz="1800" kern="1200">
                          <a:solidFill>
                            <a:schemeClr val="tx1"/>
                          </a:solidFill>
                          <a:latin typeface="Calibri"/>
                        </a:defRPr>
                      </a:lvl2pPr>
                      <a:lvl3pPr marL="914400" algn="l" defTabSz="457200" rtl="0" eaLnBrk="1" latinLnBrk="0" hangingPunct="1">
                        <a:defRPr sz="1800" kern="1200">
                          <a:solidFill>
                            <a:schemeClr val="tx1"/>
                          </a:solidFill>
                          <a:latin typeface="Calibri"/>
                        </a:defRPr>
                      </a:lvl3pPr>
                      <a:lvl4pPr marL="1371600" algn="l" defTabSz="457200" rtl="0" eaLnBrk="1" latinLnBrk="0" hangingPunct="1">
                        <a:defRPr sz="1800" kern="1200">
                          <a:solidFill>
                            <a:schemeClr val="tx1"/>
                          </a:solidFill>
                          <a:latin typeface="Calibri"/>
                        </a:defRPr>
                      </a:lvl4pPr>
                      <a:lvl5pPr marL="1828800" algn="l" defTabSz="457200" rtl="0" eaLnBrk="1" latinLnBrk="0" hangingPunct="1">
                        <a:defRPr sz="1800" kern="1200">
                          <a:solidFill>
                            <a:schemeClr val="tx1"/>
                          </a:solidFill>
                          <a:latin typeface="Calibri"/>
                        </a:defRPr>
                      </a:lvl5pPr>
                      <a:lvl6pPr marL="2286000" algn="l" defTabSz="457200" rtl="0" eaLnBrk="1" latinLnBrk="0" hangingPunct="1">
                        <a:defRPr sz="1800" kern="1200">
                          <a:solidFill>
                            <a:schemeClr val="tx1"/>
                          </a:solidFill>
                          <a:latin typeface="Calibri"/>
                        </a:defRPr>
                      </a:lvl6pPr>
                      <a:lvl7pPr marL="2743200" algn="l" defTabSz="457200" rtl="0" eaLnBrk="1" latinLnBrk="0" hangingPunct="1">
                        <a:defRPr sz="1800" kern="1200">
                          <a:solidFill>
                            <a:schemeClr val="tx1"/>
                          </a:solidFill>
                          <a:latin typeface="Calibri"/>
                        </a:defRPr>
                      </a:lvl7pPr>
                      <a:lvl8pPr marL="3200400" algn="l" defTabSz="457200" rtl="0" eaLnBrk="1" latinLnBrk="0" hangingPunct="1">
                        <a:defRPr sz="1800" kern="1200">
                          <a:solidFill>
                            <a:schemeClr val="tx1"/>
                          </a:solidFill>
                          <a:latin typeface="Calibri"/>
                        </a:defRPr>
                      </a:lvl8pPr>
                      <a:lvl9pPr marL="3657600" algn="l" defTabSz="457200" rtl="0" eaLnBrk="1" latinLnBrk="0" hangingPunct="1">
                        <a:defRPr sz="1800" kern="1200">
                          <a:solidFill>
                            <a:schemeClr val="tx1"/>
                          </a:solidFill>
                          <a:latin typeface="Calibri"/>
                        </a:defRPr>
                      </a:lvl9pPr>
                    </a:lstStyle>
                    <a:p>
                      <a:pPr algn="ctr" fontAlgn="ctr"/>
                      <a:r>
                        <a:rPr lang="ru-RU" sz="1400" b="1" i="0" u="none" strike="noStrike" dirty="0">
                          <a:solidFill>
                            <a:srgbClr val="002060"/>
                          </a:solidFill>
                          <a:latin typeface="Times New Roman"/>
                        </a:rPr>
                        <a:t>Утвержденный план </a:t>
                      </a:r>
                      <a:r>
                        <a:rPr lang="ru-RU" sz="1400" b="1" i="0" u="none" strike="noStrike" dirty="0" smtClean="0">
                          <a:solidFill>
                            <a:srgbClr val="002060"/>
                          </a:solidFill>
                          <a:latin typeface="Times New Roman"/>
                        </a:rPr>
                        <a:t>2021 </a:t>
                      </a:r>
                      <a:r>
                        <a:rPr lang="ru-RU" sz="1400" b="1" i="0" u="none" strike="noStrike" dirty="0">
                          <a:solidFill>
                            <a:srgbClr val="002060"/>
                          </a:solidFill>
                          <a:latin typeface="Times New Roman"/>
                        </a:rPr>
                        <a:t>года </a:t>
                      </a:r>
                    </a:p>
                  </a:txBody>
                  <a:tcPr marL="4671" marR="4671" marT="4671"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457200" rtl="0" eaLnBrk="1" latinLnBrk="0" hangingPunct="1">
                        <a:defRPr sz="1800" kern="1200">
                          <a:solidFill>
                            <a:schemeClr val="tx1"/>
                          </a:solidFill>
                          <a:latin typeface="Calibri"/>
                        </a:defRPr>
                      </a:lvl1pPr>
                      <a:lvl2pPr marL="457200" algn="l" defTabSz="457200" rtl="0" eaLnBrk="1" latinLnBrk="0" hangingPunct="1">
                        <a:defRPr sz="1800" kern="1200">
                          <a:solidFill>
                            <a:schemeClr val="tx1"/>
                          </a:solidFill>
                          <a:latin typeface="Calibri"/>
                        </a:defRPr>
                      </a:lvl2pPr>
                      <a:lvl3pPr marL="914400" algn="l" defTabSz="457200" rtl="0" eaLnBrk="1" latinLnBrk="0" hangingPunct="1">
                        <a:defRPr sz="1800" kern="1200">
                          <a:solidFill>
                            <a:schemeClr val="tx1"/>
                          </a:solidFill>
                          <a:latin typeface="Calibri"/>
                        </a:defRPr>
                      </a:lvl3pPr>
                      <a:lvl4pPr marL="1371600" algn="l" defTabSz="457200" rtl="0" eaLnBrk="1" latinLnBrk="0" hangingPunct="1">
                        <a:defRPr sz="1800" kern="1200">
                          <a:solidFill>
                            <a:schemeClr val="tx1"/>
                          </a:solidFill>
                          <a:latin typeface="Calibri"/>
                        </a:defRPr>
                      </a:lvl4pPr>
                      <a:lvl5pPr marL="1828800" algn="l" defTabSz="457200" rtl="0" eaLnBrk="1" latinLnBrk="0" hangingPunct="1">
                        <a:defRPr sz="1800" kern="1200">
                          <a:solidFill>
                            <a:schemeClr val="tx1"/>
                          </a:solidFill>
                          <a:latin typeface="Calibri"/>
                        </a:defRPr>
                      </a:lvl5pPr>
                      <a:lvl6pPr marL="2286000" algn="l" defTabSz="457200" rtl="0" eaLnBrk="1" latinLnBrk="0" hangingPunct="1">
                        <a:defRPr sz="1800" kern="1200">
                          <a:solidFill>
                            <a:schemeClr val="tx1"/>
                          </a:solidFill>
                          <a:latin typeface="Calibri"/>
                        </a:defRPr>
                      </a:lvl6pPr>
                      <a:lvl7pPr marL="2743200" algn="l" defTabSz="457200" rtl="0" eaLnBrk="1" latinLnBrk="0" hangingPunct="1">
                        <a:defRPr sz="1800" kern="1200">
                          <a:solidFill>
                            <a:schemeClr val="tx1"/>
                          </a:solidFill>
                          <a:latin typeface="Calibri"/>
                        </a:defRPr>
                      </a:lvl7pPr>
                      <a:lvl8pPr marL="3200400" algn="l" defTabSz="457200" rtl="0" eaLnBrk="1" latinLnBrk="0" hangingPunct="1">
                        <a:defRPr sz="1800" kern="1200">
                          <a:solidFill>
                            <a:schemeClr val="tx1"/>
                          </a:solidFill>
                          <a:latin typeface="Calibri"/>
                        </a:defRPr>
                      </a:lvl8pPr>
                      <a:lvl9pPr marL="3657600" algn="l" defTabSz="457200" rtl="0" eaLnBrk="1" latinLnBrk="0" hangingPunct="1">
                        <a:defRPr sz="1800" kern="1200">
                          <a:solidFill>
                            <a:schemeClr val="tx1"/>
                          </a:solidFill>
                          <a:latin typeface="Calibri"/>
                        </a:defRPr>
                      </a:lvl9pPr>
                    </a:lstStyle>
                    <a:p>
                      <a:pPr algn="ctr" rtl="0" fontAlgn="t"/>
                      <a:r>
                        <a:rPr lang="ru-RU" sz="1400" b="1" i="0" u="none" strike="noStrike" dirty="0">
                          <a:solidFill>
                            <a:srgbClr val="002060"/>
                          </a:solidFill>
                          <a:latin typeface="Times New Roman"/>
                        </a:rPr>
                        <a:t>Исполнение </a:t>
                      </a:r>
                      <a:r>
                        <a:rPr lang="ru-RU" sz="1400" b="1" i="0" u="none" strike="noStrike" dirty="0" smtClean="0">
                          <a:solidFill>
                            <a:srgbClr val="002060"/>
                          </a:solidFill>
                          <a:latin typeface="Times New Roman"/>
                        </a:rPr>
                        <a:t>2021 </a:t>
                      </a:r>
                      <a:r>
                        <a:rPr lang="ru-RU" sz="1400" b="1" i="0" u="none" strike="noStrike" dirty="0">
                          <a:solidFill>
                            <a:srgbClr val="002060"/>
                          </a:solidFill>
                          <a:latin typeface="Times New Roman"/>
                        </a:rPr>
                        <a:t>года </a:t>
                      </a:r>
                    </a:p>
                  </a:txBody>
                  <a:tcPr marL="4671" marR="4671" marT="467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457200" rtl="0" eaLnBrk="1" latinLnBrk="0" hangingPunct="1">
                        <a:defRPr sz="1800" kern="1200">
                          <a:solidFill>
                            <a:schemeClr val="tx1"/>
                          </a:solidFill>
                          <a:latin typeface="Calibri"/>
                        </a:defRPr>
                      </a:lvl1pPr>
                      <a:lvl2pPr marL="457200" algn="l" defTabSz="457200" rtl="0" eaLnBrk="1" latinLnBrk="0" hangingPunct="1">
                        <a:defRPr sz="1800" kern="1200">
                          <a:solidFill>
                            <a:schemeClr val="tx1"/>
                          </a:solidFill>
                          <a:latin typeface="Calibri"/>
                        </a:defRPr>
                      </a:lvl2pPr>
                      <a:lvl3pPr marL="914400" algn="l" defTabSz="457200" rtl="0" eaLnBrk="1" latinLnBrk="0" hangingPunct="1">
                        <a:defRPr sz="1800" kern="1200">
                          <a:solidFill>
                            <a:schemeClr val="tx1"/>
                          </a:solidFill>
                          <a:latin typeface="Calibri"/>
                        </a:defRPr>
                      </a:lvl3pPr>
                      <a:lvl4pPr marL="1371600" algn="l" defTabSz="457200" rtl="0" eaLnBrk="1" latinLnBrk="0" hangingPunct="1">
                        <a:defRPr sz="1800" kern="1200">
                          <a:solidFill>
                            <a:schemeClr val="tx1"/>
                          </a:solidFill>
                          <a:latin typeface="Calibri"/>
                        </a:defRPr>
                      </a:lvl4pPr>
                      <a:lvl5pPr marL="1828800" algn="l" defTabSz="457200" rtl="0" eaLnBrk="1" latinLnBrk="0" hangingPunct="1">
                        <a:defRPr sz="1800" kern="1200">
                          <a:solidFill>
                            <a:schemeClr val="tx1"/>
                          </a:solidFill>
                          <a:latin typeface="Calibri"/>
                        </a:defRPr>
                      </a:lvl5pPr>
                      <a:lvl6pPr marL="2286000" algn="l" defTabSz="457200" rtl="0" eaLnBrk="1" latinLnBrk="0" hangingPunct="1">
                        <a:defRPr sz="1800" kern="1200">
                          <a:solidFill>
                            <a:schemeClr val="tx1"/>
                          </a:solidFill>
                          <a:latin typeface="Calibri"/>
                        </a:defRPr>
                      </a:lvl6pPr>
                      <a:lvl7pPr marL="2743200" algn="l" defTabSz="457200" rtl="0" eaLnBrk="1" latinLnBrk="0" hangingPunct="1">
                        <a:defRPr sz="1800" kern="1200">
                          <a:solidFill>
                            <a:schemeClr val="tx1"/>
                          </a:solidFill>
                          <a:latin typeface="Calibri"/>
                        </a:defRPr>
                      </a:lvl7pPr>
                      <a:lvl8pPr marL="3200400" algn="l" defTabSz="457200" rtl="0" eaLnBrk="1" latinLnBrk="0" hangingPunct="1">
                        <a:defRPr sz="1800" kern="1200">
                          <a:solidFill>
                            <a:schemeClr val="tx1"/>
                          </a:solidFill>
                          <a:latin typeface="Calibri"/>
                        </a:defRPr>
                      </a:lvl8pPr>
                      <a:lvl9pPr marL="3657600" algn="l" defTabSz="457200" rtl="0" eaLnBrk="1" latinLnBrk="0" hangingPunct="1">
                        <a:defRPr sz="1800" kern="1200">
                          <a:solidFill>
                            <a:schemeClr val="tx1"/>
                          </a:solidFill>
                          <a:latin typeface="Calibri"/>
                        </a:defRPr>
                      </a:lvl9pPr>
                    </a:lstStyle>
                    <a:p>
                      <a:pPr algn="ctr" rtl="0" fontAlgn="t"/>
                      <a:r>
                        <a:rPr lang="ru-RU" sz="1400" b="1" i="0" u="none" strike="noStrike" dirty="0">
                          <a:solidFill>
                            <a:srgbClr val="002060"/>
                          </a:solidFill>
                          <a:latin typeface="Times New Roman"/>
                        </a:rPr>
                        <a:t>%</a:t>
                      </a:r>
                    </a:p>
                  </a:txBody>
                  <a:tcPr marL="4671" marR="4671" marT="467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r>
              <a:tr h="414039">
                <a:tc>
                  <a:txBody>
                    <a:bodyPr/>
                    <a:lstStyle>
                      <a:lvl1pPr marL="0" algn="l" defTabSz="457200" rtl="0" eaLnBrk="1" latinLnBrk="0" hangingPunct="1">
                        <a:defRPr sz="1800" kern="1200">
                          <a:solidFill>
                            <a:schemeClr val="tx1"/>
                          </a:solidFill>
                          <a:latin typeface="Calibri"/>
                        </a:defRPr>
                      </a:lvl1pPr>
                      <a:lvl2pPr marL="457200" algn="l" defTabSz="457200" rtl="0" eaLnBrk="1" latinLnBrk="0" hangingPunct="1">
                        <a:defRPr sz="1800" kern="1200">
                          <a:solidFill>
                            <a:schemeClr val="tx1"/>
                          </a:solidFill>
                          <a:latin typeface="Calibri"/>
                        </a:defRPr>
                      </a:lvl2pPr>
                      <a:lvl3pPr marL="914400" algn="l" defTabSz="457200" rtl="0" eaLnBrk="1" latinLnBrk="0" hangingPunct="1">
                        <a:defRPr sz="1800" kern="1200">
                          <a:solidFill>
                            <a:schemeClr val="tx1"/>
                          </a:solidFill>
                          <a:latin typeface="Calibri"/>
                        </a:defRPr>
                      </a:lvl3pPr>
                      <a:lvl4pPr marL="1371600" algn="l" defTabSz="457200" rtl="0" eaLnBrk="1" latinLnBrk="0" hangingPunct="1">
                        <a:defRPr sz="1800" kern="1200">
                          <a:solidFill>
                            <a:schemeClr val="tx1"/>
                          </a:solidFill>
                          <a:latin typeface="Calibri"/>
                        </a:defRPr>
                      </a:lvl4pPr>
                      <a:lvl5pPr marL="1828800" algn="l" defTabSz="457200" rtl="0" eaLnBrk="1" latinLnBrk="0" hangingPunct="1">
                        <a:defRPr sz="1800" kern="1200">
                          <a:solidFill>
                            <a:schemeClr val="tx1"/>
                          </a:solidFill>
                          <a:latin typeface="Calibri"/>
                        </a:defRPr>
                      </a:lvl5pPr>
                      <a:lvl6pPr marL="2286000" algn="l" defTabSz="457200" rtl="0" eaLnBrk="1" latinLnBrk="0" hangingPunct="1">
                        <a:defRPr sz="1800" kern="1200">
                          <a:solidFill>
                            <a:schemeClr val="tx1"/>
                          </a:solidFill>
                          <a:latin typeface="Calibri"/>
                        </a:defRPr>
                      </a:lvl6pPr>
                      <a:lvl7pPr marL="2743200" algn="l" defTabSz="457200" rtl="0" eaLnBrk="1" latinLnBrk="0" hangingPunct="1">
                        <a:defRPr sz="1800" kern="1200">
                          <a:solidFill>
                            <a:schemeClr val="tx1"/>
                          </a:solidFill>
                          <a:latin typeface="Calibri"/>
                        </a:defRPr>
                      </a:lvl7pPr>
                      <a:lvl8pPr marL="3200400" algn="l" defTabSz="457200" rtl="0" eaLnBrk="1" latinLnBrk="0" hangingPunct="1">
                        <a:defRPr sz="1800" kern="1200">
                          <a:solidFill>
                            <a:schemeClr val="tx1"/>
                          </a:solidFill>
                          <a:latin typeface="Calibri"/>
                        </a:defRPr>
                      </a:lvl8pPr>
                      <a:lvl9pPr marL="3657600" algn="l" defTabSz="457200" rtl="0" eaLnBrk="1" latinLnBrk="0" hangingPunct="1">
                        <a:defRPr sz="1800" kern="1200">
                          <a:solidFill>
                            <a:schemeClr val="tx1"/>
                          </a:solidFill>
                          <a:latin typeface="Calibri"/>
                        </a:defRPr>
                      </a:lvl9pPr>
                    </a:lstStyle>
                    <a:p>
                      <a:pPr algn="ctr" rtl="0" fontAlgn="ctr"/>
                      <a:r>
                        <a:rPr lang="ru-RU" sz="1400" b="0" i="0" u="none" strike="noStrike">
                          <a:solidFill>
                            <a:srgbClr val="002060"/>
                          </a:solidFill>
                          <a:latin typeface="Times New Roman"/>
                        </a:rPr>
                        <a:t>1. </a:t>
                      </a:r>
                    </a:p>
                  </a:txBody>
                  <a:tcPr marL="4671" marR="4671" marT="467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457200" rtl="0" eaLnBrk="1" latinLnBrk="0" hangingPunct="1">
                        <a:defRPr sz="1800" kern="1200">
                          <a:solidFill>
                            <a:schemeClr val="tx1"/>
                          </a:solidFill>
                          <a:latin typeface="Calibri"/>
                        </a:defRPr>
                      </a:lvl1pPr>
                      <a:lvl2pPr marL="457200" algn="l" defTabSz="457200" rtl="0" eaLnBrk="1" latinLnBrk="0" hangingPunct="1">
                        <a:defRPr sz="1800" kern="1200">
                          <a:solidFill>
                            <a:schemeClr val="tx1"/>
                          </a:solidFill>
                          <a:latin typeface="Calibri"/>
                        </a:defRPr>
                      </a:lvl2pPr>
                      <a:lvl3pPr marL="914400" algn="l" defTabSz="457200" rtl="0" eaLnBrk="1" latinLnBrk="0" hangingPunct="1">
                        <a:defRPr sz="1800" kern="1200">
                          <a:solidFill>
                            <a:schemeClr val="tx1"/>
                          </a:solidFill>
                          <a:latin typeface="Calibri"/>
                        </a:defRPr>
                      </a:lvl3pPr>
                      <a:lvl4pPr marL="1371600" algn="l" defTabSz="457200" rtl="0" eaLnBrk="1" latinLnBrk="0" hangingPunct="1">
                        <a:defRPr sz="1800" kern="1200">
                          <a:solidFill>
                            <a:schemeClr val="tx1"/>
                          </a:solidFill>
                          <a:latin typeface="Calibri"/>
                        </a:defRPr>
                      </a:lvl4pPr>
                      <a:lvl5pPr marL="1828800" algn="l" defTabSz="457200" rtl="0" eaLnBrk="1" latinLnBrk="0" hangingPunct="1">
                        <a:defRPr sz="1800" kern="1200">
                          <a:solidFill>
                            <a:schemeClr val="tx1"/>
                          </a:solidFill>
                          <a:latin typeface="Calibri"/>
                        </a:defRPr>
                      </a:lvl5pPr>
                      <a:lvl6pPr marL="2286000" algn="l" defTabSz="457200" rtl="0" eaLnBrk="1" latinLnBrk="0" hangingPunct="1">
                        <a:defRPr sz="1800" kern="1200">
                          <a:solidFill>
                            <a:schemeClr val="tx1"/>
                          </a:solidFill>
                          <a:latin typeface="Calibri"/>
                        </a:defRPr>
                      </a:lvl6pPr>
                      <a:lvl7pPr marL="2743200" algn="l" defTabSz="457200" rtl="0" eaLnBrk="1" latinLnBrk="0" hangingPunct="1">
                        <a:defRPr sz="1800" kern="1200">
                          <a:solidFill>
                            <a:schemeClr val="tx1"/>
                          </a:solidFill>
                          <a:latin typeface="Calibri"/>
                        </a:defRPr>
                      </a:lvl7pPr>
                      <a:lvl8pPr marL="3200400" algn="l" defTabSz="457200" rtl="0" eaLnBrk="1" latinLnBrk="0" hangingPunct="1">
                        <a:defRPr sz="1800" kern="1200">
                          <a:solidFill>
                            <a:schemeClr val="tx1"/>
                          </a:solidFill>
                          <a:latin typeface="Calibri"/>
                        </a:defRPr>
                      </a:lvl8pPr>
                      <a:lvl9pPr marL="3657600" algn="l" defTabSz="457200" rtl="0" eaLnBrk="1" latinLnBrk="0" hangingPunct="1">
                        <a:defRPr sz="1800" kern="1200">
                          <a:solidFill>
                            <a:schemeClr val="tx1"/>
                          </a:solidFill>
                          <a:latin typeface="Calibri"/>
                        </a:defRPr>
                      </a:lvl9pPr>
                    </a:lstStyle>
                    <a:p>
                      <a:pPr algn="just" rtl="0" fontAlgn="ctr"/>
                      <a:r>
                        <a:rPr lang="ru-RU" sz="1200" b="1" i="0" u="none" strike="noStrike" dirty="0" smtClean="0">
                          <a:solidFill>
                            <a:srgbClr val="002060"/>
                          </a:solidFill>
                          <a:latin typeface="Times New Roman"/>
                        </a:rPr>
                        <a:t>Муниципальная программа "Муниципальное управление на 2019-2024 гг."</a:t>
                      </a:r>
                      <a:endParaRPr lang="ru-RU" sz="1200" b="1" i="0" u="none" strike="noStrike" dirty="0">
                        <a:solidFill>
                          <a:srgbClr val="002060"/>
                        </a:solidFill>
                        <a:latin typeface="Times New Roman"/>
                      </a:endParaRPr>
                    </a:p>
                  </a:txBody>
                  <a:tcPr marL="4671" marR="4671" marT="4671"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b"/>
                      <a:r>
                        <a:rPr lang="ru-RU" sz="1200" b="1" i="0" u="none" strike="noStrike" dirty="0" smtClean="0">
                          <a:solidFill>
                            <a:srgbClr val="002060"/>
                          </a:solidFill>
                          <a:latin typeface="Times New Roman"/>
                        </a:rPr>
                        <a:t>40270,4</a:t>
                      </a:r>
                      <a:endParaRPr lang="ru-RU" sz="1200" b="1" i="0" u="none" strike="noStrike" dirty="0">
                        <a:solidFill>
                          <a:srgbClr val="002060"/>
                        </a:solidFill>
                        <a:latin typeface="Times New Roman"/>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b"/>
                      <a:r>
                        <a:rPr lang="ru-RU" sz="1200" b="1" i="0" u="none" strike="noStrike" dirty="0" smtClean="0">
                          <a:solidFill>
                            <a:srgbClr val="002060"/>
                          </a:solidFill>
                          <a:latin typeface="Times New Roman"/>
                        </a:rPr>
                        <a:t>39988,6</a:t>
                      </a:r>
                      <a:endParaRPr lang="ru-RU" sz="1200" b="1" i="0" u="none" strike="noStrike" dirty="0">
                        <a:solidFill>
                          <a:srgbClr val="002060"/>
                        </a:solidFill>
                        <a:latin typeface="Times New Roman"/>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ru-RU" sz="1200" b="1" i="0" u="none" strike="noStrike" dirty="0" smtClean="0">
                          <a:solidFill>
                            <a:srgbClr val="000000"/>
                          </a:solidFill>
                          <a:latin typeface="Calibri"/>
                        </a:rPr>
                        <a:t>99,3</a:t>
                      </a:r>
                      <a:endParaRPr lang="ru-RU" sz="1200" b="1" i="0" u="none" strike="noStrike" dirty="0">
                        <a:solidFill>
                          <a:srgbClr val="000000"/>
                        </a:solidFill>
                        <a:latin typeface="Calibri"/>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r>
              <a:tr h="462214">
                <a:tc>
                  <a:txBody>
                    <a:bodyPr/>
                    <a:lstStyle>
                      <a:lvl1pPr marL="0" algn="l" defTabSz="457200" rtl="0" eaLnBrk="1" latinLnBrk="0" hangingPunct="1">
                        <a:defRPr sz="1800" kern="1200">
                          <a:solidFill>
                            <a:schemeClr val="tx1"/>
                          </a:solidFill>
                          <a:latin typeface="Calibri"/>
                        </a:defRPr>
                      </a:lvl1pPr>
                      <a:lvl2pPr marL="457200" algn="l" defTabSz="457200" rtl="0" eaLnBrk="1" latinLnBrk="0" hangingPunct="1">
                        <a:defRPr sz="1800" kern="1200">
                          <a:solidFill>
                            <a:schemeClr val="tx1"/>
                          </a:solidFill>
                          <a:latin typeface="Calibri"/>
                        </a:defRPr>
                      </a:lvl2pPr>
                      <a:lvl3pPr marL="914400" algn="l" defTabSz="457200" rtl="0" eaLnBrk="1" latinLnBrk="0" hangingPunct="1">
                        <a:defRPr sz="1800" kern="1200">
                          <a:solidFill>
                            <a:schemeClr val="tx1"/>
                          </a:solidFill>
                          <a:latin typeface="Calibri"/>
                        </a:defRPr>
                      </a:lvl3pPr>
                      <a:lvl4pPr marL="1371600" algn="l" defTabSz="457200" rtl="0" eaLnBrk="1" latinLnBrk="0" hangingPunct="1">
                        <a:defRPr sz="1800" kern="1200">
                          <a:solidFill>
                            <a:schemeClr val="tx1"/>
                          </a:solidFill>
                          <a:latin typeface="Calibri"/>
                        </a:defRPr>
                      </a:lvl4pPr>
                      <a:lvl5pPr marL="1828800" algn="l" defTabSz="457200" rtl="0" eaLnBrk="1" latinLnBrk="0" hangingPunct="1">
                        <a:defRPr sz="1800" kern="1200">
                          <a:solidFill>
                            <a:schemeClr val="tx1"/>
                          </a:solidFill>
                          <a:latin typeface="Calibri"/>
                        </a:defRPr>
                      </a:lvl5pPr>
                      <a:lvl6pPr marL="2286000" algn="l" defTabSz="457200" rtl="0" eaLnBrk="1" latinLnBrk="0" hangingPunct="1">
                        <a:defRPr sz="1800" kern="1200">
                          <a:solidFill>
                            <a:schemeClr val="tx1"/>
                          </a:solidFill>
                          <a:latin typeface="Calibri"/>
                        </a:defRPr>
                      </a:lvl6pPr>
                      <a:lvl7pPr marL="2743200" algn="l" defTabSz="457200" rtl="0" eaLnBrk="1" latinLnBrk="0" hangingPunct="1">
                        <a:defRPr sz="1800" kern="1200">
                          <a:solidFill>
                            <a:schemeClr val="tx1"/>
                          </a:solidFill>
                          <a:latin typeface="Calibri"/>
                        </a:defRPr>
                      </a:lvl7pPr>
                      <a:lvl8pPr marL="3200400" algn="l" defTabSz="457200" rtl="0" eaLnBrk="1" latinLnBrk="0" hangingPunct="1">
                        <a:defRPr sz="1800" kern="1200">
                          <a:solidFill>
                            <a:schemeClr val="tx1"/>
                          </a:solidFill>
                          <a:latin typeface="Calibri"/>
                        </a:defRPr>
                      </a:lvl8pPr>
                      <a:lvl9pPr marL="3657600" algn="l" defTabSz="457200" rtl="0" eaLnBrk="1" latinLnBrk="0" hangingPunct="1">
                        <a:defRPr sz="1800" kern="1200">
                          <a:solidFill>
                            <a:schemeClr val="tx1"/>
                          </a:solidFill>
                          <a:latin typeface="Calibri"/>
                        </a:defRPr>
                      </a:lvl9pPr>
                    </a:lstStyle>
                    <a:p>
                      <a:pPr algn="ctr" rtl="0" fontAlgn="ctr"/>
                      <a:r>
                        <a:rPr lang="ru-RU" sz="1400" b="0" i="0" u="none" strike="noStrike">
                          <a:solidFill>
                            <a:srgbClr val="002060"/>
                          </a:solidFill>
                          <a:latin typeface="Times New Roman"/>
                        </a:rPr>
                        <a:t>2. </a:t>
                      </a:r>
                    </a:p>
                  </a:txBody>
                  <a:tcPr marL="4671" marR="4671" marT="467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457200" rtl="0" eaLnBrk="1" latinLnBrk="0" hangingPunct="1">
                        <a:defRPr sz="1800" kern="1200">
                          <a:solidFill>
                            <a:schemeClr val="tx1"/>
                          </a:solidFill>
                          <a:latin typeface="Calibri"/>
                        </a:defRPr>
                      </a:lvl1pPr>
                      <a:lvl2pPr marL="457200" algn="l" defTabSz="457200" rtl="0" eaLnBrk="1" latinLnBrk="0" hangingPunct="1">
                        <a:defRPr sz="1800" kern="1200">
                          <a:solidFill>
                            <a:schemeClr val="tx1"/>
                          </a:solidFill>
                          <a:latin typeface="Calibri"/>
                        </a:defRPr>
                      </a:lvl2pPr>
                      <a:lvl3pPr marL="914400" algn="l" defTabSz="457200" rtl="0" eaLnBrk="1" latinLnBrk="0" hangingPunct="1">
                        <a:defRPr sz="1800" kern="1200">
                          <a:solidFill>
                            <a:schemeClr val="tx1"/>
                          </a:solidFill>
                          <a:latin typeface="Calibri"/>
                        </a:defRPr>
                      </a:lvl3pPr>
                      <a:lvl4pPr marL="1371600" algn="l" defTabSz="457200" rtl="0" eaLnBrk="1" latinLnBrk="0" hangingPunct="1">
                        <a:defRPr sz="1800" kern="1200">
                          <a:solidFill>
                            <a:schemeClr val="tx1"/>
                          </a:solidFill>
                          <a:latin typeface="Calibri"/>
                        </a:defRPr>
                      </a:lvl4pPr>
                      <a:lvl5pPr marL="1828800" algn="l" defTabSz="457200" rtl="0" eaLnBrk="1" latinLnBrk="0" hangingPunct="1">
                        <a:defRPr sz="1800" kern="1200">
                          <a:solidFill>
                            <a:schemeClr val="tx1"/>
                          </a:solidFill>
                          <a:latin typeface="Calibri"/>
                        </a:defRPr>
                      </a:lvl5pPr>
                      <a:lvl6pPr marL="2286000" algn="l" defTabSz="457200" rtl="0" eaLnBrk="1" latinLnBrk="0" hangingPunct="1">
                        <a:defRPr sz="1800" kern="1200">
                          <a:solidFill>
                            <a:schemeClr val="tx1"/>
                          </a:solidFill>
                          <a:latin typeface="Calibri"/>
                        </a:defRPr>
                      </a:lvl6pPr>
                      <a:lvl7pPr marL="2743200" algn="l" defTabSz="457200" rtl="0" eaLnBrk="1" latinLnBrk="0" hangingPunct="1">
                        <a:defRPr sz="1800" kern="1200">
                          <a:solidFill>
                            <a:schemeClr val="tx1"/>
                          </a:solidFill>
                          <a:latin typeface="Calibri"/>
                        </a:defRPr>
                      </a:lvl7pPr>
                      <a:lvl8pPr marL="3200400" algn="l" defTabSz="457200" rtl="0" eaLnBrk="1" latinLnBrk="0" hangingPunct="1">
                        <a:defRPr sz="1800" kern="1200">
                          <a:solidFill>
                            <a:schemeClr val="tx1"/>
                          </a:solidFill>
                          <a:latin typeface="Calibri"/>
                        </a:defRPr>
                      </a:lvl8pPr>
                      <a:lvl9pPr marL="3657600" algn="l" defTabSz="457200" rtl="0" eaLnBrk="1" latinLnBrk="0" hangingPunct="1">
                        <a:defRPr sz="1800" kern="1200">
                          <a:solidFill>
                            <a:schemeClr val="tx1"/>
                          </a:solidFill>
                          <a:latin typeface="Calibri"/>
                        </a:defRPr>
                      </a:lvl9pPr>
                    </a:lstStyle>
                    <a:p>
                      <a:pPr algn="just" rtl="0" fontAlgn="ctr"/>
                      <a:r>
                        <a:rPr lang="ru-RU" sz="1200" b="1" i="0" u="none" strike="noStrike" dirty="0" smtClean="0">
                          <a:solidFill>
                            <a:srgbClr val="002060"/>
                          </a:solidFill>
                          <a:latin typeface="Times New Roman"/>
                        </a:rPr>
                        <a:t>Муниципальная программа "Развитие образования, молодежной политики и спорта в Хохольском муниципальном районе на 2019-2024 годы"</a:t>
                      </a:r>
                      <a:endParaRPr lang="ru-RU" sz="1200" b="1" i="0" u="none" strike="noStrike" dirty="0">
                        <a:solidFill>
                          <a:srgbClr val="002060"/>
                        </a:solidFill>
                        <a:latin typeface="Times New Roman"/>
                      </a:endParaRPr>
                    </a:p>
                  </a:txBody>
                  <a:tcPr marL="4671" marR="4671" marT="4671"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b"/>
                      <a:r>
                        <a:rPr lang="ru-RU" sz="1200" b="1" i="0" u="none" strike="noStrike" dirty="0" smtClean="0">
                          <a:solidFill>
                            <a:srgbClr val="002060"/>
                          </a:solidFill>
                          <a:latin typeface="Times New Roman"/>
                        </a:rPr>
                        <a:t>449564,0</a:t>
                      </a:r>
                      <a:endParaRPr lang="ru-RU" sz="1200" b="1" i="0" u="none" strike="noStrike" dirty="0">
                        <a:solidFill>
                          <a:srgbClr val="002060"/>
                        </a:solidFill>
                        <a:latin typeface="Times New Roman"/>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b"/>
                      <a:r>
                        <a:rPr lang="ru-RU" sz="1200" b="1" i="0" u="none" strike="noStrike" dirty="0" smtClean="0">
                          <a:solidFill>
                            <a:srgbClr val="002060"/>
                          </a:solidFill>
                          <a:latin typeface="Times New Roman"/>
                        </a:rPr>
                        <a:t>449279,8</a:t>
                      </a:r>
                      <a:endParaRPr lang="ru-RU" sz="1200" b="1" i="0" u="none" strike="noStrike" dirty="0">
                        <a:solidFill>
                          <a:srgbClr val="002060"/>
                        </a:solidFill>
                        <a:latin typeface="Times New Roman"/>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ru-RU" sz="1200" b="1" i="0" u="none" strike="noStrike" dirty="0" smtClean="0">
                          <a:solidFill>
                            <a:srgbClr val="000000"/>
                          </a:solidFill>
                          <a:latin typeface="Calibri"/>
                        </a:rPr>
                        <a:t>99,9</a:t>
                      </a:r>
                      <a:endParaRPr lang="ru-RU" sz="1200" b="1" i="0" u="none" strike="noStrike" dirty="0">
                        <a:solidFill>
                          <a:srgbClr val="000000"/>
                        </a:solidFill>
                        <a:latin typeface="Calibri"/>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r>
              <a:tr h="542813">
                <a:tc>
                  <a:txBody>
                    <a:bodyPr/>
                    <a:lstStyle>
                      <a:lvl1pPr marL="0" algn="l" defTabSz="457200" rtl="0" eaLnBrk="1" latinLnBrk="0" hangingPunct="1">
                        <a:defRPr sz="1800" kern="1200">
                          <a:solidFill>
                            <a:schemeClr val="tx1"/>
                          </a:solidFill>
                          <a:latin typeface="Calibri"/>
                        </a:defRPr>
                      </a:lvl1pPr>
                      <a:lvl2pPr marL="457200" algn="l" defTabSz="457200" rtl="0" eaLnBrk="1" latinLnBrk="0" hangingPunct="1">
                        <a:defRPr sz="1800" kern="1200">
                          <a:solidFill>
                            <a:schemeClr val="tx1"/>
                          </a:solidFill>
                          <a:latin typeface="Calibri"/>
                        </a:defRPr>
                      </a:lvl2pPr>
                      <a:lvl3pPr marL="914400" algn="l" defTabSz="457200" rtl="0" eaLnBrk="1" latinLnBrk="0" hangingPunct="1">
                        <a:defRPr sz="1800" kern="1200">
                          <a:solidFill>
                            <a:schemeClr val="tx1"/>
                          </a:solidFill>
                          <a:latin typeface="Calibri"/>
                        </a:defRPr>
                      </a:lvl3pPr>
                      <a:lvl4pPr marL="1371600" algn="l" defTabSz="457200" rtl="0" eaLnBrk="1" latinLnBrk="0" hangingPunct="1">
                        <a:defRPr sz="1800" kern="1200">
                          <a:solidFill>
                            <a:schemeClr val="tx1"/>
                          </a:solidFill>
                          <a:latin typeface="Calibri"/>
                        </a:defRPr>
                      </a:lvl4pPr>
                      <a:lvl5pPr marL="1828800" algn="l" defTabSz="457200" rtl="0" eaLnBrk="1" latinLnBrk="0" hangingPunct="1">
                        <a:defRPr sz="1800" kern="1200">
                          <a:solidFill>
                            <a:schemeClr val="tx1"/>
                          </a:solidFill>
                          <a:latin typeface="Calibri"/>
                        </a:defRPr>
                      </a:lvl5pPr>
                      <a:lvl6pPr marL="2286000" algn="l" defTabSz="457200" rtl="0" eaLnBrk="1" latinLnBrk="0" hangingPunct="1">
                        <a:defRPr sz="1800" kern="1200">
                          <a:solidFill>
                            <a:schemeClr val="tx1"/>
                          </a:solidFill>
                          <a:latin typeface="Calibri"/>
                        </a:defRPr>
                      </a:lvl6pPr>
                      <a:lvl7pPr marL="2743200" algn="l" defTabSz="457200" rtl="0" eaLnBrk="1" latinLnBrk="0" hangingPunct="1">
                        <a:defRPr sz="1800" kern="1200">
                          <a:solidFill>
                            <a:schemeClr val="tx1"/>
                          </a:solidFill>
                          <a:latin typeface="Calibri"/>
                        </a:defRPr>
                      </a:lvl7pPr>
                      <a:lvl8pPr marL="3200400" algn="l" defTabSz="457200" rtl="0" eaLnBrk="1" latinLnBrk="0" hangingPunct="1">
                        <a:defRPr sz="1800" kern="1200">
                          <a:solidFill>
                            <a:schemeClr val="tx1"/>
                          </a:solidFill>
                          <a:latin typeface="Calibri"/>
                        </a:defRPr>
                      </a:lvl8pPr>
                      <a:lvl9pPr marL="3657600" algn="l" defTabSz="457200" rtl="0" eaLnBrk="1" latinLnBrk="0" hangingPunct="1">
                        <a:defRPr sz="1800" kern="1200">
                          <a:solidFill>
                            <a:schemeClr val="tx1"/>
                          </a:solidFill>
                          <a:latin typeface="Calibri"/>
                        </a:defRPr>
                      </a:lvl9pPr>
                    </a:lstStyle>
                    <a:p>
                      <a:pPr algn="ctr" rtl="0" fontAlgn="ctr"/>
                      <a:r>
                        <a:rPr lang="ru-RU" sz="1400" b="0" i="0" u="none" strike="noStrike">
                          <a:solidFill>
                            <a:srgbClr val="002060"/>
                          </a:solidFill>
                          <a:latin typeface="Times New Roman"/>
                        </a:rPr>
                        <a:t>3. </a:t>
                      </a:r>
                    </a:p>
                  </a:txBody>
                  <a:tcPr marL="4671" marR="4671" marT="467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457200" rtl="0" eaLnBrk="1" latinLnBrk="0" hangingPunct="1">
                        <a:defRPr sz="1800" kern="1200">
                          <a:solidFill>
                            <a:schemeClr val="tx1"/>
                          </a:solidFill>
                          <a:latin typeface="Calibri"/>
                        </a:defRPr>
                      </a:lvl1pPr>
                      <a:lvl2pPr marL="457200" algn="l" defTabSz="457200" rtl="0" eaLnBrk="1" latinLnBrk="0" hangingPunct="1">
                        <a:defRPr sz="1800" kern="1200">
                          <a:solidFill>
                            <a:schemeClr val="tx1"/>
                          </a:solidFill>
                          <a:latin typeface="Calibri"/>
                        </a:defRPr>
                      </a:lvl2pPr>
                      <a:lvl3pPr marL="914400" algn="l" defTabSz="457200" rtl="0" eaLnBrk="1" latinLnBrk="0" hangingPunct="1">
                        <a:defRPr sz="1800" kern="1200">
                          <a:solidFill>
                            <a:schemeClr val="tx1"/>
                          </a:solidFill>
                          <a:latin typeface="Calibri"/>
                        </a:defRPr>
                      </a:lvl3pPr>
                      <a:lvl4pPr marL="1371600" algn="l" defTabSz="457200" rtl="0" eaLnBrk="1" latinLnBrk="0" hangingPunct="1">
                        <a:defRPr sz="1800" kern="1200">
                          <a:solidFill>
                            <a:schemeClr val="tx1"/>
                          </a:solidFill>
                          <a:latin typeface="Calibri"/>
                        </a:defRPr>
                      </a:lvl4pPr>
                      <a:lvl5pPr marL="1828800" algn="l" defTabSz="457200" rtl="0" eaLnBrk="1" latinLnBrk="0" hangingPunct="1">
                        <a:defRPr sz="1800" kern="1200">
                          <a:solidFill>
                            <a:schemeClr val="tx1"/>
                          </a:solidFill>
                          <a:latin typeface="Calibri"/>
                        </a:defRPr>
                      </a:lvl5pPr>
                      <a:lvl6pPr marL="2286000" algn="l" defTabSz="457200" rtl="0" eaLnBrk="1" latinLnBrk="0" hangingPunct="1">
                        <a:defRPr sz="1800" kern="1200">
                          <a:solidFill>
                            <a:schemeClr val="tx1"/>
                          </a:solidFill>
                          <a:latin typeface="Calibri"/>
                        </a:defRPr>
                      </a:lvl6pPr>
                      <a:lvl7pPr marL="2743200" algn="l" defTabSz="457200" rtl="0" eaLnBrk="1" latinLnBrk="0" hangingPunct="1">
                        <a:defRPr sz="1800" kern="1200">
                          <a:solidFill>
                            <a:schemeClr val="tx1"/>
                          </a:solidFill>
                          <a:latin typeface="Calibri"/>
                        </a:defRPr>
                      </a:lvl7pPr>
                      <a:lvl8pPr marL="3200400" algn="l" defTabSz="457200" rtl="0" eaLnBrk="1" latinLnBrk="0" hangingPunct="1">
                        <a:defRPr sz="1800" kern="1200">
                          <a:solidFill>
                            <a:schemeClr val="tx1"/>
                          </a:solidFill>
                          <a:latin typeface="Calibri"/>
                        </a:defRPr>
                      </a:lvl8pPr>
                      <a:lvl9pPr marL="3657600" algn="l" defTabSz="457200" rtl="0" eaLnBrk="1" latinLnBrk="0" hangingPunct="1">
                        <a:defRPr sz="1800" kern="1200">
                          <a:solidFill>
                            <a:schemeClr val="tx1"/>
                          </a:solidFill>
                          <a:latin typeface="Calibri"/>
                        </a:defRPr>
                      </a:lvl9pPr>
                    </a:lstStyle>
                    <a:p>
                      <a:pPr algn="just" rtl="0" fontAlgn="ctr"/>
                      <a:r>
                        <a:rPr lang="ru-RU" sz="1200" b="1" i="0" u="none" strike="noStrike" dirty="0" smtClean="0">
                          <a:solidFill>
                            <a:srgbClr val="002060"/>
                          </a:solidFill>
                          <a:latin typeface="Times New Roman"/>
                        </a:rPr>
                        <a:t>Муниципальная программа "Обеспечение доступным и комфортным жильем и коммунальными услугами населения Хохольского муниципального района Воронежской области на 2019-2024 годы""</a:t>
                      </a:r>
                      <a:endParaRPr lang="ru-RU" sz="1200" b="1" i="0" u="none" strike="noStrike" dirty="0">
                        <a:solidFill>
                          <a:srgbClr val="002060"/>
                        </a:solidFill>
                        <a:latin typeface="Times New Roman"/>
                      </a:endParaRPr>
                    </a:p>
                  </a:txBody>
                  <a:tcPr marL="4671" marR="4671" marT="4671"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b"/>
                      <a:r>
                        <a:rPr lang="ru-RU" sz="1200" b="1" i="0" u="none" strike="noStrike" dirty="0" smtClean="0">
                          <a:solidFill>
                            <a:srgbClr val="002060"/>
                          </a:solidFill>
                          <a:latin typeface="Times New Roman"/>
                        </a:rPr>
                        <a:t>22451,9</a:t>
                      </a:r>
                      <a:endParaRPr lang="ru-RU" sz="1200" b="1" i="0" u="none" strike="noStrike" dirty="0">
                        <a:solidFill>
                          <a:srgbClr val="002060"/>
                        </a:solidFill>
                        <a:latin typeface="Times New Roman"/>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b"/>
                      <a:r>
                        <a:rPr lang="ru-RU" sz="1200" b="1" i="0" u="none" strike="noStrike" dirty="0" smtClean="0">
                          <a:solidFill>
                            <a:srgbClr val="002060"/>
                          </a:solidFill>
                          <a:latin typeface="Times New Roman"/>
                        </a:rPr>
                        <a:t>17094,1</a:t>
                      </a:r>
                      <a:endParaRPr lang="ru-RU" sz="1200" b="1" i="0" u="none" strike="noStrike" dirty="0">
                        <a:solidFill>
                          <a:srgbClr val="002060"/>
                        </a:solidFill>
                        <a:latin typeface="Times New Roman"/>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ru-RU" sz="1200" b="1" i="0" u="none" strike="noStrike" dirty="0" smtClean="0">
                          <a:solidFill>
                            <a:srgbClr val="000000"/>
                          </a:solidFill>
                          <a:latin typeface="Calibri"/>
                        </a:rPr>
                        <a:t>76,1</a:t>
                      </a:r>
                      <a:endParaRPr lang="ru-RU" sz="1200" b="1" i="0" u="none" strike="noStrike" dirty="0">
                        <a:solidFill>
                          <a:srgbClr val="000000"/>
                        </a:solidFill>
                        <a:latin typeface="Calibri"/>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r>
              <a:tr h="473141">
                <a:tc>
                  <a:txBody>
                    <a:bodyPr/>
                    <a:lstStyle>
                      <a:lvl1pPr marL="0" algn="l" defTabSz="457200" rtl="0" eaLnBrk="1" latinLnBrk="0" hangingPunct="1">
                        <a:defRPr sz="1800" kern="1200">
                          <a:solidFill>
                            <a:schemeClr val="tx1"/>
                          </a:solidFill>
                          <a:latin typeface="Calibri"/>
                        </a:defRPr>
                      </a:lvl1pPr>
                      <a:lvl2pPr marL="457200" algn="l" defTabSz="457200" rtl="0" eaLnBrk="1" latinLnBrk="0" hangingPunct="1">
                        <a:defRPr sz="1800" kern="1200">
                          <a:solidFill>
                            <a:schemeClr val="tx1"/>
                          </a:solidFill>
                          <a:latin typeface="Calibri"/>
                        </a:defRPr>
                      </a:lvl2pPr>
                      <a:lvl3pPr marL="914400" algn="l" defTabSz="457200" rtl="0" eaLnBrk="1" latinLnBrk="0" hangingPunct="1">
                        <a:defRPr sz="1800" kern="1200">
                          <a:solidFill>
                            <a:schemeClr val="tx1"/>
                          </a:solidFill>
                          <a:latin typeface="Calibri"/>
                        </a:defRPr>
                      </a:lvl3pPr>
                      <a:lvl4pPr marL="1371600" algn="l" defTabSz="457200" rtl="0" eaLnBrk="1" latinLnBrk="0" hangingPunct="1">
                        <a:defRPr sz="1800" kern="1200">
                          <a:solidFill>
                            <a:schemeClr val="tx1"/>
                          </a:solidFill>
                          <a:latin typeface="Calibri"/>
                        </a:defRPr>
                      </a:lvl4pPr>
                      <a:lvl5pPr marL="1828800" algn="l" defTabSz="457200" rtl="0" eaLnBrk="1" latinLnBrk="0" hangingPunct="1">
                        <a:defRPr sz="1800" kern="1200">
                          <a:solidFill>
                            <a:schemeClr val="tx1"/>
                          </a:solidFill>
                          <a:latin typeface="Calibri"/>
                        </a:defRPr>
                      </a:lvl5pPr>
                      <a:lvl6pPr marL="2286000" algn="l" defTabSz="457200" rtl="0" eaLnBrk="1" latinLnBrk="0" hangingPunct="1">
                        <a:defRPr sz="1800" kern="1200">
                          <a:solidFill>
                            <a:schemeClr val="tx1"/>
                          </a:solidFill>
                          <a:latin typeface="Calibri"/>
                        </a:defRPr>
                      </a:lvl6pPr>
                      <a:lvl7pPr marL="2743200" algn="l" defTabSz="457200" rtl="0" eaLnBrk="1" latinLnBrk="0" hangingPunct="1">
                        <a:defRPr sz="1800" kern="1200">
                          <a:solidFill>
                            <a:schemeClr val="tx1"/>
                          </a:solidFill>
                          <a:latin typeface="Calibri"/>
                        </a:defRPr>
                      </a:lvl7pPr>
                      <a:lvl8pPr marL="3200400" algn="l" defTabSz="457200" rtl="0" eaLnBrk="1" latinLnBrk="0" hangingPunct="1">
                        <a:defRPr sz="1800" kern="1200">
                          <a:solidFill>
                            <a:schemeClr val="tx1"/>
                          </a:solidFill>
                          <a:latin typeface="Calibri"/>
                        </a:defRPr>
                      </a:lvl8pPr>
                      <a:lvl9pPr marL="3657600" algn="l" defTabSz="457200" rtl="0" eaLnBrk="1" latinLnBrk="0" hangingPunct="1">
                        <a:defRPr sz="1800" kern="1200">
                          <a:solidFill>
                            <a:schemeClr val="tx1"/>
                          </a:solidFill>
                          <a:latin typeface="Calibri"/>
                        </a:defRPr>
                      </a:lvl9pPr>
                    </a:lstStyle>
                    <a:p>
                      <a:pPr algn="ctr" rtl="0" fontAlgn="ctr"/>
                      <a:r>
                        <a:rPr lang="ru-RU" sz="1400" b="0" i="0" u="none" strike="noStrike">
                          <a:solidFill>
                            <a:srgbClr val="002060"/>
                          </a:solidFill>
                          <a:latin typeface="Times New Roman"/>
                        </a:rPr>
                        <a:t>4. </a:t>
                      </a:r>
                    </a:p>
                  </a:txBody>
                  <a:tcPr marL="4671" marR="4671" marT="467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457200" rtl="0" eaLnBrk="1" latinLnBrk="0" hangingPunct="1">
                        <a:defRPr sz="1800" kern="1200">
                          <a:solidFill>
                            <a:schemeClr val="tx1"/>
                          </a:solidFill>
                          <a:latin typeface="Calibri"/>
                        </a:defRPr>
                      </a:lvl1pPr>
                      <a:lvl2pPr marL="457200" algn="l" defTabSz="457200" rtl="0" eaLnBrk="1" latinLnBrk="0" hangingPunct="1">
                        <a:defRPr sz="1800" kern="1200">
                          <a:solidFill>
                            <a:schemeClr val="tx1"/>
                          </a:solidFill>
                          <a:latin typeface="Calibri"/>
                        </a:defRPr>
                      </a:lvl2pPr>
                      <a:lvl3pPr marL="914400" algn="l" defTabSz="457200" rtl="0" eaLnBrk="1" latinLnBrk="0" hangingPunct="1">
                        <a:defRPr sz="1800" kern="1200">
                          <a:solidFill>
                            <a:schemeClr val="tx1"/>
                          </a:solidFill>
                          <a:latin typeface="Calibri"/>
                        </a:defRPr>
                      </a:lvl3pPr>
                      <a:lvl4pPr marL="1371600" algn="l" defTabSz="457200" rtl="0" eaLnBrk="1" latinLnBrk="0" hangingPunct="1">
                        <a:defRPr sz="1800" kern="1200">
                          <a:solidFill>
                            <a:schemeClr val="tx1"/>
                          </a:solidFill>
                          <a:latin typeface="Calibri"/>
                        </a:defRPr>
                      </a:lvl4pPr>
                      <a:lvl5pPr marL="1828800" algn="l" defTabSz="457200" rtl="0" eaLnBrk="1" latinLnBrk="0" hangingPunct="1">
                        <a:defRPr sz="1800" kern="1200">
                          <a:solidFill>
                            <a:schemeClr val="tx1"/>
                          </a:solidFill>
                          <a:latin typeface="Calibri"/>
                        </a:defRPr>
                      </a:lvl5pPr>
                      <a:lvl6pPr marL="2286000" algn="l" defTabSz="457200" rtl="0" eaLnBrk="1" latinLnBrk="0" hangingPunct="1">
                        <a:defRPr sz="1800" kern="1200">
                          <a:solidFill>
                            <a:schemeClr val="tx1"/>
                          </a:solidFill>
                          <a:latin typeface="Calibri"/>
                        </a:defRPr>
                      </a:lvl6pPr>
                      <a:lvl7pPr marL="2743200" algn="l" defTabSz="457200" rtl="0" eaLnBrk="1" latinLnBrk="0" hangingPunct="1">
                        <a:defRPr sz="1800" kern="1200">
                          <a:solidFill>
                            <a:schemeClr val="tx1"/>
                          </a:solidFill>
                          <a:latin typeface="Calibri"/>
                        </a:defRPr>
                      </a:lvl7pPr>
                      <a:lvl8pPr marL="3200400" algn="l" defTabSz="457200" rtl="0" eaLnBrk="1" latinLnBrk="0" hangingPunct="1">
                        <a:defRPr sz="1800" kern="1200">
                          <a:solidFill>
                            <a:schemeClr val="tx1"/>
                          </a:solidFill>
                          <a:latin typeface="Calibri"/>
                        </a:defRPr>
                      </a:lvl8pPr>
                      <a:lvl9pPr marL="3657600" algn="l" defTabSz="457200" rtl="0" eaLnBrk="1" latinLnBrk="0" hangingPunct="1">
                        <a:defRPr sz="1800" kern="1200">
                          <a:solidFill>
                            <a:schemeClr val="tx1"/>
                          </a:solidFill>
                          <a:latin typeface="Calibri"/>
                        </a:defRPr>
                      </a:lvl9pPr>
                    </a:lstStyle>
                    <a:p>
                      <a:pPr algn="just" rtl="0" fontAlgn="ctr"/>
                      <a:r>
                        <a:rPr lang="ru-RU" sz="1200" b="1" i="0" u="none" strike="noStrike" dirty="0" smtClean="0">
                          <a:solidFill>
                            <a:srgbClr val="002060"/>
                          </a:solidFill>
                          <a:latin typeface="Times New Roman"/>
                        </a:rPr>
                        <a:t>Муниципальная программа «Повышение энергоэффективности и развитие энергетики Хохольского муниципального района на 2019-2024 годы»</a:t>
                      </a:r>
                      <a:endParaRPr lang="ru-RU" sz="1200" b="1" i="0" u="none" strike="noStrike" dirty="0">
                        <a:solidFill>
                          <a:srgbClr val="002060"/>
                        </a:solidFill>
                        <a:latin typeface="Times New Roman"/>
                      </a:endParaRPr>
                    </a:p>
                  </a:txBody>
                  <a:tcPr marL="4671" marR="4671" marT="4671"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b"/>
                      <a:r>
                        <a:rPr lang="ru-RU" sz="1200" b="1" i="0" u="none" strike="noStrike" dirty="0" smtClean="0">
                          <a:solidFill>
                            <a:srgbClr val="002060"/>
                          </a:solidFill>
                          <a:latin typeface="Times New Roman"/>
                        </a:rPr>
                        <a:t>11520,2</a:t>
                      </a:r>
                      <a:endParaRPr lang="ru-RU" sz="1200" b="1" i="0" u="none" strike="noStrike" dirty="0">
                        <a:solidFill>
                          <a:srgbClr val="002060"/>
                        </a:solidFill>
                        <a:latin typeface="Times New Roman"/>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b"/>
                      <a:r>
                        <a:rPr lang="ru-RU" sz="1200" b="1" i="0" u="none" strike="noStrike" dirty="0" smtClean="0">
                          <a:solidFill>
                            <a:srgbClr val="002060"/>
                          </a:solidFill>
                          <a:latin typeface="Times New Roman"/>
                        </a:rPr>
                        <a:t>11403,8</a:t>
                      </a:r>
                      <a:endParaRPr lang="ru-RU" sz="1200" b="1" i="0" u="none" strike="noStrike" dirty="0">
                        <a:solidFill>
                          <a:srgbClr val="002060"/>
                        </a:solidFill>
                        <a:latin typeface="Times New Roman"/>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ru-RU" sz="1200" b="1" i="0" u="none" strike="noStrike" dirty="0" smtClean="0">
                          <a:solidFill>
                            <a:srgbClr val="000000"/>
                          </a:solidFill>
                          <a:latin typeface="Calibri"/>
                        </a:rPr>
                        <a:t>99,0</a:t>
                      </a:r>
                      <a:endParaRPr lang="ru-RU" sz="1200" b="1" i="0" u="none" strike="noStrike" dirty="0">
                        <a:solidFill>
                          <a:srgbClr val="000000"/>
                        </a:solidFill>
                        <a:latin typeface="Calibri"/>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r>
              <a:tr h="473141">
                <a:tc>
                  <a:txBody>
                    <a:bodyPr/>
                    <a:lstStyle>
                      <a:lvl1pPr marL="0" algn="l" defTabSz="457200" rtl="0" eaLnBrk="1" latinLnBrk="0" hangingPunct="1">
                        <a:defRPr sz="1800" kern="1200">
                          <a:solidFill>
                            <a:schemeClr val="tx1"/>
                          </a:solidFill>
                          <a:latin typeface="Calibri"/>
                        </a:defRPr>
                      </a:lvl1pPr>
                      <a:lvl2pPr marL="457200" algn="l" defTabSz="457200" rtl="0" eaLnBrk="1" latinLnBrk="0" hangingPunct="1">
                        <a:defRPr sz="1800" kern="1200">
                          <a:solidFill>
                            <a:schemeClr val="tx1"/>
                          </a:solidFill>
                          <a:latin typeface="Calibri"/>
                        </a:defRPr>
                      </a:lvl2pPr>
                      <a:lvl3pPr marL="914400" algn="l" defTabSz="457200" rtl="0" eaLnBrk="1" latinLnBrk="0" hangingPunct="1">
                        <a:defRPr sz="1800" kern="1200">
                          <a:solidFill>
                            <a:schemeClr val="tx1"/>
                          </a:solidFill>
                          <a:latin typeface="Calibri"/>
                        </a:defRPr>
                      </a:lvl3pPr>
                      <a:lvl4pPr marL="1371600" algn="l" defTabSz="457200" rtl="0" eaLnBrk="1" latinLnBrk="0" hangingPunct="1">
                        <a:defRPr sz="1800" kern="1200">
                          <a:solidFill>
                            <a:schemeClr val="tx1"/>
                          </a:solidFill>
                          <a:latin typeface="Calibri"/>
                        </a:defRPr>
                      </a:lvl4pPr>
                      <a:lvl5pPr marL="1828800" algn="l" defTabSz="457200" rtl="0" eaLnBrk="1" latinLnBrk="0" hangingPunct="1">
                        <a:defRPr sz="1800" kern="1200">
                          <a:solidFill>
                            <a:schemeClr val="tx1"/>
                          </a:solidFill>
                          <a:latin typeface="Calibri"/>
                        </a:defRPr>
                      </a:lvl5pPr>
                      <a:lvl6pPr marL="2286000" algn="l" defTabSz="457200" rtl="0" eaLnBrk="1" latinLnBrk="0" hangingPunct="1">
                        <a:defRPr sz="1800" kern="1200">
                          <a:solidFill>
                            <a:schemeClr val="tx1"/>
                          </a:solidFill>
                          <a:latin typeface="Calibri"/>
                        </a:defRPr>
                      </a:lvl6pPr>
                      <a:lvl7pPr marL="2743200" algn="l" defTabSz="457200" rtl="0" eaLnBrk="1" latinLnBrk="0" hangingPunct="1">
                        <a:defRPr sz="1800" kern="1200">
                          <a:solidFill>
                            <a:schemeClr val="tx1"/>
                          </a:solidFill>
                          <a:latin typeface="Calibri"/>
                        </a:defRPr>
                      </a:lvl7pPr>
                      <a:lvl8pPr marL="3200400" algn="l" defTabSz="457200" rtl="0" eaLnBrk="1" latinLnBrk="0" hangingPunct="1">
                        <a:defRPr sz="1800" kern="1200">
                          <a:solidFill>
                            <a:schemeClr val="tx1"/>
                          </a:solidFill>
                          <a:latin typeface="Calibri"/>
                        </a:defRPr>
                      </a:lvl8pPr>
                      <a:lvl9pPr marL="3657600" algn="l" defTabSz="457200" rtl="0" eaLnBrk="1" latinLnBrk="0" hangingPunct="1">
                        <a:defRPr sz="1800" kern="1200">
                          <a:solidFill>
                            <a:schemeClr val="tx1"/>
                          </a:solidFill>
                          <a:latin typeface="Calibri"/>
                        </a:defRPr>
                      </a:lvl9pPr>
                    </a:lstStyle>
                    <a:p>
                      <a:pPr algn="ctr" rtl="0" fontAlgn="ctr"/>
                      <a:r>
                        <a:rPr lang="ru-RU" sz="1400" b="0" i="0" u="none" strike="noStrike">
                          <a:solidFill>
                            <a:srgbClr val="002060"/>
                          </a:solidFill>
                          <a:latin typeface="Times New Roman"/>
                        </a:rPr>
                        <a:t>5. </a:t>
                      </a:r>
                    </a:p>
                  </a:txBody>
                  <a:tcPr marL="4671" marR="4671" marT="467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457200" rtl="0" eaLnBrk="1" latinLnBrk="0" hangingPunct="1">
                        <a:defRPr sz="1800" kern="1200">
                          <a:solidFill>
                            <a:schemeClr val="tx1"/>
                          </a:solidFill>
                          <a:latin typeface="Calibri"/>
                        </a:defRPr>
                      </a:lvl1pPr>
                      <a:lvl2pPr marL="457200" algn="l" defTabSz="457200" rtl="0" eaLnBrk="1" latinLnBrk="0" hangingPunct="1">
                        <a:defRPr sz="1800" kern="1200">
                          <a:solidFill>
                            <a:schemeClr val="tx1"/>
                          </a:solidFill>
                          <a:latin typeface="Calibri"/>
                        </a:defRPr>
                      </a:lvl2pPr>
                      <a:lvl3pPr marL="914400" algn="l" defTabSz="457200" rtl="0" eaLnBrk="1" latinLnBrk="0" hangingPunct="1">
                        <a:defRPr sz="1800" kern="1200">
                          <a:solidFill>
                            <a:schemeClr val="tx1"/>
                          </a:solidFill>
                          <a:latin typeface="Calibri"/>
                        </a:defRPr>
                      </a:lvl3pPr>
                      <a:lvl4pPr marL="1371600" algn="l" defTabSz="457200" rtl="0" eaLnBrk="1" latinLnBrk="0" hangingPunct="1">
                        <a:defRPr sz="1800" kern="1200">
                          <a:solidFill>
                            <a:schemeClr val="tx1"/>
                          </a:solidFill>
                          <a:latin typeface="Calibri"/>
                        </a:defRPr>
                      </a:lvl4pPr>
                      <a:lvl5pPr marL="1828800" algn="l" defTabSz="457200" rtl="0" eaLnBrk="1" latinLnBrk="0" hangingPunct="1">
                        <a:defRPr sz="1800" kern="1200">
                          <a:solidFill>
                            <a:schemeClr val="tx1"/>
                          </a:solidFill>
                          <a:latin typeface="Calibri"/>
                        </a:defRPr>
                      </a:lvl5pPr>
                      <a:lvl6pPr marL="2286000" algn="l" defTabSz="457200" rtl="0" eaLnBrk="1" latinLnBrk="0" hangingPunct="1">
                        <a:defRPr sz="1800" kern="1200">
                          <a:solidFill>
                            <a:schemeClr val="tx1"/>
                          </a:solidFill>
                          <a:latin typeface="Calibri"/>
                        </a:defRPr>
                      </a:lvl6pPr>
                      <a:lvl7pPr marL="2743200" algn="l" defTabSz="457200" rtl="0" eaLnBrk="1" latinLnBrk="0" hangingPunct="1">
                        <a:defRPr sz="1800" kern="1200">
                          <a:solidFill>
                            <a:schemeClr val="tx1"/>
                          </a:solidFill>
                          <a:latin typeface="Calibri"/>
                        </a:defRPr>
                      </a:lvl7pPr>
                      <a:lvl8pPr marL="3200400" algn="l" defTabSz="457200" rtl="0" eaLnBrk="1" latinLnBrk="0" hangingPunct="1">
                        <a:defRPr sz="1800" kern="1200">
                          <a:solidFill>
                            <a:schemeClr val="tx1"/>
                          </a:solidFill>
                          <a:latin typeface="Calibri"/>
                        </a:defRPr>
                      </a:lvl8pPr>
                      <a:lvl9pPr marL="3657600" algn="l" defTabSz="457200" rtl="0" eaLnBrk="1" latinLnBrk="0" hangingPunct="1">
                        <a:defRPr sz="1800" kern="1200">
                          <a:solidFill>
                            <a:schemeClr val="tx1"/>
                          </a:solidFill>
                          <a:latin typeface="Calibri"/>
                        </a:defRPr>
                      </a:lvl9pPr>
                    </a:lstStyle>
                    <a:p>
                      <a:pPr algn="just" rtl="0" fontAlgn="ctr"/>
                      <a:r>
                        <a:rPr lang="ru-RU" sz="1200" b="1" i="0" u="none" strike="noStrike" dirty="0" smtClean="0">
                          <a:solidFill>
                            <a:srgbClr val="002060"/>
                          </a:solidFill>
                          <a:latin typeface="Times New Roman"/>
                        </a:rPr>
                        <a:t>Муниципальная программа "Управление муниципальными финансами" на 2019-2024 годы</a:t>
                      </a:r>
                      <a:endParaRPr lang="ru-RU" sz="1200" b="1" i="0" u="none" strike="noStrike" dirty="0">
                        <a:solidFill>
                          <a:srgbClr val="002060"/>
                        </a:solidFill>
                        <a:latin typeface="Times New Roman"/>
                      </a:endParaRPr>
                    </a:p>
                  </a:txBody>
                  <a:tcPr marL="4671" marR="4671" marT="4671"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b"/>
                      <a:r>
                        <a:rPr lang="ru-RU" sz="1200" b="1" i="0" u="none" strike="noStrike" dirty="0" smtClean="0">
                          <a:solidFill>
                            <a:srgbClr val="002060"/>
                          </a:solidFill>
                          <a:latin typeface="Times New Roman"/>
                        </a:rPr>
                        <a:t>41201,1</a:t>
                      </a:r>
                      <a:endParaRPr lang="ru-RU" sz="1200" b="1" i="0" u="none" strike="noStrike" dirty="0">
                        <a:solidFill>
                          <a:srgbClr val="002060"/>
                        </a:solidFill>
                        <a:latin typeface="Times New Roman"/>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b"/>
                      <a:r>
                        <a:rPr lang="ru-RU" sz="1200" b="1" i="0" u="none" strike="noStrike" dirty="0" smtClean="0">
                          <a:solidFill>
                            <a:srgbClr val="002060"/>
                          </a:solidFill>
                          <a:latin typeface="Times New Roman"/>
                        </a:rPr>
                        <a:t>41201,1</a:t>
                      </a:r>
                      <a:endParaRPr lang="ru-RU" sz="1200" b="1" i="0" u="none" strike="noStrike" dirty="0">
                        <a:solidFill>
                          <a:srgbClr val="002060"/>
                        </a:solidFill>
                        <a:latin typeface="Times New Roman"/>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ru-RU" sz="1200" b="1" i="0" u="none" strike="noStrike" dirty="0" smtClean="0">
                          <a:solidFill>
                            <a:srgbClr val="000000"/>
                          </a:solidFill>
                          <a:latin typeface="Calibri"/>
                        </a:rPr>
                        <a:t>100,0</a:t>
                      </a:r>
                      <a:endParaRPr lang="ru-RU" sz="1200" b="1" i="0" u="none" strike="noStrike" dirty="0">
                        <a:solidFill>
                          <a:srgbClr val="000000"/>
                        </a:solidFill>
                        <a:latin typeface="Calibri"/>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r>
              <a:tr h="705753">
                <a:tc>
                  <a:txBody>
                    <a:bodyPr/>
                    <a:lstStyle>
                      <a:lvl1pPr marL="0" algn="l" defTabSz="457200" rtl="0" eaLnBrk="1" latinLnBrk="0" hangingPunct="1">
                        <a:defRPr sz="1800" kern="1200">
                          <a:solidFill>
                            <a:schemeClr val="tx1"/>
                          </a:solidFill>
                          <a:latin typeface="Calibri"/>
                        </a:defRPr>
                      </a:lvl1pPr>
                      <a:lvl2pPr marL="457200" algn="l" defTabSz="457200" rtl="0" eaLnBrk="1" latinLnBrk="0" hangingPunct="1">
                        <a:defRPr sz="1800" kern="1200">
                          <a:solidFill>
                            <a:schemeClr val="tx1"/>
                          </a:solidFill>
                          <a:latin typeface="Calibri"/>
                        </a:defRPr>
                      </a:lvl2pPr>
                      <a:lvl3pPr marL="914400" algn="l" defTabSz="457200" rtl="0" eaLnBrk="1" latinLnBrk="0" hangingPunct="1">
                        <a:defRPr sz="1800" kern="1200">
                          <a:solidFill>
                            <a:schemeClr val="tx1"/>
                          </a:solidFill>
                          <a:latin typeface="Calibri"/>
                        </a:defRPr>
                      </a:lvl3pPr>
                      <a:lvl4pPr marL="1371600" algn="l" defTabSz="457200" rtl="0" eaLnBrk="1" latinLnBrk="0" hangingPunct="1">
                        <a:defRPr sz="1800" kern="1200">
                          <a:solidFill>
                            <a:schemeClr val="tx1"/>
                          </a:solidFill>
                          <a:latin typeface="Calibri"/>
                        </a:defRPr>
                      </a:lvl4pPr>
                      <a:lvl5pPr marL="1828800" algn="l" defTabSz="457200" rtl="0" eaLnBrk="1" latinLnBrk="0" hangingPunct="1">
                        <a:defRPr sz="1800" kern="1200">
                          <a:solidFill>
                            <a:schemeClr val="tx1"/>
                          </a:solidFill>
                          <a:latin typeface="Calibri"/>
                        </a:defRPr>
                      </a:lvl5pPr>
                      <a:lvl6pPr marL="2286000" algn="l" defTabSz="457200" rtl="0" eaLnBrk="1" latinLnBrk="0" hangingPunct="1">
                        <a:defRPr sz="1800" kern="1200">
                          <a:solidFill>
                            <a:schemeClr val="tx1"/>
                          </a:solidFill>
                          <a:latin typeface="Calibri"/>
                        </a:defRPr>
                      </a:lvl6pPr>
                      <a:lvl7pPr marL="2743200" algn="l" defTabSz="457200" rtl="0" eaLnBrk="1" latinLnBrk="0" hangingPunct="1">
                        <a:defRPr sz="1800" kern="1200">
                          <a:solidFill>
                            <a:schemeClr val="tx1"/>
                          </a:solidFill>
                          <a:latin typeface="Calibri"/>
                        </a:defRPr>
                      </a:lvl7pPr>
                      <a:lvl8pPr marL="3200400" algn="l" defTabSz="457200" rtl="0" eaLnBrk="1" latinLnBrk="0" hangingPunct="1">
                        <a:defRPr sz="1800" kern="1200">
                          <a:solidFill>
                            <a:schemeClr val="tx1"/>
                          </a:solidFill>
                          <a:latin typeface="Calibri"/>
                        </a:defRPr>
                      </a:lvl8pPr>
                      <a:lvl9pPr marL="3657600" algn="l" defTabSz="457200" rtl="0" eaLnBrk="1" latinLnBrk="0" hangingPunct="1">
                        <a:defRPr sz="1800" kern="1200">
                          <a:solidFill>
                            <a:schemeClr val="tx1"/>
                          </a:solidFill>
                          <a:latin typeface="Calibri"/>
                        </a:defRPr>
                      </a:lvl9pPr>
                    </a:lstStyle>
                    <a:p>
                      <a:pPr algn="ctr" rtl="0" fontAlgn="ctr"/>
                      <a:r>
                        <a:rPr lang="ru-RU" sz="1400" b="0" i="0" u="none" strike="noStrike">
                          <a:solidFill>
                            <a:srgbClr val="002060"/>
                          </a:solidFill>
                          <a:latin typeface="Times New Roman"/>
                        </a:rPr>
                        <a:t>6. </a:t>
                      </a:r>
                    </a:p>
                  </a:txBody>
                  <a:tcPr marL="4671" marR="4671" marT="467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457200" rtl="0" eaLnBrk="1" latinLnBrk="0" hangingPunct="1">
                        <a:defRPr sz="1800" kern="1200">
                          <a:solidFill>
                            <a:schemeClr val="tx1"/>
                          </a:solidFill>
                          <a:latin typeface="Calibri"/>
                        </a:defRPr>
                      </a:lvl1pPr>
                      <a:lvl2pPr marL="457200" algn="l" defTabSz="457200" rtl="0" eaLnBrk="1" latinLnBrk="0" hangingPunct="1">
                        <a:defRPr sz="1800" kern="1200">
                          <a:solidFill>
                            <a:schemeClr val="tx1"/>
                          </a:solidFill>
                          <a:latin typeface="Calibri"/>
                        </a:defRPr>
                      </a:lvl2pPr>
                      <a:lvl3pPr marL="914400" algn="l" defTabSz="457200" rtl="0" eaLnBrk="1" latinLnBrk="0" hangingPunct="1">
                        <a:defRPr sz="1800" kern="1200">
                          <a:solidFill>
                            <a:schemeClr val="tx1"/>
                          </a:solidFill>
                          <a:latin typeface="Calibri"/>
                        </a:defRPr>
                      </a:lvl3pPr>
                      <a:lvl4pPr marL="1371600" algn="l" defTabSz="457200" rtl="0" eaLnBrk="1" latinLnBrk="0" hangingPunct="1">
                        <a:defRPr sz="1800" kern="1200">
                          <a:solidFill>
                            <a:schemeClr val="tx1"/>
                          </a:solidFill>
                          <a:latin typeface="Calibri"/>
                        </a:defRPr>
                      </a:lvl4pPr>
                      <a:lvl5pPr marL="1828800" algn="l" defTabSz="457200" rtl="0" eaLnBrk="1" latinLnBrk="0" hangingPunct="1">
                        <a:defRPr sz="1800" kern="1200">
                          <a:solidFill>
                            <a:schemeClr val="tx1"/>
                          </a:solidFill>
                          <a:latin typeface="Calibri"/>
                        </a:defRPr>
                      </a:lvl5pPr>
                      <a:lvl6pPr marL="2286000" algn="l" defTabSz="457200" rtl="0" eaLnBrk="1" latinLnBrk="0" hangingPunct="1">
                        <a:defRPr sz="1800" kern="1200">
                          <a:solidFill>
                            <a:schemeClr val="tx1"/>
                          </a:solidFill>
                          <a:latin typeface="Calibri"/>
                        </a:defRPr>
                      </a:lvl6pPr>
                      <a:lvl7pPr marL="2743200" algn="l" defTabSz="457200" rtl="0" eaLnBrk="1" latinLnBrk="0" hangingPunct="1">
                        <a:defRPr sz="1800" kern="1200">
                          <a:solidFill>
                            <a:schemeClr val="tx1"/>
                          </a:solidFill>
                          <a:latin typeface="Calibri"/>
                        </a:defRPr>
                      </a:lvl7pPr>
                      <a:lvl8pPr marL="3200400" algn="l" defTabSz="457200" rtl="0" eaLnBrk="1" latinLnBrk="0" hangingPunct="1">
                        <a:defRPr sz="1800" kern="1200">
                          <a:solidFill>
                            <a:schemeClr val="tx1"/>
                          </a:solidFill>
                          <a:latin typeface="Calibri"/>
                        </a:defRPr>
                      </a:lvl8pPr>
                      <a:lvl9pPr marL="3657600" algn="l" defTabSz="457200" rtl="0" eaLnBrk="1" latinLnBrk="0" hangingPunct="1">
                        <a:defRPr sz="1800" kern="1200">
                          <a:solidFill>
                            <a:schemeClr val="tx1"/>
                          </a:solidFill>
                          <a:latin typeface="Calibri"/>
                        </a:defRPr>
                      </a:lvl9pPr>
                    </a:lstStyle>
                    <a:p>
                      <a:pPr algn="just" rtl="0" fontAlgn="ctr"/>
                      <a:r>
                        <a:rPr lang="ru-RU" sz="1200" b="1" i="0" u="none" strike="noStrike" dirty="0" smtClean="0">
                          <a:solidFill>
                            <a:srgbClr val="002060"/>
                          </a:solidFill>
                          <a:latin typeface="Times New Roman"/>
                        </a:rPr>
                        <a:t> Муниципальная программа "Развитие сельского хозяйства, земельных отношений, муниципального имущества и экологии Хохольского муниципального района Воронежской области на 2019-2024 гг."</a:t>
                      </a:r>
                      <a:endParaRPr lang="ru-RU" sz="1200" b="1" i="0" u="none" strike="noStrike" dirty="0">
                        <a:solidFill>
                          <a:srgbClr val="002060"/>
                        </a:solidFill>
                        <a:latin typeface="Times New Roman"/>
                      </a:endParaRPr>
                    </a:p>
                  </a:txBody>
                  <a:tcPr marL="4671" marR="4671" marT="4671"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b"/>
                      <a:r>
                        <a:rPr lang="ru-RU" sz="1200" b="1" i="0" u="none" strike="noStrike" dirty="0" smtClean="0">
                          <a:solidFill>
                            <a:srgbClr val="002060"/>
                          </a:solidFill>
                          <a:latin typeface="Times New Roman"/>
                        </a:rPr>
                        <a:t>13805,9</a:t>
                      </a:r>
                      <a:endParaRPr lang="ru-RU" sz="1200" b="1" i="0" u="none" strike="noStrike" dirty="0">
                        <a:solidFill>
                          <a:srgbClr val="002060"/>
                        </a:solidFill>
                        <a:latin typeface="Times New Roman"/>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b"/>
                      <a:r>
                        <a:rPr lang="ru-RU" sz="1200" b="1" i="0" u="none" strike="noStrike" dirty="0" smtClean="0">
                          <a:solidFill>
                            <a:srgbClr val="002060"/>
                          </a:solidFill>
                          <a:latin typeface="Times New Roman"/>
                        </a:rPr>
                        <a:t>13805,3</a:t>
                      </a:r>
                      <a:endParaRPr lang="ru-RU" sz="1200" b="1" i="0" u="none" strike="noStrike" dirty="0">
                        <a:solidFill>
                          <a:srgbClr val="002060"/>
                        </a:solidFill>
                        <a:latin typeface="Times New Roman"/>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ru-RU" sz="1200" b="1" i="0" u="none" strike="noStrike" dirty="0" smtClean="0">
                          <a:solidFill>
                            <a:srgbClr val="000000"/>
                          </a:solidFill>
                          <a:latin typeface="Calibri"/>
                        </a:rPr>
                        <a:t>99,9</a:t>
                      </a:r>
                      <a:endParaRPr lang="ru-RU" sz="1200" b="1" i="0" u="none" strike="noStrike" dirty="0">
                        <a:solidFill>
                          <a:srgbClr val="000000"/>
                        </a:solidFill>
                        <a:latin typeface="Calibri"/>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r>
              <a:tr h="473141">
                <a:tc>
                  <a:txBody>
                    <a:bodyPr/>
                    <a:lstStyle>
                      <a:lvl1pPr marL="0" algn="l" defTabSz="457200" rtl="0" eaLnBrk="1" latinLnBrk="0" hangingPunct="1">
                        <a:defRPr sz="1800" kern="1200">
                          <a:solidFill>
                            <a:schemeClr val="tx1"/>
                          </a:solidFill>
                          <a:latin typeface="Calibri"/>
                        </a:defRPr>
                      </a:lvl1pPr>
                      <a:lvl2pPr marL="457200" algn="l" defTabSz="457200" rtl="0" eaLnBrk="1" latinLnBrk="0" hangingPunct="1">
                        <a:defRPr sz="1800" kern="1200">
                          <a:solidFill>
                            <a:schemeClr val="tx1"/>
                          </a:solidFill>
                          <a:latin typeface="Calibri"/>
                        </a:defRPr>
                      </a:lvl2pPr>
                      <a:lvl3pPr marL="914400" algn="l" defTabSz="457200" rtl="0" eaLnBrk="1" latinLnBrk="0" hangingPunct="1">
                        <a:defRPr sz="1800" kern="1200">
                          <a:solidFill>
                            <a:schemeClr val="tx1"/>
                          </a:solidFill>
                          <a:latin typeface="Calibri"/>
                        </a:defRPr>
                      </a:lvl3pPr>
                      <a:lvl4pPr marL="1371600" algn="l" defTabSz="457200" rtl="0" eaLnBrk="1" latinLnBrk="0" hangingPunct="1">
                        <a:defRPr sz="1800" kern="1200">
                          <a:solidFill>
                            <a:schemeClr val="tx1"/>
                          </a:solidFill>
                          <a:latin typeface="Calibri"/>
                        </a:defRPr>
                      </a:lvl4pPr>
                      <a:lvl5pPr marL="1828800" algn="l" defTabSz="457200" rtl="0" eaLnBrk="1" latinLnBrk="0" hangingPunct="1">
                        <a:defRPr sz="1800" kern="1200">
                          <a:solidFill>
                            <a:schemeClr val="tx1"/>
                          </a:solidFill>
                          <a:latin typeface="Calibri"/>
                        </a:defRPr>
                      </a:lvl5pPr>
                      <a:lvl6pPr marL="2286000" algn="l" defTabSz="457200" rtl="0" eaLnBrk="1" latinLnBrk="0" hangingPunct="1">
                        <a:defRPr sz="1800" kern="1200">
                          <a:solidFill>
                            <a:schemeClr val="tx1"/>
                          </a:solidFill>
                          <a:latin typeface="Calibri"/>
                        </a:defRPr>
                      </a:lvl6pPr>
                      <a:lvl7pPr marL="2743200" algn="l" defTabSz="457200" rtl="0" eaLnBrk="1" latinLnBrk="0" hangingPunct="1">
                        <a:defRPr sz="1800" kern="1200">
                          <a:solidFill>
                            <a:schemeClr val="tx1"/>
                          </a:solidFill>
                          <a:latin typeface="Calibri"/>
                        </a:defRPr>
                      </a:lvl7pPr>
                      <a:lvl8pPr marL="3200400" algn="l" defTabSz="457200" rtl="0" eaLnBrk="1" latinLnBrk="0" hangingPunct="1">
                        <a:defRPr sz="1800" kern="1200">
                          <a:solidFill>
                            <a:schemeClr val="tx1"/>
                          </a:solidFill>
                          <a:latin typeface="Calibri"/>
                        </a:defRPr>
                      </a:lvl8pPr>
                      <a:lvl9pPr marL="3657600" algn="l" defTabSz="457200" rtl="0" eaLnBrk="1" latinLnBrk="0" hangingPunct="1">
                        <a:defRPr sz="1800" kern="1200">
                          <a:solidFill>
                            <a:schemeClr val="tx1"/>
                          </a:solidFill>
                          <a:latin typeface="Calibri"/>
                        </a:defRPr>
                      </a:lvl9pPr>
                    </a:lstStyle>
                    <a:p>
                      <a:pPr algn="ctr" rtl="0" fontAlgn="ctr"/>
                      <a:r>
                        <a:rPr lang="ru-RU" sz="1200" b="0" i="0" u="none" strike="noStrike" dirty="0">
                          <a:solidFill>
                            <a:srgbClr val="002060"/>
                          </a:solidFill>
                          <a:latin typeface="Times New Roman"/>
                        </a:rPr>
                        <a:t>7. </a:t>
                      </a:r>
                    </a:p>
                  </a:txBody>
                  <a:tcPr marL="4671" marR="4671" marT="467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457200" rtl="0" eaLnBrk="1" latinLnBrk="0" hangingPunct="1">
                        <a:defRPr sz="1800" kern="1200">
                          <a:solidFill>
                            <a:schemeClr val="tx1"/>
                          </a:solidFill>
                          <a:latin typeface="Calibri"/>
                        </a:defRPr>
                      </a:lvl1pPr>
                      <a:lvl2pPr marL="457200" algn="l" defTabSz="457200" rtl="0" eaLnBrk="1" latinLnBrk="0" hangingPunct="1">
                        <a:defRPr sz="1800" kern="1200">
                          <a:solidFill>
                            <a:schemeClr val="tx1"/>
                          </a:solidFill>
                          <a:latin typeface="Calibri"/>
                        </a:defRPr>
                      </a:lvl2pPr>
                      <a:lvl3pPr marL="914400" algn="l" defTabSz="457200" rtl="0" eaLnBrk="1" latinLnBrk="0" hangingPunct="1">
                        <a:defRPr sz="1800" kern="1200">
                          <a:solidFill>
                            <a:schemeClr val="tx1"/>
                          </a:solidFill>
                          <a:latin typeface="Calibri"/>
                        </a:defRPr>
                      </a:lvl3pPr>
                      <a:lvl4pPr marL="1371600" algn="l" defTabSz="457200" rtl="0" eaLnBrk="1" latinLnBrk="0" hangingPunct="1">
                        <a:defRPr sz="1800" kern="1200">
                          <a:solidFill>
                            <a:schemeClr val="tx1"/>
                          </a:solidFill>
                          <a:latin typeface="Calibri"/>
                        </a:defRPr>
                      </a:lvl4pPr>
                      <a:lvl5pPr marL="1828800" algn="l" defTabSz="457200" rtl="0" eaLnBrk="1" latinLnBrk="0" hangingPunct="1">
                        <a:defRPr sz="1800" kern="1200">
                          <a:solidFill>
                            <a:schemeClr val="tx1"/>
                          </a:solidFill>
                          <a:latin typeface="Calibri"/>
                        </a:defRPr>
                      </a:lvl5pPr>
                      <a:lvl6pPr marL="2286000" algn="l" defTabSz="457200" rtl="0" eaLnBrk="1" latinLnBrk="0" hangingPunct="1">
                        <a:defRPr sz="1800" kern="1200">
                          <a:solidFill>
                            <a:schemeClr val="tx1"/>
                          </a:solidFill>
                          <a:latin typeface="Calibri"/>
                        </a:defRPr>
                      </a:lvl6pPr>
                      <a:lvl7pPr marL="2743200" algn="l" defTabSz="457200" rtl="0" eaLnBrk="1" latinLnBrk="0" hangingPunct="1">
                        <a:defRPr sz="1800" kern="1200">
                          <a:solidFill>
                            <a:schemeClr val="tx1"/>
                          </a:solidFill>
                          <a:latin typeface="Calibri"/>
                        </a:defRPr>
                      </a:lvl7pPr>
                      <a:lvl8pPr marL="3200400" algn="l" defTabSz="457200" rtl="0" eaLnBrk="1" latinLnBrk="0" hangingPunct="1">
                        <a:defRPr sz="1800" kern="1200">
                          <a:solidFill>
                            <a:schemeClr val="tx1"/>
                          </a:solidFill>
                          <a:latin typeface="Calibri"/>
                        </a:defRPr>
                      </a:lvl8pPr>
                      <a:lvl9pPr marL="3657600" algn="l" defTabSz="457200" rtl="0" eaLnBrk="1" latinLnBrk="0" hangingPunct="1">
                        <a:defRPr sz="1800" kern="1200">
                          <a:solidFill>
                            <a:schemeClr val="tx1"/>
                          </a:solidFill>
                          <a:latin typeface="Calibri"/>
                        </a:defRPr>
                      </a:lvl9pPr>
                    </a:lstStyle>
                    <a:p>
                      <a:pPr algn="just" rtl="0" fontAlgn="ctr"/>
                      <a:r>
                        <a:rPr lang="ru-RU" sz="1200" b="1" i="0" u="none" strike="noStrike" dirty="0" smtClean="0">
                          <a:solidFill>
                            <a:srgbClr val="002060"/>
                          </a:solidFill>
                          <a:latin typeface="Times New Roman"/>
                        </a:rPr>
                        <a:t> Муниципальная программа "Экономическое развитие Хохольского муниципального района" на 2019-2024 годы</a:t>
                      </a:r>
                      <a:endParaRPr lang="ru-RU" sz="1200" b="1" i="0" u="none" strike="noStrike" dirty="0">
                        <a:solidFill>
                          <a:srgbClr val="002060"/>
                        </a:solidFill>
                        <a:latin typeface="Times New Roman"/>
                      </a:endParaRPr>
                    </a:p>
                  </a:txBody>
                  <a:tcPr marL="4671" marR="4671" marT="4671"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b"/>
                      <a:r>
                        <a:rPr lang="ru-RU" sz="1200" b="1" i="0" u="none" strike="noStrike" dirty="0" smtClean="0">
                          <a:solidFill>
                            <a:srgbClr val="002060"/>
                          </a:solidFill>
                          <a:latin typeface="Times New Roman"/>
                        </a:rPr>
                        <a:t>5101,7</a:t>
                      </a:r>
                      <a:endParaRPr lang="ru-RU" sz="1200" b="1" i="0" u="none" strike="noStrike" dirty="0">
                        <a:solidFill>
                          <a:srgbClr val="002060"/>
                        </a:solidFill>
                        <a:latin typeface="Times New Roman"/>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b"/>
                      <a:r>
                        <a:rPr lang="ru-RU" sz="1200" b="1" i="0" u="none" strike="noStrike" dirty="0" smtClean="0">
                          <a:solidFill>
                            <a:srgbClr val="002060"/>
                          </a:solidFill>
                          <a:latin typeface="Times New Roman"/>
                        </a:rPr>
                        <a:t>5101,6</a:t>
                      </a:r>
                      <a:endParaRPr lang="ru-RU" sz="1200" b="1" i="0" u="none" strike="noStrike" dirty="0">
                        <a:solidFill>
                          <a:srgbClr val="002060"/>
                        </a:solidFill>
                        <a:latin typeface="Times New Roman"/>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ru-RU" sz="1200" b="1" i="0" u="none" strike="noStrike" dirty="0" smtClean="0">
                          <a:solidFill>
                            <a:srgbClr val="000000"/>
                          </a:solidFill>
                          <a:latin typeface="Calibri"/>
                        </a:rPr>
                        <a:t>99,9</a:t>
                      </a:r>
                      <a:endParaRPr lang="ru-RU" sz="1200" b="1" i="0" u="none" strike="noStrike" dirty="0">
                        <a:solidFill>
                          <a:srgbClr val="000000"/>
                        </a:solidFill>
                        <a:latin typeface="Calibri"/>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r>
              <a:tr h="705753">
                <a:tc>
                  <a:txBody>
                    <a:bodyPr/>
                    <a:lstStyle>
                      <a:lvl1pPr marL="0" algn="l" defTabSz="457200" rtl="0" eaLnBrk="1" latinLnBrk="0" hangingPunct="1">
                        <a:defRPr sz="1800" kern="1200">
                          <a:solidFill>
                            <a:schemeClr val="tx1"/>
                          </a:solidFill>
                          <a:latin typeface="Calibri"/>
                        </a:defRPr>
                      </a:lvl1pPr>
                      <a:lvl2pPr marL="457200" algn="l" defTabSz="457200" rtl="0" eaLnBrk="1" latinLnBrk="0" hangingPunct="1">
                        <a:defRPr sz="1800" kern="1200">
                          <a:solidFill>
                            <a:schemeClr val="tx1"/>
                          </a:solidFill>
                          <a:latin typeface="Calibri"/>
                        </a:defRPr>
                      </a:lvl2pPr>
                      <a:lvl3pPr marL="914400" algn="l" defTabSz="457200" rtl="0" eaLnBrk="1" latinLnBrk="0" hangingPunct="1">
                        <a:defRPr sz="1800" kern="1200">
                          <a:solidFill>
                            <a:schemeClr val="tx1"/>
                          </a:solidFill>
                          <a:latin typeface="Calibri"/>
                        </a:defRPr>
                      </a:lvl3pPr>
                      <a:lvl4pPr marL="1371600" algn="l" defTabSz="457200" rtl="0" eaLnBrk="1" latinLnBrk="0" hangingPunct="1">
                        <a:defRPr sz="1800" kern="1200">
                          <a:solidFill>
                            <a:schemeClr val="tx1"/>
                          </a:solidFill>
                          <a:latin typeface="Calibri"/>
                        </a:defRPr>
                      </a:lvl4pPr>
                      <a:lvl5pPr marL="1828800" algn="l" defTabSz="457200" rtl="0" eaLnBrk="1" latinLnBrk="0" hangingPunct="1">
                        <a:defRPr sz="1800" kern="1200">
                          <a:solidFill>
                            <a:schemeClr val="tx1"/>
                          </a:solidFill>
                          <a:latin typeface="Calibri"/>
                        </a:defRPr>
                      </a:lvl5pPr>
                      <a:lvl6pPr marL="2286000" algn="l" defTabSz="457200" rtl="0" eaLnBrk="1" latinLnBrk="0" hangingPunct="1">
                        <a:defRPr sz="1800" kern="1200">
                          <a:solidFill>
                            <a:schemeClr val="tx1"/>
                          </a:solidFill>
                          <a:latin typeface="Calibri"/>
                        </a:defRPr>
                      </a:lvl6pPr>
                      <a:lvl7pPr marL="2743200" algn="l" defTabSz="457200" rtl="0" eaLnBrk="1" latinLnBrk="0" hangingPunct="1">
                        <a:defRPr sz="1800" kern="1200">
                          <a:solidFill>
                            <a:schemeClr val="tx1"/>
                          </a:solidFill>
                          <a:latin typeface="Calibri"/>
                        </a:defRPr>
                      </a:lvl7pPr>
                      <a:lvl8pPr marL="3200400" algn="l" defTabSz="457200" rtl="0" eaLnBrk="1" latinLnBrk="0" hangingPunct="1">
                        <a:defRPr sz="1800" kern="1200">
                          <a:solidFill>
                            <a:schemeClr val="tx1"/>
                          </a:solidFill>
                          <a:latin typeface="Calibri"/>
                        </a:defRPr>
                      </a:lvl8pPr>
                      <a:lvl9pPr marL="3657600" algn="l" defTabSz="457200" rtl="0" eaLnBrk="1" latinLnBrk="0" hangingPunct="1">
                        <a:defRPr sz="1800" kern="1200">
                          <a:solidFill>
                            <a:schemeClr val="tx1"/>
                          </a:solidFill>
                          <a:latin typeface="Calibri"/>
                        </a:defRPr>
                      </a:lvl9pPr>
                    </a:lstStyle>
                    <a:p>
                      <a:pPr algn="ctr" rtl="0" fontAlgn="ctr"/>
                      <a:r>
                        <a:rPr lang="ru-RU" sz="1200" b="0" i="0" u="none" strike="noStrike">
                          <a:solidFill>
                            <a:srgbClr val="002060"/>
                          </a:solidFill>
                          <a:latin typeface="Times New Roman"/>
                        </a:rPr>
                        <a:t>8. </a:t>
                      </a:r>
                    </a:p>
                  </a:txBody>
                  <a:tcPr marL="4671" marR="4671" marT="467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457200" rtl="0" eaLnBrk="1" latinLnBrk="0" hangingPunct="1">
                        <a:defRPr sz="1800" kern="1200">
                          <a:solidFill>
                            <a:schemeClr val="tx1"/>
                          </a:solidFill>
                          <a:latin typeface="Calibri"/>
                        </a:defRPr>
                      </a:lvl1pPr>
                      <a:lvl2pPr marL="457200" algn="l" defTabSz="457200" rtl="0" eaLnBrk="1" latinLnBrk="0" hangingPunct="1">
                        <a:defRPr sz="1800" kern="1200">
                          <a:solidFill>
                            <a:schemeClr val="tx1"/>
                          </a:solidFill>
                          <a:latin typeface="Calibri"/>
                        </a:defRPr>
                      </a:lvl2pPr>
                      <a:lvl3pPr marL="914400" algn="l" defTabSz="457200" rtl="0" eaLnBrk="1" latinLnBrk="0" hangingPunct="1">
                        <a:defRPr sz="1800" kern="1200">
                          <a:solidFill>
                            <a:schemeClr val="tx1"/>
                          </a:solidFill>
                          <a:latin typeface="Calibri"/>
                        </a:defRPr>
                      </a:lvl3pPr>
                      <a:lvl4pPr marL="1371600" algn="l" defTabSz="457200" rtl="0" eaLnBrk="1" latinLnBrk="0" hangingPunct="1">
                        <a:defRPr sz="1800" kern="1200">
                          <a:solidFill>
                            <a:schemeClr val="tx1"/>
                          </a:solidFill>
                          <a:latin typeface="Calibri"/>
                        </a:defRPr>
                      </a:lvl4pPr>
                      <a:lvl5pPr marL="1828800" algn="l" defTabSz="457200" rtl="0" eaLnBrk="1" latinLnBrk="0" hangingPunct="1">
                        <a:defRPr sz="1800" kern="1200">
                          <a:solidFill>
                            <a:schemeClr val="tx1"/>
                          </a:solidFill>
                          <a:latin typeface="Calibri"/>
                        </a:defRPr>
                      </a:lvl5pPr>
                      <a:lvl6pPr marL="2286000" algn="l" defTabSz="457200" rtl="0" eaLnBrk="1" latinLnBrk="0" hangingPunct="1">
                        <a:defRPr sz="1800" kern="1200">
                          <a:solidFill>
                            <a:schemeClr val="tx1"/>
                          </a:solidFill>
                          <a:latin typeface="Calibri"/>
                        </a:defRPr>
                      </a:lvl6pPr>
                      <a:lvl7pPr marL="2743200" algn="l" defTabSz="457200" rtl="0" eaLnBrk="1" latinLnBrk="0" hangingPunct="1">
                        <a:defRPr sz="1800" kern="1200">
                          <a:solidFill>
                            <a:schemeClr val="tx1"/>
                          </a:solidFill>
                          <a:latin typeface="Calibri"/>
                        </a:defRPr>
                      </a:lvl7pPr>
                      <a:lvl8pPr marL="3200400" algn="l" defTabSz="457200" rtl="0" eaLnBrk="1" latinLnBrk="0" hangingPunct="1">
                        <a:defRPr sz="1800" kern="1200">
                          <a:solidFill>
                            <a:schemeClr val="tx1"/>
                          </a:solidFill>
                          <a:latin typeface="Calibri"/>
                        </a:defRPr>
                      </a:lvl8pPr>
                      <a:lvl9pPr marL="3657600" algn="l" defTabSz="457200" rtl="0" eaLnBrk="1" latinLnBrk="0" hangingPunct="1">
                        <a:defRPr sz="1800" kern="1200">
                          <a:solidFill>
                            <a:schemeClr val="tx1"/>
                          </a:solidFill>
                          <a:latin typeface="Calibri"/>
                        </a:defRPr>
                      </a:lvl9pPr>
                    </a:lstStyle>
                    <a:p>
                      <a:pPr algn="just" rtl="0" fontAlgn="ctr"/>
                      <a:r>
                        <a:rPr lang="ru-RU" sz="1200" b="1" i="0" u="none" strike="noStrike" dirty="0" smtClean="0">
                          <a:solidFill>
                            <a:srgbClr val="002060"/>
                          </a:solidFill>
                          <a:latin typeface="Times New Roman"/>
                        </a:rPr>
                        <a:t>Муниципальная программа "Защита населения и территории Хохольского муниципального района от чрезвычайных ситуаций природного и техногенного характера" на 2019-2024 гг.</a:t>
                      </a:r>
                      <a:endParaRPr lang="ru-RU" sz="1200" b="1" i="0" u="none" strike="noStrike" dirty="0">
                        <a:solidFill>
                          <a:srgbClr val="002060"/>
                        </a:solidFill>
                        <a:latin typeface="Times New Roman"/>
                      </a:endParaRPr>
                    </a:p>
                  </a:txBody>
                  <a:tcPr marL="4671" marR="4671" marT="4671"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b"/>
                      <a:r>
                        <a:rPr lang="ru-RU" sz="1200" b="1" i="0" u="none" strike="noStrike" dirty="0" smtClean="0">
                          <a:solidFill>
                            <a:srgbClr val="002060"/>
                          </a:solidFill>
                          <a:latin typeface="Times New Roman"/>
                        </a:rPr>
                        <a:t>3174,9</a:t>
                      </a:r>
                      <a:endParaRPr lang="ru-RU" sz="1200" b="1" i="0" u="none" strike="noStrike" dirty="0">
                        <a:solidFill>
                          <a:srgbClr val="002060"/>
                        </a:solidFill>
                        <a:latin typeface="Times New Roman"/>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b"/>
                      <a:r>
                        <a:rPr lang="ru-RU" sz="1200" b="1" i="0" u="none" strike="noStrike" dirty="0" smtClean="0">
                          <a:solidFill>
                            <a:srgbClr val="002060"/>
                          </a:solidFill>
                          <a:latin typeface="Times New Roman"/>
                        </a:rPr>
                        <a:t>3174,9</a:t>
                      </a:r>
                      <a:endParaRPr lang="ru-RU" sz="1200" b="1" i="0" u="none" strike="noStrike" dirty="0">
                        <a:solidFill>
                          <a:srgbClr val="002060"/>
                        </a:solidFill>
                        <a:latin typeface="Times New Roman"/>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ru-RU" sz="1200" b="1" i="0" u="none" strike="noStrike" dirty="0">
                          <a:solidFill>
                            <a:srgbClr val="000000"/>
                          </a:solidFill>
                          <a:latin typeface="Calibri"/>
                        </a:rPr>
                        <a:t>100,0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r>
              <a:tr h="563617">
                <a:tc>
                  <a:txBody>
                    <a:bodyPr/>
                    <a:lstStyle>
                      <a:lvl1pPr marL="0" algn="l" defTabSz="457200" rtl="0" eaLnBrk="1" latinLnBrk="0" hangingPunct="1">
                        <a:defRPr sz="1800" kern="1200">
                          <a:solidFill>
                            <a:schemeClr val="tx1"/>
                          </a:solidFill>
                          <a:latin typeface="Calibri"/>
                        </a:defRPr>
                      </a:lvl1pPr>
                      <a:lvl2pPr marL="457200" algn="l" defTabSz="457200" rtl="0" eaLnBrk="1" latinLnBrk="0" hangingPunct="1">
                        <a:defRPr sz="1800" kern="1200">
                          <a:solidFill>
                            <a:schemeClr val="tx1"/>
                          </a:solidFill>
                          <a:latin typeface="Calibri"/>
                        </a:defRPr>
                      </a:lvl2pPr>
                      <a:lvl3pPr marL="914400" algn="l" defTabSz="457200" rtl="0" eaLnBrk="1" latinLnBrk="0" hangingPunct="1">
                        <a:defRPr sz="1800" kern="1200">
                          <a:solidFill>
                            <a:schemeClr val="tx1"/>
                          </a:solidFill>
                          <a:latin typeface="Calibri"/>
                        </a:defRPr>
                      </a:lvl3pPr>
                      <a:lvl4pPr marL="1371600" algn="l" defTabSz="457200" rtl="0" eaLnBrk="1" latinLnBrk="0" hangingPunct="1">
                        <a:defRPr sz="1800" kern="1200">
                          <a:solidFill>
                            <a:schemeClr val="tx1"/>
                          </a:solidFill>
                          <a:latin typeface="Calibri"/>
                        </a:defRPr>
                      </a:lvl4pPr>
                      <a:lvl5pPr marL="1828800" algn="l" defTabSz="457200" rtl="0" eaLnBrk="1" latinLnBrk="0" hangingPunct="1">
                        <a:defRPr sz="1800" kern="1200">
                          <a:solidFill>
                            <a:schemeClr val="tx1"/>
                          </a:solidFill>
                          <a:latin typeface="Calibri"/>
                        </a:defRPr>
                      </a:lvl5pPr>
                      <a:lvl6pPr marL="2286000" algn="l" defTabSz="457200" rtl="0" eaLnBrk="1" latinLnBrk="0" hangingPunct="1">
                        <a:defRPr sz="1800" kern="1200">
                          <a:solidFill>
                            <a:schemeClr val="tx1"/>
                          </a:solidFill>
                          <a:latin typeface="Calibri"/>
                        </a:defRPr>
                      </a:lvl6pPr>
                      <a:lvl7pPr marL="2743200" algn="l" defTabSz="457200" rtl="0" eaLnBrk="1" latinLnBrk="0" hangingPunct="1">
                        <a:defRPr sz="1800" kern="1200">
                          <a:solidFill>
                            <a:schemeClr val="tx1"/>
                          </a:solidFill>
                          <a:latin typeface="Calibri"/>
                        </a:defRPr>
                      </a:lvl7pPr>
                      <a:lvl8pPr marL="3200400" algn="l" defTabSz="457200" rtl="0" eaLnBrk="1" latinLnBrk="0" hangingPunct="1">
                        <a:defRPr sz="1800" kern="1200">
                          <a:solidFill>
                            <a:schemeClr val="tx1"/>
                          </a:solidFill>
                          <a:latin typeface="Calibri"/>
                        </a:defRPr>
                      </a:lvl8pPr>
                      <a:lvl9pPr marL="3657600" algn="l" defTabSz="457200" rtl="0" eaLnBrk="1" latinLnBrk="0" hangingPunct="1">
                        <a:defRPr sz="1800" kern="1200">
                          <a:solidFill>
                            <a:schemeClr val="tx1"/>
                          </a:solidFill>
                          <a:latin typeface="Calibri"/>
                        </a:defRPr>
                      </a:lvl9pPr>
                    </a:lstStyle>
                    <a:p>
                      <a:pPr algn="ctr" rtl="0" fontAlgn="ctr"/>
                      <a:r>
                        <a:rPr lang="ru-RU" sz="1200" b="0" i="0" u="none" strike="noStrike" dirty="0" smtClean="0">
                          <a:solidFill>
                            <a:srgbClr val="002060"/>
                          </a:solidFill>
                          <a:latin typeface="Times New Roman"/>
                        </a:rPr>
                        <a:t>10.</a:t>
                      </a:r>
                      <a:endParaRPr lang="ru-RU" sz="1200" b="0" i="0" u="none" strike="noStrike" dirty="0">
                        <a:solidFill>
                          <a:srgbClr val="002060"/>
                        </a:solidFill>
                        <a:latin typeface="Times New Roman"/>
                      </a:endParaRPr>
                    </a:p>
                  </a:txBody>
                  <a:tcPr marL="4671" marR="4671" marT="467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457200" rtl="0" eaLnBrk="1" latinLnBrk="0" hangingPunct="1">
                        <a:defRPr sz="1800" kern="1200">
                          <a:solidFill>
                            <a:schemeClr val="tx1"/>
                          </a:solidFill>
                          <a:latin typeface="Calibri"/>
                        </a:defRPr>
                      </a:lvl1pPr>
                      <a:lvl2pPr marL="457200" algn="l" defTabSz="457200" rtl="0" eaLnBrk="1" latinLnBrk="0" hangingPunct="1">
                        <a:defRPr sz="1800" kern="1200">
                          <a:solidFill>
                            <a:schemeClr val="tx1"/>
                          </a:solidFill>
                          <a:latin typeface="Calibri"/>
                        </a:defRPr>
                      </a:lvl2pPr>
                      <a:lvl3pPr marL="914400" algn="l" defTabSz="457200" rtl="0" eaLnBrk="1" latinLnBrk="0" hangingPunct="1">
                        <a:defRPr sz="1800" kern="1200">
                          <a:solidFill>
                            <a:schemeClr val="tx1"/>
                          </a:solidFill>
                          <a:latin typeface="Calibri"/>
                        </a:defRPr>
                      </a:lvl3pPr>
                      <a:lvl4pPr marL="1371600" algn="l" defTabSz="457200" rtl="0" eaLnBrk="1" latinLnBrk="0" hangingPunct="1">
                        <a:defRPr sz="1800" kern="1200">
                          <a:solidFill>
                            <a:schemeClr val="tx1"/>
                          </a:solidFill>
                          <a:latin typeface="Calibri"/>
                        </a:defRPr>
                      </a:lvl4pPr>
                      <a:lvl5pPr marL="1828800" algn="l" defTabSz="457200" rtl="0" eaLnBrk="1" latinLnBrk="0" hangingPunct="1">
                        <a:defRPr sz="1800" kern="1200">
                          <a:solidFill>
                            <a:schemeClr val="tx1"/>
                          </a:solidFill>
                          <a:latin typeface="Calibri"/>
                        </a:defRPr>
                      </a:lvl5pPr>
                      <a:lvl6pPr marL="2286000" algn="l" defTabSz="457200" rtl="0" eaLnBrk="1" latinLnBrk="0" hangingPunct="1">
                        <a:defRPr sz="1800" kern="1200">
                          <a:solidFill>
                            <a:schemeClr val="tx1"/>
                          </a:solidFill>
                          <a:latin typeface="Calibri"/>
                        </a:defRPr>
                      </a:lvl6pPr>
                      <a:lvl7pPr marL="2743200" algn="l" defTabSz="457200" rtl="0" eaLnBrk="1" latinLnBrk="0" hangingPunct="1">
                        <a:defRPr sz="1800" kern="1200">
                          <a:solidFill>
                            <a:schemeClr val="tx1"/>
                          </a:solidFill>
                          <a:latin typeface="Calibri"/>
                        </a:defRPr>
                      </a:lvl7pPr>
                      <a:lvl8pPr marL="3200400" algn="l" defTabSz="457200" rtl="0" eaLnBrk="1" latinLnBrk="0" hangingPunct="1">
                        <a:defRPr sz="1800" kern="1200">
                          <a:solidFill>
                            <a:schemeClr val="tx1"/>
                          </a:solidFill>
                          <a:latin typeface="Calibri"/>
                        </a:defRPr>
                      </a:lvl8pPr>
                      <a:lvl9pPr marL="3657600" algn="l" defTabSz="457200" rtl="0" eaLnBrk="1" latinLnBrk="0" hangingPunct="1">
                        <a:defRPr sz="1800" kern="1200">
                          <a:solidFill>
                            <a:schemeClr val="tx1"/>
                          </a:solidFill>
                          <a:latin typeface="Calibri"/>
                        </a:defRPr>
                      </a:lvl9pPr>
                    </a:lstStyle>
                    <a:p>
                      <a:pPr algn="just" rtl="0" fontAlgn="ctr"/>
                      <a:r>
                        <a:rPr lang="ru-RU" sz="1200" b="1" i="0" u="none" strike="noStrike" dirty="0" smtClean="0">
                          <a:solidFill>
                            <a:srgbClr val="002060"/>
                          </a:solidFill>
                          <a:latin typeface="Times New Roman"/>
                        </a:rPr>
                        <a:t>Муниципальная программа «Создание условий для развития транспортной системы и дорожного хозяйства»</a:t>
                      </a:r>
                      <a:endParaRPr lang="ru-RU" sz="1200" b="1" i="0" u="none" strike="noStrike" dirty="0">
                        <a:solidFill>
                          <a:srgbClr val="002060"/>
                        </a:solidFill>
                        <a:latin typeface="Times New Roman"/>
                      </a:endParaRPr>
                    </a:p>
                  </a:txBody>
                  <a:tcPr marL="4671" marR="4671" marT="4671"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b"/>
                      <a:r>
                        <a:rPr lang="ru-RU" sz="1200" b="1" i="0" u="none" strike="noStrike" dirty="0" smtClean="0">
                          <a:solidFill>
                            <a:srgbClr val="002060"/>
                          </a:solidFill>
                          <a:latin typeface="Times New Roman"/>
                        </a:rPr>
                        <a:t>127741,7</a:t>
                      </a:r>
                      <a:endParaRPr lang="ru-RU" sz="1200" b="1" i="0" u="none" strike="noStrike" dirty="0">
                        <a:solidFill>
                          <a:srgbClr val="002060"/>
                        </a:solidFill>
                        <a:latin typeface="Times New Roman"/>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b"/>
                      <a:r>
                        <a:rPr lang="ru-RU" sz="1200" b="1" i="0" u="none" strike="noStrike" dirty="0" smtClean="0">
                          <a:solidFill>
                            <a:srgbClr val="002060"/>
                          </a:solidFill>
                          <a:latin typeface="Times New Roman"/>
                        </a:rPr>
                        <a:t>113108,6</a:t>
                      </a:r>
                      <a:endParaRPr lang="ru-RU" sz="1200" b="1" i="0" u="none" strike="noStrike" dirty="0">
                        <a:solidFill>
                          <a:srgbClr val="002060"/>
                        </a:solidFill>
                        <a:latin typeface="Times New Roman"/>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ru-RU" sz="1200" b="1" i="0" u="none" strike="noStrike" dirty="0" smtClean="0">
                          <a:solidFill>
                            <a:srgbClr val="000000"/>
                          </a:solidFill>
                          <a:latin typeface="Calibri"/>
                        </a:rPr>
                        <a:t>88,5</a:t>
                      </a:r>
                      <a:endParaRPr lang="ru-RU" sz="1200" b="1" i="0" u="none" strike="noStrike" dirty="0">
                        <a:solidFill>
                          <a:srgbClr val="000000"/>
                        </a:solidFill>
                        <a:latin typeface="Calibri"/>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r>
              <a:tr h="542813">
                <a:tc>
                  <a:txBody>
                    <a:bodyPr/>
                    <a:lstStyle>
                      <a:lvl1pPr marL="0" algn="l" defTabSz="457200" rtl="0" eaLnBrk="1" latinLnBrk="0" hangingPunct="1">
                        <a:defRPr sz="1800" kern="1200">
                          <a:solidFill>
                            <a:schemeClr val="tx1"/>
                          </a:solidFill>
                          <a:latin typeface="Calibri"/>
                        </a:defRPr>
                      </a:lvl1pPr>
                      <a:lvl2pPr marL="457200" algn="l" defTabSz="457200" rtl="0" eaLnBrk="1" latinLnBrk="0" hangingPunct="1">
                        <a:defRPr sz="1800" kern="1200">
                          <a:solidFill>
                            <a:schemeClr val="tx1"/>
                          </a:solidFill>
                          <a:latin typeface="Calibri"/>
                        </a:defRPr>
                      </a:lvl2pPr>
                      <a:lvl3pPr marL="914400" algn="l" defTabSz="457200" rtl="0" eaLnBrk="1" latinLnBrk="0" hangingPunct="1">
                        <a:defRPr sz="1800" kern="1200">
                          <a:solidFill>
                            <a:schemeClr val="tx1"/>
                          </a:solidFill>
                          <a:latin typeface="Calibri"/>
                        </a:defRPr>
                      </a:lvl3pPr>
                      <a:lvl4pPr marL="1371600" algn="l" defTabSz="457200" rtl="0" eaLnBrk="1" latinLnBrk="0" hangingPunct="1">
                        <a:defRPr sz="1800" kern="1200">
                          <a:solidFill>
                            <a:schemeClr val="tx1"/>
                          </a:solidFill>
                          <a:latin typeface="Calibri"/>
                        </a:defRPr>
                      </a:lvl4pPr>
                      <a:lvl5pPr marL="1828800" algn="l" defTabSz="457200" rtl="0" eaLnBrk="1" latinLnBrk="0" hangingPunct="1">
                        <a:defRPr sz="1800" kern="1200">
                          <a:solidFill>
                            <a:schemeClr val="tx1"/>
                          </a:solidFill>
                          <a:latin typeface="Calibri"/>
                        </a:defRPr>
                      </a:lvl5pPr>
                      <a:lvl6pPr marL="2286000" algn="l" defTabSz="457200" rtl="0" eaLnBrk="1" latinLnBrk="0" hangingPunct="1">
                        <a:defRPr sz="1800" kern="1200">
                          <a:solidFill>
                            <a:schemeClr val="tx1"/>
                          </a:solidFill>
                          <a:latin typeface="Calibri"/>
                        </a:defRPr>
                      </a:lvl6pPr>
                      <a:lvl7pPr marL="2743200" algn="l" defTabSz="457200" rtl="0" eaLnBrk="1" latinLnBrk="0" hangingPunct="1">
                        <a:defRPr sz="1800" kern="1200">
                          <a:solidFill>
                            <a:schemeClr val="tx1"/>
                          </a:solidFill>
                          <a:latin typeface="Calibri"/>
                        </a:defRPr>
                      </a:lvl7pPr>
                      <a:lvl8pPr marL="3200400" algn="l" defTabSz="457200" rtl="0" eaLnBrk="1" latinLnBrk="0" hangingPunct="1">
                        <a:defRPr sz="1800" kern="1200">
                          <a:solidFill>
                            <a:schemeClr val="tx1"/>
                          </a:solidFill>
                          <a:latin typeface="Calibri"/>
                        </a:defRPr>
                      </a:lvl8pPr>
                      <a:lvl9pPr marL="3657600" algn="l" defTabSz="457200" rtl="0" eaLnBrk="1" latinLnBrk="0" hangingPunct="1">
                        <a:defRPr sz="1800" kern="1200">
                          <a:solidFill>
                            <a:schemeClr val="tx1"/>
                          </a:solidFill>
                          <a:latin typeface="Calibri"/>
                        </a:defRPr>
                      </a:lvl9pPr>
                    </a:lstStyle>
                    <a:p>
                      <a:pPr algn="ctr" rtl="0" fontAlgn="ctr"/>
                      <a:r>
                        <a:rPr lang="ru-RU" sz="1200" b="0" i="0" u="none" strike="noStrike" dirty="0" smtClean="0">
                          <a:solidFill>
                            <a:srgbClr val="002060"/>
                          </a:solidFill>
                          <a:latin typeface="Times New Roman"/>
                        </a:rPr>
                        <a:t>11.</a:t>
                      </a:r>
                      <a:endParaRPr lang="ru-RU" sz="1200" b="0" i="0" u="none" strike="noStrike" dirty="0">
                        <a:solidFill>
                          <a:srgbClr val="002060"/>
                        </a:solidFill>
                        <a:latin typeface="Times New Roman"/>
                      </a:endParaRPr>
                    </a:p>
                  </a:txBody>
                  <a:tcPr marL="4671" marR="4671" marT="467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457200" rtl="0" eaLnBrk="1" latinLnBrk="0" hangingPunct="1">
                        <a:defRPr sz="1800" kern="1200">
                          <a:solidFill>
                            <a:schemeClr val="tx1"/>
                          </a:solidFill>
                          <a:latin typeface="Calibri"/>
                        </a:defRPr>
                      </a:lvl1pPr>
                      <a:lvl2pPr marL="457200" algn="l" defTabSz="457200" rtl="0" eaLnBrk="1" latinLnBrk="0" hangingPunct="1">
                        <a:defRPr sz="1800" kern="1200">
                          <a:solidFill>
                            <a:schemeClr val="tx1"/>
                          </a:solidFill>
                          <a:latin typeface="Calibri"/>
                        </a:defRPr>
                      </a:lvl2pPr>
                      <a:lvl3pPr marL="914400" algn="l" defTabSz="457200" rtl="0" eaLnBrk="1" latinLnBrk="0" hangingPunct="1">
                        <a:defRPr sz="1800" kern="1200">
                          <a:solidFill>
                            <a:schemeClr val="tx1"/>
                          </a:solidFill>
                          <a:latin typeface="Calibri"/>
                        </a:defRPr>
                      </a:lvl3pPr>
                      <a:lvl4pPr marL="1371600" algn="l" defTabSz="457200" rtl="0" eaLnBrk="1" latinLnBrk="0" hangingPunct="1">
                        <a:defRPr sz="1800" kern="1200">
                          <a:solidFill>
                            <a:schemeClr val="tx1"/>
                          </a:solidFill>
                          <a:latin typeface="Calibri"/>
                        </a:defRPr>
                      </a:lvl4pPr>
                      <a:lvl5pPr marL="1828800" algn="l" defTabSz="457200" rtl="0" eaLnBrk="1" latinLnBrk="0" hangingPunct="1">
                        <a:defRPr sz="1800" kern="1200">
                          <a:solidFill>
                            <a:schemeClr val="tx1"/>
                          </a:solidFill>
                          <a:latin typeface="Calibri"/>
                        </a:defRPr>
                      </a:lvl5pPr>
                      <a:lvl6pPr marL="2286000" algn="l" defTabSz="457200" rtl="0" eaLnBrk="1" latinLnBrk="0" hangingPunct="1">
                        <a:defRPr sz="1800" kern="1200">
                          <a:solidFill>
                            <a:schemeClr val="tx1"/>
                          </a:solidFill>
                          <a:latin typeface="Calibri"/>
                        </a:defRPr>
                      </a:lvl6pPr>
                      <a:lvl7pPr marL="2743200" algn="l" defTabSz="457200" rtl="0" eaLnBrk="1" latinLnBrk="0" hangingPunct="1">
                        <a:defRPr sz="1800" kern="1200">
                          <a:solidFill>
                            <a:schemeClr val="tx1"/>
                          </a:solidFill>
                          <a:latin typeface="Calibri"/>
                        </a:defRPr>
                      </a:lvl7pPr>
                      <a:lvl8pPr marL="3200400" algn="l" defTabSz="457200" rtl="0" eaLnBrk="1" latinLnBrk="0" hangingPunct="1">
                        <a:defRPr sz="1800" kern="1200">
                          <a:solidFill>
                            <a:schemeClr val="tx1"/>
                          </a:solidFill>
                          <a:latin typeface="Calibri"/>
                        </a:defRPr>
                      </a:lvl8pPr>
                      <a:lvl9pPr marL="3657600" algn="l" defTabSz="457200" rtl="0" eaLnBrk="1" latinLnBrk="0" hangingPunct="1">
                        <a:defRPr sz="1800" kern="1200">
                          <a:solidFill>
                            <a:schemeClr val="tx1"/>
                          </a:solidFill>
                          <a:latin typeface="Calibri"/>
                        </a:defRPr>
                      </a:lvl9pPr>
                    </a:lstStyle>
                    <a:p>
                      <a:pPr algn="just" rtl="0" fontAlgn="ctr"/>
                      <a:r>
                        <a:rPr lang="ru-RU" sz="1200" b="1" i="0" u="none" strike="noStrike" dirty="0" smtClean="0">
                          <a:solidFill>
                            <a:srgbClr val="002060"/>
                          </a:solidFill>
                          <a:latin typeface="Times New Roman"/>
                        </a:rPr>
                        <a:t>Муниципальная программа "Развитие культуры и туризма в Хохольском муниципальном районе на 2019-2024 годы«</a:t>
                      </a:r>
                    </a:p>
                    <a:p>
                      <a:pPr algn="just" rtl="0" fontAlgn="ctr"/>
                      <a:endParaRPr lang="ru-RU" sz="1200" b="1" i="0" u="none" strike="noStrike" dirty="0">
                        <a:solidFill>
                          <a:srgbClr val="002060"/>
                        </a:solidFill>
                        <a:latin typeface="Times New Roman"/>
                      </a:endParaRPr>
                    </a:p>
                  </a:txBody>
                  <a:tcPr marL="4671" marR="4671" marT="4671"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b"/>
                      <a:r>
                        <a:rPr lang="ru-RU" sz="1200" b="1" i="0" u="none" strike="noStrike" dirty="0" smtClean="0">
                          <a:solidFill>
                            <a:srgbClr val="002060"/>
                          </a:solidFill>
                          <a:latin typeface="Times New Roman"/>
                        </a:rPr>
                        <a:t>44684,0</a:t>
                      </a:r>
                      <a:endParaRPr lang="ru-RU" sz="1200" b="1" i="0" u="none" strike="noStrike" dirty="0">
                        <a:solidFill>
                          <a:srgbClr val="002060"/>
                        </a:solidFill>
                        <a:latin typeface="Times New Roman"/>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b"/>
                      <a:r>
                        <a:rPr lang="ru-RU" sz="1200" b="1" i="0" u="none" strike="noStrike" dirty="0" smtClean="0">
                          <a:solidFill>
                            <a:srgbClr val="002060"/>
                          </a:solidFill>
                          <a:latin typeface="Times New Roman"/>
                        </a:rPr>
                        <a:t>44684,0</a:t>
                      </a:r>
                      <a:endParaRPr lang="ru-RU" sz="1200" b="1" i="0" u="none" strike="noStrike" dirty="0">
                        <a:solidFill>
                          <a:srgbClr val="002060"/>
                        </a:solidFill>
                        <a:latin typeface="Times New Roman"/>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ru-RU" sz="1200" b="1" i="0" u="none" strike="noStrike" dirty="0">
                          <a:solidFill>
                            <a:srgbClr val="000000"/>
                          </a:solidFill>
                          <a:latin typeface="Calibri"/>
                        </a:rPr>
                        <a:t>100,0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spTree>
    <p:extLst>
      <p:ext uri="{BB962C8B-B14F-4D97-AF65-F5344CB8AC3E}">
        <p14:creationId xmlns:p14="http://schemas.microsoft.com/office/powerpoint/2010/main" xmlns="" val="25303340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Диаграмма 2"/>
          <p:cNvGraphicFramePr/>
          <p:nvPr>
            <p:extLst>
              <p:ext uri="{D42A27DB-BD31-4B8C-83A1-F6EECF244321}">
                <p14:modId xmlns:p14="http://schemas.microsoft.com/office/powerpoint/2010/main" xmlns="" val="3421143100"/>
              </p:ext>
            </p:extLst>
          </p:nvPr>
        </p:nvGraphicFramePr>
        <p:xfrm>
          <a:off x="304800" y="152400"/>
          <a:ext cx="8458200" cy="63246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xmlns="" val="85587031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Группа 20"/>
          <p:cNvGrpSpPr/>
          <p:nvPr/>
        </p:nvGrpSpPr>
        <p:grpSpPr>
          <a:xfrm>
            <a:off x="283221" y="770150"/>
            <a:ext cx="8189139" cy="5456671"/>
            <a:chOff x="550215" y="1249675"/>
            <a:chExt cx="8189139" cy="5456671"/>
          </a:xfrm>
          <a:solidFill>
            <a:srgbClr val="00B050"/>
          </a:solidFill>
        </p:grpSpPr>
        <p:sp>
          <p:nvSpPr>
            <p:cNvPr id="3" name="Овал 2"/>
            <p:cNvSpPr/>
            <p:nvPr/>
          </p:nvSpPr>
          <p:spPr>
            <a:xfrm>
              <a:off x="6894371" y="5024916"/>
              <a:ext cx="1649705" cy="1681430"/>
            </a:xfrm>
            <a:prstGeom prst="ellipse">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100" b="1" i="1" dirty="0" smtClean="0">
                  <a:solidFill>
                    <a:schemeClr val="tx1"/>
                  </a:solidFill>
                  <a:latin typeface="Times New Roman" panose="02020603050405020304" pitchFamily="18" charset="0"/>
                  <a:cs typeface="Times New Roman" panose="02020603050405020304" pitchFamily="18" charset="0"/>
                </a:rPr>
                <a:t>Обеспечение доступным и комфортным жильем и коммунальными услугами</a:t>
              </a:r>
            </a:p>
            <a:p>
              <a:pPr algn="ctr"/>
              <a:r>
                <a:rPr lang="ru-RU" sz="1200" b="1" i="1" dirty="0" smtClean="0">
                  <a:solidFill>
                    <a:schemeClr val="tx1"/>
                  </a:solidFill>
                  <a:latin typeface="Times New Roman" panose="02020603050405020304" pitchFamily="18" charset="0"/>
                  <a:cs typeface="Times New Roman" panose="02020603050405020304" pitchFamily="18" charset="0"/>
                </a:rPr>
                <a:t>17 094,1(2,3%)</a:t>
              </a:r>
              <a:endParaRPr lang="ru-RU" sz="1200" b="1" i="1" dirty="0">
                <a:solidFill>
                  <a:schemeClr val="tx1"/>
                </a:solidFill>
                <a:latin typeface="Times New Roman" panose="02020603050405020304" pitchFamily="18" charset="0"/>
                <a:cs typeface="Times New Roman" panose="02020603050405020304" pitchFamily="18" charset="0"/>
              </a:endParaRPr>
            </a:p>
          </p:txBody>
        </p:sp>
        <p:sp>
          <p:nvSpPr>
            <p:cNvPr id="4" name="Овал 3"/>
            <p:cNvSpPr/>
            <p:nvPr/>
          </p:nvSpPr>
          <p:spPr>
            <a:xfrm>
              <a:off x="5233515" y="5122398"/>
              <a:ext cx="1569854" cy="1543692"/>
            </a:xfrm>
            <a:prstGeom prst="ellipse">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100" b="1" i="1" dirty="0" smtClean="0">
                  <a:solidFill>
                    <a:schemeClr val="tx1"/>
                  </a:solidFill>
                  <a:latin typeface="Times New Roman" panose="02020603050405020304" pitchFamily="18" charset="0"/>
                  <a:cs typeface="Times New Roman" panose="02020603050405020304" pitchFamily="18" charset="0"/>
                </a:rPr>
                <a:t>Развитие сельского хозяйства , земельных отношений, муниципального имущества и экологии  13 805,3 (1,9%)</a:t>
              </a:r>
              <a:endParaRPr lang="ru-RU" sz="1100" b="1" i="1" dirty="0">
                <a:solidFill>
                  <a:schemeClr val="tx1"/>
                </a:solidFill>
                <a:latin typeface="Times New Roman" panose="02020603050405020304" pitchFamily="18" charset="0"/>
                <a:cs typeface="Times New Roman" panose="02020603050405020304" pitchFamily="18" charset="0"/>
              </a:endParaRPr>
            </a:p>
          </p:txBody>
        </p:sp>
        <p:sp>
          <p:nvSpPr>
            <p:cNvPr id="6" name="Овал 5"/>
            <p:cNvSpPr/>
            <p:nvPr/>
          </p:nvSpPr>
          <p:spPr>
            <a:xfrm>
              <a:off x="783849" y="5107087"/>
              <a:ext cx="1231026" cy="1133967"/>
            </a:xfrm>
            <a:prstGeom prst="ellipse">
              <a:avLst/>
            </a:prstGeom>
            <a:solidFill>
              <a:schemeClr val="accent3">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000" b="1" i="1" dirty="0" smtClean="0">
                  <a:solidFill>
                    <a:schemeClr val="tx1"/>
                  </a:solidFill>
                  <a:latin typeface="Times New Roman" panose="02020603050405020304" pitchFamily="18" charset="0"/>
                  <a:cs typeface="Times New Roman" panose="02020603050405020304" pitchFamily="18" charset="0"/>
                </a:rPr>
                <a:t>Защита населения и территории от ЧС</a:t>
              </a:r>
            </a:p>
            <a:p>
              <a:pPr algn="ctr"/>
              <a:r>
                <a:rPr lang="ru-RU" sz="1000" b="1" i="1" dirty="0" smtClean="0">
                  <a:solidFill>
                    <a:schemeClr val="tx1"/>
                  </a:solidFill>
                  <a:latin typeface="Times New Roman" panose="02020603050405020304" pitchFamily="18" charset="0"/>
                  <a:cs typeface="Times New Roman" panose="02020603050405020304" pitchFamily="18" charset="0"/>
                </a:rPr>
                <a:t>3 174,9 (0,4%)</a:t>
              </a:r>
              <a:endParaRPr lang="ru-RU" sz="1000" b="1" i="1" dirty="0">
                <a:solidFill>
                  <a:schemeClr val="tx1"/>
                </a:solidFill>
                <a:latin typeface="Times New Roman" panose="02020603050405020304" pitchFamily="18" charset="0"/>
                <a:cs typeface="Times New Roman" panose="02020603050405020304" pitchFamily="18" charset="0"/>
              </a:endParaRPr>
            </a:p>
          </p:txBody>
        </p:sp>
        <p:sp>
          <p:nvSpPr>
            <p:cNvPr id="7" name="Овал 6"/>
            <p:cNvSpPr/>
            <p:nvPr/>
          </p:nvSpPr>
          <p:spPr>
            <a:xfrm>
              <a:off x="4603273" y="1328107"/>
              <a:ext cx="1975509" cy="2014916"/>
            </a:xfrm>
            <a:prstGeom prst="ellipse">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ru-RU" sz="1100" b="1" i="1" dirty="0" smtClean="0">
                <a:solidFill>
                  <a:schemeClr val="accent6">
                    <a:lumMod val="50000"/>
                  </a:schemeClr>
                </a:solidFill>
                <a:latin typeface="Times New Roman" panose="02020603050405020304" pitchFamily="18" charset="0"/>
                <a:cs typeface="Times New Roman" panose="02020603050405020304" pitchFamily="18" charset="0"/>
              </a:endParaRPr>
            </a:p>
            <a:p>
              <a:pPr algn="ctr"/>
              <a:endParaRPr lang="ru-RU" sz="1100" b="1" i="1" dirty="0">
                <a:solidFill>
                  <a:schemeClr val="accent6">
                    <a:lumMod val="50000"/>
                  </a:schemeClr>
                </a:solidFill>
                <a:latin typeface="Times New Roman" panose="02020603050405020304" pitchFamily="18" charset="0"/>
                <a:cs typeface="Times New Roman" panose="02020603050405020304" pitchFamily="18" charset="0"/>
              </a:endParaRPr>
            </a:p>
            <a:p>
              <a:pPr algn="ctr"/>
              <a:r>
                <a:rPr lang="ru-RU" sz="1200" b="1" i="1" dirty="0" smtClean="0">
                  <a:solidFill>
                    <a:schemeClr val="tx1"/>
                  </a:solidFill>
                  <a:latin typeface="Times New Roman" panose="02020603050405020304" pitchFamily="18" charset="0"/>
                  <a:cs typeface="Times New Roman" panose="02020603050405020304" pitchFamily="18" charset="0"/>
                </a:rPr>
                <a:t>Развитие культуры и туризма 44 684,0(6,1%)</a:t>
              </a:r>
              <a:endParaRPr lang="ru-RU" sz="1200" b="1" i="1" dirty="0">
                <a:solidFill>
                  <a:schemeClr val="tx1"/>
                </a:solidFill>
                <a:latin typeface="Times New Roman" panose="02020603050405020304" pitchFamily="18" charset="0"/>
                <a:cs typeface="Times New Roman" panose="02020603050405020304" pitchFamily="18" charset="0"/>
              </a:endParaRPr>
            </a:p>
          </p:txBody>
        </p:sp>
        <p:grpSp>
          <p:nvGrpSpPr>
            <p:cNvPr id="8" name="Группа 14"/>
            <p:cNvGrpSpPr/>
            <p:nvPr/>
          </p:nvGrpSpPr>
          <p:grpSpPr>
            <a:xfrm>
              <a:off x="550215" y="1547676"/>
              <a:ext cx="2783660" cy="2427610"/>
              <a:chOff x="625740" y="1579467"/>
              <a:chExt cx="2773904" cy="2445164"/>
            </a:xfrm>
            <a:grpFill/>
          </p:grpSpPr>
          <p:sp>
            <p:nvSpPr>
              <p:cNvPr id="16" name="Овал 15"/>
              <p:cNvSpPr/>
              <p:nvPr/>
            </p:nvSpPr>
            <p:spPr>
              <a:xfrm>
                <a:off x="625740" y="1579467"/>
                <a:ext cx="2773904" cy="2445164"/>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b="1" i="1" dirty="0" smtClean="0">
                  <a:solidFill>
                    <a:schemeClr val="accent6">
                      <a:lumMod val="50000"/>
                    </a:schemeClr>
                  </a:solidFill>
                  <a:latin typeface="Times New Roman" panose="02020603050405020304" pitchFamily="18" charset="0"/>
                  <a:cs typeface="Times New Roman" panose="02020603050405020304" pitchFamily="18" charset="0"/>
                </a:endParaRPr>
              </a:p>
              <a:p>
                <a:pPr algn="ctr"/>
                <a:endParaRPr lang="ru-RU" b="1" i="1" dirty="0">
                  <a:solidFill>
                    <a:schemeClr val="accent6">
                      <a:lumMod val="50000"/>
                    </a:schemeClr>
                  </a:solidFill>
                  <a:latin typeface="Times New Roman" panose="02020603050405020304" pitchFamily="18" charset="0"/>
                  <a:cs typeface="Times New Roman" panose="02020603050405020304" pitchFamily="18" charset="0"/>
                </a:endParaRPr>
              </a:p>
              <a:p>
                <a:pPr algn="ctr"/>
                <a:endParaRPr lang="ru-RU" b="1" i="1" dirty="0" smtClean="0">
                  <a:solidFill>
                    <a:schemeClr val="accent6">
                      <a:lumMod val="50000"/>
                    </a:schemeClr>
                  </a:solidFill>
                  <a:latin typeface="Times New Roman" panose="02020603050405020304" pitchFamily="18" charset="0"/>
                  <a:cs typeface="Times New Roman" panose="02020603050405020304" pitchFamily="18" charset="0"/>
                </a:endParaRPr>
              </a:p>
              <a:p>
                <a:pPr algn="ctr"/>
                <a:r>
                  <a:rPr lang="ru-RU" sz="1400" b="1" i="1" dirty="0" smtClean="0">
                    <a:solidFill>
                      <a:schemeClr val="tx1"/>
                    </a:solidFill>
                    <a:latin typeface="Times New Roman" panose="02020603050405020304" pitchFamily="18" charset="0"/>
                    <a:cs typeface="Times New Roman" panose="02020603050405020304" pitchFamily="18" charset="0"/>
                  </a:rPr>
                  <a:t>Развитие образования, молодежной политики и спорта </a:t>
                </a:r>
              </a:p>
              <a:p>
                <a:pPr algn="ctr"/>
                <a:r>
                  <a:rPr lang="ru-RU" sz="1400" b="1" i="1" dirty="0" smtClean="0">
                    <a:solidFill>
                      <a:schemeClr val="tx1"/>
                    </a:solidFill>
                    <a:latin typeface="Times New Roman" panose="02020603050405020304" pitchFamily="18" charset="0"/>
                    <a:cs typeface="Times New Roman" panose="02020603050405020304" pitchFamily="18" charset="0"/>
                  </a:rPr>
                  <a:t>449 279,8 (60,8%)</a:t>
                </a:r>
                <a:endParaRPr lang="ru-RU" sz="1400" b="1" i="1" dirty="0">
                  <a:solidFill>
                    <a:schemeClr val="tx1"/>
                  </a:solidFill>
                  <a:latin typeface="Times New Roman" panose="02020603050405020304" pitchFamily="18" charset="0"/>
                  <a:cs typeface="Times New Roman" panose="02020603050405020304" pitchFamily="18" charset="0"/>
                </a:endParaRPr>
              </a:p>
            </p:txBody>
          </p:sp>
          <p:pic>
            <p:nvPicPr>
              <p:cNvPr id="17" name="Рисунок 16"/>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1698564" y="1692048"/>
                <a:ext cx="933240" cy="633297"/>
              </a:xfrm>
              <a:prstGeom prst="rect">
                <a:avLst/>
              </a:prstGeom>
              <a:grpFill/>
            </p:spPr>
          </p:pic>
        </p:grpSp>
        <p:grpSp>
          <p:nvGrpSpPr>
            <p:cNvPr id="9" name="Группа 16"/>
            <p:cNvGrpSpPr/>
            <p:nvPr/>
          </p:nvGrpSpPr>
          <p:grpSpPr>
            <a:xfrm>
              <a:off x="6530227" y="1249675"/>
              <a:ext cx="2209127" cy="1843577"/>
              <a:chOff x="6965333" y="1187545"/>
              <a:chExt cx="2217381" cy="1869521"/>
            </a:xfrm>
            <a:grpFill/>
          </p:grpSpPr>
          <p:sp>
            <p:nvSpPr>
              <p:cNvPr id="14" name="Овал 13"/>
              <p:cNvSpPr/>
              <p:nvPr/>
            </p:nvSpPr>
            <p:spPr>
              <a:xfrm>
                <a:off x="6965333" y="1187545"/>
                <a:ext cx="2217381" cy="1869521"/>
              </a:xfrm>
              <a:prstGeom prst="ellipse">
                <a:avLst/>
              </a:prstGeom>
              <a:solidFill>
                <a:schemeClr val="accent4">
                  <a:lumMod val="75000"/>
                </a:schemeClr>
              </a:solidFill>
            </p:spPr>
            <p:style>
              <a:lnRef idx="2">
                <a:schemeClr val="accent3"/>
              </a:lnRef>
              <a:fillRef idx="1">
                <a:schemeClr val="lt1"/>
              </a:fillRef>
              <a:effectRef idx="0">
                <a:schemeClr val="accent3"/>
              </a:effectRef>
              <a:fontRef idx="minor">
                <a:schemeClr val="dk1"/>
              </a:fontRef>
            </p:style>
            <p:txBody>
              <a:bodyPr rtlCol="0" anchor="ctr"/>
              <a:lstStyle/>
              <a:p>
                <a:pPr algn="ctr"/>
                <a:endParaRPr lang="ru-RU" dirty="0" smtClean="0">
                  <a:latin typeface="Times New Roman" panose="02020603050405020304" pitchFamily="18" charset="0"/>
                  <a:cs typeface="Times New Roman" panose="02020603050405020304" pitchFamily="18" charset="0"/>
                </a:endParaRPr>
              </a:p>
              <a:p>
                <a:pPr algn="ctr"/>
                <a:endParaRPr lang="ru-RU" dirty="0">
                  <a:latin typeface="Times New Roman" panose="02020603050405020304" pitchFamily="18" charset="0"/>
                  <a:cs typeface="Times New Roman" panose="02020603050405020304" pitchFamily="18" charset="0"/>
                </a:endParaRPr>
              </a:p>
              <a:p>
                <a:pPr algn="ctr"/>
                <a:r>
                  <a:rPr lang="ru-RU" sz="1600" b="1" i="1" dirty="0" smtClean="0">
                    <a:solidFill>
                      <a:schemeClr val="tx1"/>
                    </a:solidFill>
                    <a:latin typeface="Times New Roman" panose="02020603050405020304" pitchFamily="18" charset="0"/>
                    <a:cs typeface="Times New Roman" panose="02020603050405020304" pitchFamily="18" charset="0"/>
                  </a:rPr>
                  <a:t>Управление муниципальными финансами</a:t>
                </a:r>
              </a:p>
              <a:p>
                <a:pPr algn="ctr"/>
                <a:r>
                  <a:rPr lang="ru-RU" sz="1600" b="1" i="1" dirty="0" smtClean="0">
                    <a:solidFill>
                      <a:schemeClr val="tx1"/>
                    </a:solidFill>
                    <a:latin typeface="Times New Roman" panose="02020603050405020304" pitchFamily="18" charset="0"/>
                    <a:cs typeface="Times New Roman" panose="02020603050405020304" pitchFamily="18" charset="0"/>
                  </a:rPr>
                  <a:t>41 201,1(5,6%)</a:t>
                </a:r>
                <a:endParaRPr lang="ru-RU" sz="1600" b="1" i="1" dirty="0">
                  <a:solidFill>
                    <a:schemeClr val="tx1"/>
                  </a:solidFill>
                  <a:latin typeface="Times New Roman" panose="02020603050405020304" pitchFamily="18" charset="0"/>
                  <a:cs typeface="Times New Roman" panose="02020603050405020304" pitchFamily="18" charset="0"/>
                </a:endParaRPr>
              </a:p>
            </p:txBody>
          </p:sp>
          <p:pic>
            <p:nvPicPr>
              <p:cNvPr id="15" name="Рисунок 14"/>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flipH="1">
                <a:off x="7576825" y="1327045"/>
                <a:ext cx="927200" cy="622399"/>
              </a:xfrm>
              <a:prstGeom prst="rect">
                <a:avLst/>
              </a:prstGeom>
              <a:grpFill/>
            </p:spPr>
            <p:style>
              <a:lnRef idx="2">
                <a:schemeClr val="accent3"/>
              </a:lnRef>
              <a:fillRef idx="1">
                <a:schemeClr val="lt1"/>
              </a:fillRef>
              <a:effectRef idx="0">
                <a:schemeClr val="accent3"/>
              </a:effectRef>
              <a:fontRef idx="minor">
                <a:schemeClr val="dk1"/>
              </a:fontRef>
            </p:style>
          </p:pic>
        </p:grpSp>
        <p:grpSp>
          <p:nvGrpSpPr>
            <p:cNvPr id="10" name="Группа 18"/>
            <p:cNvGrpSpPr/>
            <p:nvPr/>
          </p:nvGrpSpPr>
          <p:grpSpPr>
            <a:xfrm>
              <a:off x="6917592" y="3103839"/>
              <a:ext cx="1810836" cy="1920448"/>
              <a:chOff x="6890204" y="2885966"/>
              <a:chExt cx="1709228" cy="1920448"/>
            </a:xfrm>
            <a:grpFill/>
          </p:grpSpPr>
          <p:sp>
            <p:nvSpPr>
              <p:cNvPr id="12" name="Овал 11"/>
              <p:cNvSpPr/>
              <p:nvPr/>
            </p:nvSpPr>
            <p:spPr>
              <a:xfrm>
                <a:off x="6890204" y="2885966"/>
                <a:ext cx="1709228" cy="1920448"/>
              </a:xfrm>
              <a:prstGeom prst="ellipse">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b="1" i="1" dirty="0" smtClean="0">
                  <a:latin typeface="Times New Roman" panose="02020603050405020304" pitchFamily="18" charset="0"/>
                  <a:cs typeface="Times New Roman" panose="02020603050405020304" pitchFamily="18" charset="0"/>
                </a:endParaRPr>
              </a:p>
              <a:p>
                <a:pPr algn="ctr"/>
                <a:endParaRPr lang="ru-RU" b="1" i="1" dirty="0">
                  <a:latin typeface="Times New Roman" panose="02020603050405020304" pitchFamily="18" charset="0"/>
                  <a:cs typeface="Times New Roman" panose="02020603050405020304" pitchFamily="18" charset="0"/>
                </a:endParaRPr>
              </a:p>
              <a:p>
                <a:pPr algn="ctr"/>
                <a:r>
                  <a:rPr lang="ru-RU" sz="1400" b="1" i="1" dirty="0" smtClean="0">
                    <a:solidFill>
                      <a:schemeClr val="tx1"/>
                    </a:solidFill>
                    <a:latin typeface="Times New Roman" panose="02020603050405020304" pitchFamily="18" charset="0"/>
                    <a:cs typeface="Times New Roman" panose="02020603050405020304" pitchFamily="18" charset="0"/>
                  </a:rPr>
                  <a:t>Муниципальное управление </a:t>
                </a:r>
              </a:p>
              <a:p>
                <a:pPr algn="ctr"/>
                <a:r>
                  <a:rPr lang="ru-RU" sz="1400" b="1" i="1" dirty="0" smtClean="0">
                    <a:solidFill>
                      <a:schemeClr val="tx1"/>
                    </a:solidFill>
                    <a:latin typeface="Times New Roman" panose="02020603050405020304" pitchFamily="18" charset="0"/>
                    <a:cs typeface="Times New Roman" panose="02020603050405020304" pitchFamily="18" charset="0"/>
                  </a:rPr>
                  <a:t>39 988,6 (5,4%)</a:t>
                </a:r>
                <a:endParaRPr lang="ru-RU" sz="1400" b="1" i="1" dirty="0">
                  <a:solidFill>
                    <a:schemeClr val="tx1"/>
                  </a:solidFill>
                  <a:latin typeface="Times New Roman" panose="02020603050405020304" pitchFamily="18" charset="0"/>
                  <a:cs typeface="Times New Roman" panose="02020603050405020304" pitchFamily="18" charset="0"/>
                </a:endParaRPr>
              </a:p>
            </p:txBody>
          </p:sp>
          <p:pic>
            <p:nvPicPr>
              <p:cNvPr id="13" name="Рисунок 12"/>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7306246" y="3098066"/>
                <a:ext cx="912810" cy="598350"/>
              </a:xfrm>
              <a:prstGeom prst="rect">
                <a:avLst/>
              </a:prstGeom>
              <a:grpFill/>
            </p:spPr>
          </p:pic>
        </p:grpSp>
      </p:grpSp>
      <p:sp>
        <p:nvSpPr>
          <p:cNvPr id="18" name="Овал 17"/>
          <p:cNvSpPr/>
          <p:nvPr/>
        </p:nvSpPr>
        <p:spPr>
          <a:xfrm>
            <a:off x="3509945" y="4685907"/>
            <a:ext cx="1456576" cy="1400398"/>
          </a:xfrm>
          <a:prstGeom prst="ellipse">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lIns="81217" tIns="40609" rIns="81217" bIns="40609" rtlCol="0" anchor="ctr"/>
          <a:lstStyle/>
          <a:p>
            <a:pPr algn="ctr"/>
            <a:r>
              <a:rPr lang="ru-RU" sz="1000" b="1" i="1" dirty="0" smtClean="0">
                <a:solidFill>
                  <a:schemeClr val="tx1"/>
                </a:solidFill>
                <a:latin typeface="Times New Roman" panose="02020603050405020304" pitchFamily="18" charset="0"/>
                <a:cs typeface="Times New Roman" panose="02020603050405020304" pitchFamily="18" charset="0"/>
              </a:rPr>
              <a:t>Повышение энергоэффективности и развитие энергетики</a:t>
            </a:r>
          </a:p>
          <a:p>
            <a:pPr algn="ctr"/>
            <a:r>
              <a:rPr lang="ru-RU" sz="1000" b="1" i="1" dirty="0" smtClean="0">
                <a:solidFill>
                  <a:schemeClr val="tx1"/>
                </a:solidFill>
                <a:latin typeface="Times New Roman" panose="02020603050405020304" pitchFamily="18" charset="0"/>
                <a:cs typeface="Times New Roman" panose="02020603050405020304" pitchFamily="18" charset="0"/>
              </a:rPr>
              <a:t>11 403,8 (1,5%)</a:t>
            </a:r>
            <a:endParaRPr lang="ru-RU" sz="1200" b="1" i="1" dirty="0">
              <a:solidFill>
                <a:schemeClr val="tx1"/>
              </a:solidFill>
              <a:latin typeface="Times New Roman" panose="02020603050405020304" pitchFamily="18" charset="0"/>
              <a:cs typeface="Times New Roman" panose="02020603050405020304" pitchFamily="18" charset="0"/>
            </a:endParaRPr>
          </a:p>
        </p:txBody>
      </p:sp>
      <p:sp>
        <p:nvSpPr>
          <p:cNvPr id="20" name="Прямоугольник 19"/>
          <p:cNvSpPr/>
          <p:nvPr/>
        </p:nvSpPr>
        <p:spPr>
          <a:xfrm>
            <a:off x="660533" y="165059"/>
            <a:ext cx="8044483" cy="584775"/>
          </a:xfrm>
          <a:prstGeom prst="rect">
            <a:avLst/>
          </a:prstGeom>
          <a:noFill/>
          <a:ln>
            <a:noFill/>
          </a:ln>
        </p:spPr>
        <p:txBody>
          <a:bodyPr wrap="square" lIns="91440" tIns="45720" rIns="91440" bIns="45720">
            <a:spAutoFit/>
          </a:bodyPr>
          <a:lstStyle/>
          <a:p>
            <a:pPr algn="ctr"/>
            <a:r>
              <a:rPr lang="ru-RU" sz="3200" b="1" i="1" cap="none" spc="0" dirty="0" smtClean="0">
                <a:ln w="9525">
                  <a:solidFill>
                    <a:schemeClr val="bg1"/>
                  </a:solidFill>
                  <a:prstDash val="solid"/>
                </a:ln>
                <a:solidFill>
                  <a:srgbClr val="7030A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Муниципальные программы</a:t>
            </a:r>
            <a:endParaRPr lang="ru-RU" sz="3200" b="1" i="1" cap="none" spc="0" dirty="0">
              <a:ln w="9525">
                <a:solidFill>
                  <a:schemeClr val="bg1"/>
                </a:solidFill>
                <a:prstDash val="solid"/>
              </a:ln>
              <a:solidFill>
                <a:srgbClr val="7030A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21" name="Овал 20"/>
          <p:cNvSpPr/>
          <p:nvPr/>
        </p:nvSpPr>
        <p:spPr>
          <a:xfrm>
            <a:off x="1966380" y="4642873"/>
            <a:ext cx="1399915" cy="1385693"/>
          </a:xfrm>
          <a:prstGeom prst="ellipse">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400" b="1" i="1" dirty="0" smtClean="0">
                <a:solidFill>
                  <a:schemeClr val="tx1"/>
                </a:solidFill>
                <a:latin typeface="Times New Roman" panose="02020603050405020304" pitchFamily="18" charset="0"/>
                <a:cs typeface="Times New Roman" panose="02020603050405020304" pitchFamily="18" charset="0"/>
              </a:rPr>
              <a:t>Экономическое развитие 5 101,6 (0,7%)</a:t>
            </a:r>
            <a:endParaRPr lang="ru-RU" sz="1400" b="1" i="1" dirty="0">
              <a:solidFill>
                <a:schemeClr val="tx1"/>
              </a:solidFill>
              <a:latin typeface="Times New Roman" panose="02020603050405020304" pitchFamily="18" charset="0"/>
              <a:cs typeface="Times New Roman" panose="02020603050405020304" pitchFamily="18" charset="0"/>
            </a:endParaRPr>
          </a:p>
        </p:txBody>
      </p:sp>
      <p:sp>
        <p:nvSpPr>
          <p:cNvPr id="23" name="Овал 22"/>
          <p:cNvSpPr/>
          <p:nvPr/>
        </p:nvSpPr>
        <p:spPr>
          <a:xfrm>
            <a:off x="2370967" y="1123445"/>
            <a:ext cx="2029762" cy="1935343"/>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100" b="1" i="1" dirty="0" smtClean="0">
              <a:solidFill>
                <a:schemeClr val="accent6">
                  <a:lumMod val="50000"/>
                </a:schemeClr>
              </a:solidFill>
              <a:latin typeface="Times New Roman" panose="02020603050405020304" pitchFamily="18" charset="0"/>
              <a:cs typeface="Times New Roman" panose="02020603050405020304" pitchFamily="18" charset="0"/>
            </a:endParaRPr>
          </a:p>
          <a:p>
            <a:pPr algn="ctr"/>
            <a:endParaRPr lang="ru-RU" sz="1100" b="1" i="1" dirty="0">
              <a:solidFill>
                <a:schemeClr val="accent6">
                  <a:lumMod val="50000"/>
                </a:schemeClr>
              </a:solidFill>
              <a:latin typeface="Times New Roman" panose="02020603050405020304" pitchFamily="18" charset="0"/>
              <a:cs typeface="Times New Roman" panose="02020603050405020304" pitchFamily="18" charset="0"/>
            </a:endParaRPr>
          </a:p>
          <a:p>
            <a:pPr algn="ctr"/>
            <a:r>
              <a:rPr lang="ru-RU" sz="1100" b="1" i="1" dirty="0" smtClean="0">
                <a:solidFill>
                  <a:schemeClr val="accent6">
                    <a:lumMod val="50000"/>
                  </a:schemeClr>
                </a:solidFill>
                <a:latin typeface="Times New Roman" panose="02020603050405020304" pitchFamily="18" charset="0"/>
                <a:cs typeface="Times New Roman" panose="02020603050405020304" pitchFamily="18" charset="0"/>
              </a:rPr>
              <a:t>Создание условий для развития транспортной системы и дорожного хозяйства  </a:t>
            </a:r>
          </a:p>
          <a:p>
            <a:pPr algn="ctr"/>
            <a:r>
              <a:rPr lang="ru-RU" sz="1200" b="1" i="1" dirty="0" smtClean="0">
                <a:solidFill>
                  <a:schemeClr val="tx1"/>
                </a:solidFill>
                <a:latin typeface="Times New Roman" panose="02020603050405020304" pitchFamily="18" charset="0"/>
                <a:cs typeface="Times New Roman" panose="02020603050405020304" pitchFamily="18" charset="0"/>
              </a:rPr>
              <a:t>113 108,6 (15,3%)</a:t>
            </a:r>
            <a:endParaRPr lang="ru-RU" sz="1200" b="1" i="1"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xmlns="" val="341700440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3"/>
          <p:cNvSpPr txBox="1">
            <a:spLocks noChangeArrowheads="1"/>
          </p:cNvSpPr>
          <p:nvPr/>
        </p:nvSpPr>
        <p:spPr bwMode="auto">
          <a:xfrm>
            <a:off x="0" y="0"/>
            <a:ext cx="9144000" cy="1323439"/>
          </a:xfrm>
          <a:prstGeom prst="rect">
            <a:avLst/>
          </a:prstGeom>
          <a:gradFill rotWithShape="1">
            <a:gsLst>
              <a:gs pos="59000">
                <a:schemeClr val="accent1">
                  <a:alpha val="42000"/>
                </a:schemeClr>
              </a:gs>
              <a:gs pos="100000">
                <a:schemeClr val="accent1">
                  <a:gamma/>
                  <a:shade val="46275"/>
                  <a:invGamma/>
                </a:schemeClr>
              </a:gs>
            </a:gsLst>
            <a:lin ang="5400000" scaled="1"/>
          </a:gradFill>
          <a:ln>
            <a:noFill/>
          </a:ln>
          <a:effectLst/>
          <a:extLst/>
        </p:spPr>
        <p:txBody>
          <a:bodyPr wrap="square">
            <a:spAutoFit/>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lgn="ctr" fontAlgn="base">
              <a:spcBef>
                <a:spcPct val="50000"/>
              </a:spcBef>
              <a:spcAft>
                <a:spcPct val="0"/>
              </a:spcAft>
              <a:defRPr/>
            </a:pPr>
            <a:r>
              <a:rPr lang="ru-RU" altLang="ru-RU" sz="3200" b="1" i="1" dirty="0">
                <a:latin typeface="Times New Roman" panose="02020603050405020304" pitchFamily="18" charset="0"/>
                <a:cs typeface="Times New Roman" panose="02020603050405020304" pitchFamily="18" charset="0"/>
              </a:rPr>
              <a:t>Объем расходов районного бюджета </a:t>
            </a:r>
          </a:p>
          <a:p>
            <a:pPr algn="ctr" fontAlgn="base">
              <a:spcBef>
                <a:spcPct val="50000"/>
              </a:spcBef>
              <a:spcAft>
                <a:spcPct val="0"/>
              </a:spcAft>
              <a:defRPr/>
            </a:pPr>
            <a:r>
              <a:rPr lang="ru-RU" altLang="ru-RU" sz="3200" b="1" i="1" dirty="0">
                <a:latin typeface="Times New Roman" panose="02020603050405020304" pitchFamily="18" charset="0"/>
                <a:cs typeface="Times New Roman" panose="02020603050405020304" pitchFamily="18" charset="0"/>
              </a:rPr>
              <a:t>по разделам классификации расходов бюджетов</a:t>
            </a:r>
          </a:p>
        </p:txBody>
      </p:sp>
      <p:graphicFrame>
        <p:nvGraphicFramePr>
          <p:cNvPr id="3" name="Таблица 2"/>
          <p:cNvGraphicFramePr>
            <a:graphicFrameLocks/>
          </p:cNvGraphicFramePr>
          <p:nvPr>
            <p:extLst>
              <p:ext uri="{D42A27DB-BD31-4B8C-83A1-F6EECF244321}">
                <p14:modId xmlns:p14="http://schemas.microsoft.com/office/powerpoint/2010/main" xmlns="" val="4156430649"/>
              </p:ext>
            </p:extLst>
          </p:nvPr>
        </p:nvGraphicFramePr>
        <p:xfrm>
          <a:off x="65902" y="1323439"/>
          <a:ext cx="9078097" cy="5446406"/>
        </p:xfrm>
        <a:graphic>
          <a:graphicData uri="http://schemas.openxmlformats.org/drawingml/2006/table">
            <a:tbl>
              <a:tblPr/>
              <a:tblGrid>
                <a:gridCol w="3707027"/>
                <a:gridCol w="567676"/>
                <a:gridCol w="1055178"/>
                <a:gridCol w="1037967"/>
                <a:gridCol w="1089420"/>
                <a:gridCol w="1620829"/>
              </a:tblGrid>
              <a:tr h="746625">
                <a:tc rowSpan="2">
                  <a:txBody>
                    <a:bodyPr/>
                    <a:lstStyle/>
                    <a:p>
                      <a:pPr algn="ctr" rtl="0" fontAlgn="ctr"/>
                      <a:r>
                        <a:rPr lang="ru-RU" sz="1400" b="1" i="0" u="none" strike="noStrike" dirty="0">
                          <a:solidFill>
                            <a:schemeClr val="tx1"/>
                          </a:solidFill>
                          <a:effectLst/>
                          <a:latin typeface="Times New Roman" panose="02020603050405020304" pitchFamily="18" charset="0"/>
                        </a:rPr>
                        <a:t>Показатель</a:t>
                      </a:r>
                    </a:p>
                  </a:txBody>
                  <a:tcPr marL="9395" marR="9395" marT="9395"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ECFF"/>
                    </a:solidFill>
                  </a:tcPr>
                </a:tc>
                <a:tc rowSpan="2">
                  <a:txBody>
                    <a:bodyPr/>
                    <a:lstStyle/>
                    <a:p>
                      <a:pPr algn="ctr" rtl="0" fontAlgn="ctr"/>
                      <a:r>
                        <a:rPr lang="ru-RU" sz="1400" b="1" i="0" u="none" strike="noStrike" dirty="0">
                          <a:solidFill>
                            <a:schemeClr val="tx1"/>
                          </a:solidFill>
                          <a:effectLst/>
                          <a:latin typeface="Times New Roman" panose="02020603050405020304" pitchFamily="18" charset="0"/>
                        </a:rPr>
                        <a:t>Раздел</a:t>
                      </a:r>
                    </a:p>
                  </a:txBody>
                  <a:tcPr marL="9395" marR="9395" marT="939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ECFF"/>
                    </a:solidFill>
                  </a:tcPr>
                </a:tc>
                <a:tc rowSpan="2">
                  <a:txBody>
                    <a:bodyPr/>
                    <a:lstStyle/>
                    <a:p>
                      <a:pPr marL="0" marR="0" indent="0" algn="ctr" defTabSz="457200" rtl="0" eaLnBrk="1" fontAlgn="auto" latinLnBrk="0" hangingPunct="1">
                        <a:lnSpc>
                          <a:spcPct val="100000"/>
                        </a:lnSpc>
                        <a:spcBef>
                          <a:spcPts val="0"/>
                        </a:spcBef>
                        <a:spcAft>
                          <a:spcPts val="0"/>
                        </a:spcAft>
                        <a:buClrTx/>
                        <a:buSzTx/>
                        <a:buFontTx/>
                        <a:buNone/>
                        <a:tabLst/>
                        <a:defRPr/>
                      </a:pPr>
                      <a:endParaRPr lang="ru-RU" sz="1400" b="1" i="0" u="none" strike="noStrike" dirty="0" smtClean="0">
                        <a:solidFill>
                          <a:schemeClr val="tx1"/>
                        </a:solidFill>
                        <a:effectLst/>
                        <a:latin typeface="Times New Roman" panose="02020603050405020304" pitchFamily="18" charset="0"/>
                      </a:endParaRPr>
                    </a:p>
                    <a:p>
                      <a:pPr marL="0" marR="0" indent="0" algn="ctr" defTabSz="457200" rtl="0" eaLnBrk="1" fontAlgn="auto" latinLnBrk="0" hangingPunct="1">
                        <a:lnSpc>
                          <a:spcPct val="100000"/>
                        </a:lnSpc>
                        <a:spcBef>
                          <a:spcPts val="0"/>
                        </a:spcBef>
                        <a:spcAft>
                          <a:spcPts val="0"/>
                        </a:spcAft>
                        <a:buClrTx/>
                        <a:buSzTx/>
                        <a:buFontTx/>
                        <a:buNone/>
                        <a:tabLst/>
                        <a:defRPr/>
                      </a:pPr>
                      <a:r>
                        <a:rPr lang="ru-RU" sz="1400" b="1" i="0" u="none" strike="noStrike" dirty="0" smtClean="0">
                          <a:solidFill>
                            <a:schemeClr val="tx1"/>
                          </a:solidFill>
                          <a:effectLst/>
                          <a:latin typeface="Times New Roman" panose="02020603050405020304" pitchFamily="18" charset="0"/>
                        </a:rPr>
                        <a:t>Исполнено 2020 год</a:t>
                      </a:r>
                    </a:p>
                    <a:p>
                      <a:endParaRPr lang="ru-RU" sz="1400" b="1" dirty="0">
                        <a:solidFill>
                          <a:schemeClr val="tx1"/>
                        </a:solidFill>
                      </a:endParaRPr>
                    </a:p>
                  </a:txBody>
                  <a:tcPr marL="9395" marR="9395" marT="939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ECFF"/>
                    </a:solidFill>
                  </a:tcPr>
                </a:tc>
                <a:tc gridSpan="2">
                  <a:txBody>
                    <a:bodyPr/>
                    <a:lstStyle/>
                    <a:p>
                      <a:pPr algn="ctr" rtl="0" fontAlgn="ctr"/>
                      <a:r>
                        <a:rPr lang="ru-RU" sz="1400" b="1" i="0" u="none" strike="noStrike" dirty="0" smtClean="0">
                          <a:solidFill>
                            <a:schemeClr val="tx1"/>
                          </a:solidFill>
                          <a:effectLst/>
                          <a:latin typeface="Times New Roman" panose="02020603050405020304" pitchFamily="18" charset="0"/>
                        </a:rPr>
                        <a:t>2021 </a:t>
                      </a:r>
                      <a:r>
                        <a:rPr lang="ru-RU" sz="1400" b="1" i="0" u="none" strike="noStrike" dirty="0">
                          <a:solidFill>
                            <a:schemeClr val="tx1"/>
                          </a:solidFill>
                          <a:effectLst/>
                          <a:latin typeface="Times New Roman" panose="02020603050405020304" pitchFamily="18" charset="0"/>
                        </a:rPr>
                        <a:t>год, тыс. рублей</a:t>
                      </a:r>
                    </a:p>
                  </a:txBody>
                  <a:tcPr marL="9395" marR="9395" marT="939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ECFF"/>
                    </a:solidFill>
                  </a:tcPr>
                </a:tc>
                <a:tc hMerge="1">
                  <a:txBody>
                    <a:bodyPr/>
                    <a:lstStyle/>
                    <a:p>
                      <a:endParaRPr lang="ru-RU"/>
                    </a:p>
                  </a:txBody>
                  <a:tcPr/>
                </a:tc>
                <a:tc rowSpan="2">
                  <a:txBody>
                    <a:bodyPr/>
                    <a:lstStyle/>
                    <a:p>
                      <a:pPr algn="ctr" rtl="0" fontAlgn="ctr"/>
                      <a:r>
                        <a:rPr lang="ru-RU" sz="1400" b="1" i="0" u="none" strike="noStrike" dirty="0">
                          <a:solidFill>
                            <a:schemeClr val="tx1"/>
                          </a:solidFill>
                          <a:effectLst/>
                          <a:latin typeface="Times New Roman" panose="02020603050405020304" pitchFamily="18" charset="0"/>
                        </a:rPr>
                        <a:t>Процент </a:t>
                      </a:r>
                      <a:r>
                        <a:rPr lang="ru-RU" sz="1400" b="1" i="0" u="none" strike="noStrike" dirty="0" smtClean="0">
                          <a:solidFill>
                            <a:schemeClr val="tx1"/>
                          </a:solidFill>
                          <a:effectLst/>
                          <a:latin typeface="Times New Roman" panose="02020603050405020304" pitchFamily="18" charset="0"/>
                        </a:rPr>
                        <a:t> 2021 года к 2020</a:t>
                      </a:r>
                      <a:r>
                        <a:rPr lang="ru-RU" sz="1400" b="1" i="0" u="none" strike="noStrike" baseline="0" dirty="0" smtClean="0">
                          <a:solidFill>
                            <a:schemeClr val="tx1"/>
                          </a:solidFill>
                          <a:effectLst/>
                          <a:latin typeface="Times New Roman" panose="02020603050405020304" pitchFamily="18" charset="0"/>
                        </a:rPr>
                        <a:t> г. </a:t>
                      </a:r>
                      <a:r>
                        <a:rPr lang="ru-RU" sz="1400" b="1" i="0" u="none" strike="noStrike" dirty="0" smtClean="0">
                          <a:solidFill>
                            <a:schemeClr val="tx1"/>
                          </a:solidFill>
                          <a:effectLst/>
                          <a:latin typeface="Times New Roman" panose="02020603050405020304" pitchFamily="18" charset="0"/>
                        </a:rPr>
                        <a:t>году</a:t>
                      </a:r>
                      <a:endParaRPr lang="ru-RU" sz="1400" b="1" i="0" u="none" strike="noStrike" dirty="0">
                        <a:solidFill>
                          <a:schemeClr val="tx1"/>
                        </a:solidFill>
                        <a:effectLst/>
                        <a:latin typeface="Times New Roman" panose="02020603050405020304" pitchFamily="18" charset="0"/>
                      </a:endParaRPr>
                    </a:p>
                  </a:txBody>
                  <a:tcPr marL="9395" marR="9395" marT="9395"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ECFF"/>
                    </a:solidFill>
                  </a:tcPr>
                </a:tc>
              </a:tr>
              <a:tr h="467190">
                <a:tc vMerge="1">
                  <a:txBody>
                    <a:bodyPr/>
                    <a:lstStyle/>
                    <a:p>
                      <a:endParaRPr lang="ru-RU"/>
                    </a:p>
                  </a:txBody>
                  <a:tcPr/>
                </a:tc>
                <a:tc vMerge="1">
                  <a:txBody>
                    <a:bodyPr/>
                    <a:lstStyle/>
                    <a:p>
                      <a:endParaRPr lang="ru-RU"/>
                    </a:p>
                  </a:txBody>
                  <a:tcPr/>
                </a:tc>
                <a:tc vMerge="1">
                  <a:txBody>
                    <a:bodyPr/>
                    <a:lstStyle/>
                    <a:p>
                      <a:endParaRPr lang="ru-RU" dirty="0"/>
                    </a:p>
                  </a:txBody>
                  <a:tcPr marL="9395" marR="9395" marT="939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ECFF"/>
                    </a:solidFill>
                  </a:tcPr>
                </a:tc>
                <a:tc>
                  <a:txBody>
                    <a:bodyPr/>
                    <a:lstStyle/>
                    <a:p>
                      <a:pPr algn="ctr" rtl="0" fontAlgn="ctr"/>
                      <a:r>
                        <a:rPr lang="ru-RU" sz="1400" b="1" i="0" u="none" strike="noStrike" dirty="0">
                          <a:solidFill>
                            <a:schemeClr val="tx1"/>
                          </a:solidFill>
                          <a:effectLst/>
                          <a:latin typeface="Times New Roman" panose="02020603050405020304" pitchFamily="18" charset="0"/>
                        </a:rPr>
                        <a:t>Уточненный план</a:t>
                      </a:r>
                    </a:p>
                  </a:txBody>
                  <a:tcPr marL="9395" marR="9395" marT="939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ECFF"/>
                    </a:solidFill>
                  </a:tcPr>
                </a:tc>
                <a:tc>
                  <a:txBody>
                    <a:bodyPr/>
                    <a:lstStyle/>
                    <a:p>
                      <a:pPr algn="ctr" rtl="0" fontAlgn="ctr"/>
                      <a:r>
                        <a:rPr lang="ru-RU" sz="1400" b="1" i="0" u="none" strike="noStrike" dirty="0" smtClean="0">
                          <a:solidFill>
                            <a:schemeClr val="tx1"/>
                          </a:solidFill>
                          <a:effectLst/>
                          <a:latin typeface="Times New Roman" panose="02020603050405020304" pitchFamily="18" charset="0"/>
                        </a:rPr>
                        <a:t>Исполнено</a:t>
                      </a:r>
                      <a:endParaRPr lang="ru-RU" sz="1400" b="1" i="0" u="none" strike="noStrike" dirty="0">
                        <a:solidFill>
                          <a:schemeClr val="tx1"/>
                        </a:solidFill>
                        <a:effectLst/>
                        <a:latin typeface="Times New Roman" panose="02020603050405020304" pitchFamily="18" charset="0"/>
                      </a:endParaRPr>
                    </a:p>
                  </a:txBody>
                  <a:tcPr marL="9395" marR="9395" marT="939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ECFF"/>
                    </a:solidFill>
                  </a:tcPr>
                </a:tc>
                <a:tc vMerge="1">
                  <a:txBody>
                    <a:bodyPr/>
                    <a:lstStyle/>
                    <a:p>
                      <a:endParaRPr lang="ru-RU"/>
                    </a:p>
                  </a:txBody>
                  <a:tcPr/>
                </a:tc>
              </a:tr>
              <a:tr h="303896">
                <a:tc>
                  <a:txBody>
                    <a:bodyPr/>
                    <a:lstStyle/>
                    <a:p>
                      <a:pPr algn="l" rtl="0" fontAlgn="ctr"/>
                      <a:r>
                        <a:rPr lang="ru-RU" sz="1400" b="1" i="0" u="none" strike="noStrike" dirty="0">
                          <a:solidFill>
                            <a:schemeClr val="tx1"/>
                          </a:solidFill>
                          <a:effectLst/>
                          <a:latin typeface="Times New Roman" panose="02020603050405020304" pitchFamily="18" charset="0"/>
                        </a:rPr>
                        <a:t>Всего расходов, в том числе</a:t>
                      </a:r>
                    </a:p>
                  </a:txBody>
                  <a:tcPr marL="9395" marR="9395" marT="9395"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ru-RU" sz="1400" b="1" i="0" u="none" strike="noStrike" dirty="0">
                          <a:solidFill>
                            <a:schemeClr val="tx1"/>
                          </a:solidFill>
                          <a:effectLst/>
                          <a:latin typeface="Times New Roman" panose="02020603050405020304" pitchFamily="18" charset="0"/>
                        </a:rPr>
                        <a:t>00</a:t>
                      </a:r>
                    </a:p>
                  </a:txBody>
                  <a:tcPr marL="9395" marR="9395" marT="939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ru-RU" sz="1400" b="1" i="0" u="none" strike="noStrike" dirty="0">
                          <a:solidFill>
                            <a:srgbClr val="000000"/>
                          </a:solidFill>
                          <a:latin typeface="Times New Roman" pitchFamily="18" charset="0"/>
                          <a:cs typeface="Times New Roman" pitchFamily="18" charset="0"/>
                        </a:rPr>
                        <a:t>620962,1</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ru-RU" sz="1400" b="1" i="0" u="none" strike="noStrike" dirty="0" smtClean="0">
                          <a:solidFill>
                            <a:srgbClr val="000000"/>
                          </a:solidFill>
                          <a:latin typeface="Times New Roman" pitchFamily="18" charset="0"/>
                          <a:cs typeface="Times New Roman" pitchFamily="18" charset="0"/>
                        </a:rPr>
                        <a:t>759515,9</a:t>
                      </a:r>
                      <a:endParaRPr lang="ru-RU" sz="1400" b="1" i="0" u="none" strike="noStrike" dirty="0">
                        <a:solidFill>
                          <a:srgbClr val="000000"/>
                        </a:solidFill>
                        <a:latin typeface="Times New Roman" pitchFamily="18" charset="0"/>
                        <a:cs typeface="Times New Roman" pitchFamily="18" charset="0"/>
                      </a:endParaRP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ru-RU" sz="1400" b="1" i="0" u="none" strike="noStrike" dirty="0" smtClean="0">
                          <a:solidFill>
                            <a:srgbClr val="000000"/>
                          </a:solidFill>
                          <a:latin typeface="Times New Roman" pitchFamily="18" charset="0"/>
                          <a:cs typeface="Times New Roman" pitchFamily="18" charset="0"/>
                        </a:rPr>
                        <a:t>738841,9</a:t>
                      </a:r>
                      <a:endParaRPr lang="ru-RU" sz="1400" b="1" i="0" u="none" strike="noStrike" dirty="0">
                        <a:solidFill>
                          <a:srgbClr val="000000"/>
                        </a:solidFill>
                        <a:latin typeface="Times New Roman" pitchFamily="18" charset="0"/>
                        <a:cs typeface="Times New Roman" pitchFamily="18" charset="0"/>
                      </a:endParaRP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ru-RU" sz="1400" b="1" i="0" u="none" strike="noStrike" dirty="0" smtClean="0">
                          <a:solidFill>
                            <a:srgbClr val="000000"/>
                          </a:solidFill>
                          <a:latin typeface="Times New Roman" pitchFamily="18" charset="0"/>
                          <a:cs typeface="Times New Roman" pitchFamily="18" charset="0"/>
                        </a:rPr>
                        <a:t>119,0</a:t>
                      </a:r>
                      <a:endParaRPr lang="ru-RU" sz="1400" b="1" i="0" u="none" strike="noStrike" dirty="0">
                        <a:solidFill>
                          <a:srgbClr val="000000"/>
                        </a:solidFill>
                        <a:latin typeface="Times New Roman" pitchFamily="18" charset="0"/>
                        <a:cs typeface="Times New Roman" pitchFamily="18" charset="0"/>
                      </a:endParaRPr>
                    </a:p>
                  </a:txBody>
                  <a:tcPr marL="9525" marR="9525" marT="9525" marB="0" anchor="b">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97051">
                <a:tc>
                  <a:txBody>
                    <a:bodyPr/>
                    <a:lstStyle/>
                    <a:p>
                      <a:pPr algn="l" rtl="0" fontAlgn="ctr"/>
                      <a:r>
                        <a:rPr lang="ru-RU" sz="1400" b="1" i="0" u="none" strike="noStrike" dirty="0">
                          <a:solidFill>
                            <a:schemeClr val="tx1"/>
                          </a:solidFill>
                          <a:effectLst/>
                          <a:latin typeface="Times New Roman" panose="02020603050405020304" pitchFamily="18" charset="0"/>
                        </a:rPr>
                        <a:t>Общегосударственные вопросы </a:t>
                      </a:r>
                    </a:p>
                  </a:txBody>
                  <a:tcPr marL="9395" marR="9395" marT="9395"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ru-RU" sz="1400" b="1" i="0" u="none" strike="noStrike" dirty="0">
                          <a:solidFill>
                            <a:schemeClr val="tx1"/>
                          </a:solidFill>
                          <a:effectLst/>
                          <a:latin typeface="Times New Roman" panose="02020603050405020304" pitchFamily="18" charset="0"/>
                        </a:rPr>
                        <a:t>01</a:t>
                      </a:r>
                    </a:p>
                  </a:txBody>
                  <a:tcPr marL="9395" marR="9395" marT="939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ru-RU" sz="1400" b="1" i="0" u="none" strike="noStrike" dirty="0">
                          <a:solidFill>
                            <a:srgbClr val="000000"/>
                          </a:solidFill>
                          <a:latin typeface="Times New Roman" pitchFamily="18" charset="0"/>
                          <a:cs typeface="Times New Roman" pitchFamily="18" charset="0"/>
                        </a:rPr>
                        <a:t>42375,8</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ru-RU" sz="1400" b="1" i="0" u="none" strike="noStrike" dirty="0" smtClean="0">
                          <a:solidFill>
                            <a:srgbClr val="000000"/>
                          </a:solidFill>
                          <a:latin typeface="Times New Roman" pitchFamily="18" charset="0"/>
                          <a:cs typeface="Times New Roman" pitchFamily="18" charset="0"/>
                        </a:rPr>
                        <a:t>48012,9</a:t>
                      </a:r>
                      <a:endParaRPr lang="ru-RU" sz="1400" b="1" i="0" u="none" strike="noStrike" dirty="0">
                        <a:solidFill>
                          <a:srgbClr val="000000"/>
                        </a:solidFill>
                        <a:latin typeface="Times New Roman" pitchFamily="18" charset="0"/>
                        <a:cs typeface="Times New Roman" pitchFamily="18" charset="0"/>
                      </a:endParaRP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ru-RU" sz="1400" b="1" i="0" u="none" strike="noStrike" dirty="0" smtClean="0">
                          <a:solidFill>
                            <a:srgbClr val="000000"/>
                          </a:solidFill>
                          <a:latin typeface="Times New Roman" pitchFamily="18" charset="0"/>
                          <a:cs typeface="Times New Roman" pitchFamily="18" charset="0"/>
                        </a:rPr>
                        <a:t>47731,2</a:t>
                      </a:r>
                      <a:endParaRPr lang="ru-RU" sz="1400" b="1" i="0" u="none" strike="noStrike" dirty="0">
                        <a:solidFill>
                          <a:srgbClr val="000000"/>
                        </a:solidFill>
                        <a:latin typeface="Times New Roman" pitchFamily="18" charset="0"/>
                        <a:cs typeface="Times New Roman" pitchFamily="18" charset="0"/>
                      </a:endParaRP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ru-RU" sz="1400" b="1" i="0" u="none" strike="noStrike" dirty="0" smtClean="0">
                          <a:solidFill>
                            <a:srgbClr val="000000"/>
                          </a:solidFill>
                          <a:latin typeface="Times New Roman" pitchFamily="18" charset="0"/>
                          <a:cs typeface="Times New Roman" pitchFamily="18" charset="0"/>
                        </a:rPr>
                        <a:t>112,6</a:t>
                      </a:r>
                      <a:endParaRPr lang="ru-RU" sz="1400" b="1" i="0" u="none" strike="noStrike" dirty="0">
                        <a:solidFill>
                          <a:srgbClr val="000000"/>
                        </a:solidFill>
                        <a:latin typeface="Times New Roman" pitchFamily="18" charset="0"/>
                        <a:cs typeface="Times New Roman" pitchFamily="18" charset="0"/>
                      </a:endParaRP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97051">
                <a:tc>
                  <a:txBody>
                    <a:bodyPr/>
                    <a:lstStyle/>
                    <a:p>
                      <a:pPr algn="l" rtl="0" fontAlgn="ctr"/>
                      <a:r>
                        <a:rPr lang="ru-RU" sz="1400" b="1" i="0" u="none" strike="noStrike" dirty="0">
                          <a:solidFill>
                            <a:schemeClr val="tx1"/>
                          </a:solidFill>
                          <a:effectLst/>
                          <a:latin typeface="Times New Roman" panose="02020603050405020304" pitchFamily="18" charset="0"/>
                        </a:rPr>
                        <a:t>Национальная оборона</a:t>
                      </a:r>
                    </a:p>
                  </a:txBody>
                  <a:tcPr marL="9395" marR="9395" marT="9395"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ru-RU" sz="1400" b="1" i="0" u="none" strike="noStrike" dirty="0">
                          <a:solidFill>
                            <a:schemeClr val="tx1"/>
                          </a:solidFill>
                          <a:effectLst/>
                          <a:latin typeface="Times New Roman" panose="02020603050405020304" pitchFamily="18" charset="0"/>
                        </a:rPr>
                        <a:t>02</a:t>
                      </a:r>
                    </a:p>
                  </a:txBody>
                  <a:tcPr marL="9395" marR="9395" marT="939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ru-RU" sz="1400" b="1" i="0" u="none" strike="noStrike" dirty="0">
                          <a:solidFill>
                            <a:srgbClr val="000000"/>
                          </a:solidFill>
                          <a:latin typeface="Times New Roman" pitchFamily="18" charset="0"/>
                          <a:cs typeface="Times New Roman" pitchFamily="18" charset="0"/>
                        </a:rPr>
                        <a:t>300,0</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ru-RU" sz="1400" b="1" i="0" u="none" strike="noStrike" dirty="0" smtClean="0">
                          <a:solidFill>
                            <a:srgbClr val="000000"/>
                          </a:solidFill>
                          <a:latin typeface="Times New Roman" pitchFamily="18" charset="0"/>
                          <a:cs typeface="Times New Roman" pitchFamily="18" charset="0"/>
                        </a:rPr>
                        <a:t>300,0</a:t>
                      </a:r>
                      <a:endParaRPr lang="ru-RU" sz="1400" b="1" i="0" u="none" strike="noStrike" dirty="0">
                        <a:solidFill>
                          <a:srgbClr val="000000"/>
                        </a:solidFill>
                        <a:latin typeface="Times New Roman" pitchFamily="18" charset="0"/>
                        <a:cs typeface="Times New Roman" pitchFamily="18" charset="0"/>
                      </a:endParaRP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ru-RU" sz="1400" b="1" i="0" u="none" strike="noStrike" dirty="0" smtClean="0">
                          <a:solidFill>
                            <a:srgbClr val="000000"/>
                          </a:solidFill>
                          <a:latin typeface="Times New Roman" pitchFamily="18" charset="0"/>
                          <a:cs typeface="Times New Roman" pitchFamily="18" charset="0"/>
                        </a:rPr>
                        <a:t>300,0</a:t>
                      </a:r>
                      <a:endParaRPr lang="ru-RU" sz="1400" b="1" i="0" u="none" strike="noStrike" dirty="0">
                        <a:solidFill>
                          <a:srgbClr val="000000"/>
                        </a:solidFill>
                        <a:latin typeface="Times New Roman" pitchFamily="18" charset="0"/>
                        <a:cs typeface="Times New Roman" pitchFamily="18" charset="0"/>
                      </a:endParaRP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ru-RU" sz="1400" b="1" i="0" u="none" strike="noStrike" dirty="0" smtClean="0">
                          <a:solidFill>
                            <a:srgbClr val="000000"/>
                          </a:solidFill>
                          <a:latin typeface="Times New Roman" pitchFamily="18" charset="0"/>
                          <a:cs typeface="Times New Roman" pitchFamily="18" charset="0"/>
                        </a:rPr>
                        <a:t>100,0</a:t>
                      </a:r>
                      <a:endParaRPr lang="ru-RU" sz="1400" b="1" i="0" u="none" strike="noStrike" dirty="0">
                        <a:solidFill>
                          <a:srgbClr val="000000"/>
                        </a:solidFill>
                        <a:latin typeface="Times New Roman" pitchFamily="18" charset="0"/>
                        <a:cs typeface="Times New Roman" pitchFamily="18" charset="0"/>
                      </a:endParaRP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66697">
                <a:tc>
                  <a:txBody>
                    <a:bodyPr/>
                    <a:lstStyle/>
                    <a:p>
                      <a:pPr algn="l" rtl="0" fontAlgn="ctr"/>
                      <a:r>
                        <a:rPr lang="ru-RU" sz="1400" b="1" i="0" u="none" strike="noStrike" dirty="0">
                          <a:solidFill>
                            <a:schemeClr val="tx1"/>
                          </a:solidFill>
                          <a:effectLst/>
                          <a:latin typeface="Times New Roman" panose="02020603050405020304" pitchFamily="18" charset="0"/>
                        </a:rPr>
                        <a:t>Национальная безопасность и правоохранительная деятельность</a:t>
                      </a:r>
                    </a:p>
                  </a:txBody>
                  <a:tcPr marL="9395" marR="9395" marT="9395"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ru-RU" sz="1400" b="1" i="0" u="none" strike="noStrike" dirty="0">
                          <a:solidFill>
                            <a:schemeClr val="tx1"/>
                          </a:solidFill>
                          <a:effectLst/>
                          <a:latin typeface="Times New Roman" panose="02020603050405020304" pitchFamily="18" charset="0"/>
                        </a:rPr>
                        <a:t>03</a:t>
                      </a:r>
                    </a:p>
                  </a:txBody>
                  <a:tcPr marL="9395" marR="9395" marT="939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ru-RU" sz="1400" b="1" i="0" u="none" strike="noStrike" dirty="0">
                          <a:solidFill>
                            <a:srgbClr val="000000"/>
                          </a:solidFill>
                          <a:latin typeface="Times New Roman" pitchFamily="18" charset="0"/>
                          <a:cs typeface="Times New Roman" pitchFamily="18" charset="0"/>
                        </a:rPr>
                        <a:t>3104,1</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ru-RU" sz="1400" b="1" i="0" u="none" strike="noStrike" dirty="0" smtClean="0">
                          <a:solidFill>
                            <a:srgbClr val="000000"/>
                          </a:solidFill>
                          <a:latin typeface="Times New Roman" pitchFamily="18" charset="0"/>
                          <a:cs typeface="Times New Roman" pitchFamily="18" charset="0"/>
                        </a:rPr>
                        <a:t>3124,9</a:t>
                      </a:r>
                      <a:endParaRPr lang="ru-RU" sz="1400" b="1" i="0" u="none" strike="noStrike" dirty="0">
                        <a:solidFill>
                          <a:srgbClr val="000000"/>
                        </a:solidFill>
                        <a:latin typeface="Times New Roman" pitchFamily="18" charset="0"/>
                        <a:cs typeface="Times New Roman" pitchFamily="18" charset="0"/>
                      </a:endParaRP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ru-RU" sz="1400" b="1" i="0" u="none" strike="noStrike" dirty="0" smtClean="0">
                          <a:solidFill>
                            <a:srgbClr val="000000"/>
                          </a:solidFill>
                          <a:latin typeface="Times New Roman" pitchFamily="18" charset="0"/>
                          <a:cs typeface="Times New Roman" pitchFamily="18" charset="0"/>
                        </a:rPr>
                        <a:t>3124,9</a:t>
                      </a:r>
                      <a:endParaRPr lang="ru-RU" sz="1400" b="1" i="0" u="none" strike="noStrike" dirty="0">
                        <a:solidFill>
                          <a:srgbClr val="000000"/>
                        </a:solidFill>
                        <a:latin typeface="Times New Roman" pitchFamily="18" charset="0"/>
                        <a:cs typeface="Times New Roman" pitchFamily="18" charset="0"/>
                      </a:endParaRP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ru-RU" sz="1400" b="1" i="0" u="none" strike="noStrike" dirty="0" smtClean="0">
                          <a:solidFill>
                            <a:srgbClr val="000000"/>
                          </a:solidFill>
                          <a:latin typeface="Times New Roman" pitchFamily="18" charset="0"/>
                          <a:cs typeface="Times New Roman" pitchFamily="18" charset="0"/>
                        </a:rPr>
                        <a:t>100,7</a:t>
                      </a:r>
                      <a:endParaRPr lang="ru-RU" sz="1400" b="1" i="0" u="none" strike="noStrike" dirty="0">
                        <a:solidFill>
                          <a:srgbClr val="000000"/>
                        </a:solidFill>
                        <a:latin typeface="Times New Roman" pitchFamily="18" charset="0"/>
                        <a:cs typeface="Times New Roman" pitchFamily="18" charset="0"/>
                      </a:endParaRP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97051">
                <a:tc>
                  <a:txBody>
                    <a:bodyPr/>
                    <a:lstStyle/>
                    <a:p>
                      <a:pPr algn="l" rtl="0" fontAlgn="ctr"/>
                      <a:r>
                        <a:rPr lang="ru-RU" sz="1400" b="1" i="0" u="none" strike="noStrike">
                          <a:solidFill>
                            <a:schemeClr val="tx1"/>
                          </a:solidFill>
                          <a:effectLst/>
                          <a:latin typeface="Times New Roman" panose="02020603050405020304" pitchFamily="18" charset="0"/>
                        </a:rPr>
                        <a:t>Национальная экономика</a:t>
                      </a:r>
                    </a:p>
                  </a:txBody>
                  <a:tcPr marL="9395" marR="9395" marT="9395"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ru-RU" sz="1400" b="1" i="0" u="none" strike="noStrike" dirty="0">
                          <a:solidFill>
                            <a:schemeClr val="tx1"/>
                          </a:solidFill>
                          <a:effectLst/>
                          <a:latin typeface="Times New Roman" panose="02020603050405020304" pitchFamily="18" charset="0"/>
                        </a:rPr>
                        <a:t>04</a:t>
                      </a:r>
                    </a:p>
                  </a:txBody>
                  <a:tcPr marL="9395" marR="9395" marT="939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ru-RU" sz="1400" b="1" i="0" u="none" strike="noStrike" dirty="0" smtClean="0">
                          <a:solidFill>
                            <a:srgbClr val="000000"/>
                          </a:solidFill>
                          <a:latin typeface="Times New Roman" pitchFamily="18" charset="0"/>
                          <a:cs typeface="Times New Roman" pitchFamily="18" charset="0"/>
                        </a:rPr>
                        <a:t>111510,1</a:t>
                      </a:r>
                      <a:endParaRPr lang="ru-RU" sz="1400" b="1" i="0" u="none" strike="noStrike" dirty="0">
                        <a:solidFill>
                          <a:srgbClr val="000000"/>
                        </a:solidFill>
                        <a:latin typeface="Times New Roman" pitchFamily="18" charset="0"/>
                        <a:cs typeface="Times New Roman" pitchFamily="18" charset="0"/>
                      </a:endParaRP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ru-RU" sz="1400" b="1" i="0" u="none" strike="noStrike" dirty="0" smtClean="0">
                          <a:solidFill>
                            <a:srgbClr val="000000"/>
                          </a:solidFill>
                          <a:latin typeface="Times New Roman" pitchFamily="18" charset="0"/>
                          <a:cs typeface="Times New Roman" pitchFamily="18" charset="0"/>
                        </a:rPr>
                        <a:t>145159,4</a:t>
                      </a:r>
                      <a:endParaRPr lang="ru-RU" sz="1400" b="1" i="0" u="none" strike="noStrike" dirty="0">
                        <a:solidFill>
                          <a:srgbClr val="000000"/>
                        </a:solidFill>
                        <a:latin typeface="Times New Roman" pitchFamily="18" charset="0"/>
                        <a:cs typeface="Times New Roman" pitchFamily="18" charset="0"/>
                      </a:endParaRP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ru-RU" sz="1400" b="1" i="0" u="none" strike="noStrike" dirty="0" smtClean="0">
                          <a:solidFill>
                            <a:srgbClr val="000000"/>
                          </a:solidFill>
                          <a:latin typeface="Times New Roman" pitchFamily="18" charset="0"/>
                          <a:cs typeface="Times New Roman" pitchFamily="18" charset="0"/>
                        </a:rPr>
                        <a:t>130525,6</a:t>
                      </a:r>
                      <a:endParaRPr lang="ru-RU" sz="1400" b="1" i="0" u="none" strike="noStrike" dirty="0">
                        <a:solidFill>
                          <a:srgbClr val="000000"/>
                        </a:solidFill>
                        <a:latin typeface="Times New Roman" pitchFamily="18" charset="0"/>
                        <a:cs typeface="Times New Roman" pitchFamily="18" charset="0"/>
                      </a:endParaRP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ru-RU" sz="1400" b="1" i="0" u="none" strike="noStrike" dirty="0" smtClean="0">
                          <a:solidFill>
                            <a:srgbClr val="000000"/>
                          </a:solidFill>
                          <a:latin typeface="Times New Roman" pitchFamily="18" charset="0"/>
                          <a:cs typeface="Times New Roman" pitchFamily="18" charset="0"/>
                        </a:rPr>
                        <a:t>117,0</a:t>
                      </a:r>
                      <a:endParaRPr lang="ru-RU" sz="1400" b="1" i="0" u="none" strike="noStrike" dirty="0">
                        <a:solidFill>
                          <a:srgbClr val="000000"/>
                        </a:solidFill>
                        <a:latin typeface="Times New Roman" pitchFamily="18" charset="0"/>
                        <a:cs typeface="Times New Roman" pitchFamily="18" charset="0"/>
                      </a:endParaRP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97051">
                <a:tc>
                  <a:txBody>
                    <a:bodyPr/>
                    <a:lstStyle/>
                    <a:p>
                      <a:pPr algn="l" rtl="0" fontAlgn="ctr"/>
                      <a:r>
                        <a:rPr lang="ru-RU" sz="1400" b="1" i="0" u="none" strike="noStrike">
                          <a:solidFill>
                            <a:schemeClr val="tx1"/>
                          </a:solidFill>
                          <a:effectLst/>
                          <a:latin typeface="Times New Roman" panose="02020603050405020304" pitchFamily="18" charset="0"/>
                        </a:rPr>
                        <a:t>Жилищно-коммунальное хозяйство</a:t>
                      </a:r>
                    </a:p>
                  </a:txBody>
                  <a:tcPr marL="9395" marR="9395" marT="9395"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ru-RU" sz="1400" b="1" i="0" u="none" strike="noStrike" dirty="0">
                          <a:solidFill>
                            <a:schemeClr val="tx1"/>
                          </a:solidFill>
                          <a:effectLst/>
                          <a:latin typeface="Times New Roman" panose="02020603050405020304" pitchFamily="18" charset="0"/>
                        </a:rPr>
                        <a:t>05</a:t>
                      </a:r>
                    </a:p>
                  </a:txBody>
                  <a:tcPr marL="9395" marR="9395" marT="939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ru-RU" sz="1400" b="1" i="0" u="none" strike="noStrike" dirty="0">
                          <a:solidFill>
                            <a:srgbClr val="000000"/>
                          </a:solidFill>
                          <a:latin typeface="Times New Roman" pitchFamily="18" charset="0"/>
                          <a:cs typeface="Times New Roman" pitchFamily="18" charset="0"/>
                        </a:rPr>
                        <a:t>8673,0</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ru-RU" sz="1400" b="1" i="0" u="none" strike="noStrike" dirty="0" smtClean="0">
                          <a:solidFill>
                            <a:srgbClr val="000000"/>
                          </a:solidFill>
                          <a:latin typeface="Times New Roman" pitchFamily="18" charset="0"/>
                          <a:cs typeface="Times New Roman" pitchFamily="18" charset="0"/>
                        </a:rPr>
                        <a:t>31245,0</a:t>
                      </a:r>
                      <a:endParaRPr lang="ru-RU" sz="1400" b="1" i="0" u="none" strike="noStrike" dirty="0">
                        <a:solidFill>
                          <a:srgbClr val="000000"/>
                        </a:solidFill>
                        <a:latin typeface="Times New Roman" pitchFamily="18" charset="0"/>
                        <a:cs typeface="Times New Roman" pitchFamily="18" charset="0"/>
                      </a:endParaRP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ru-RU" sz="1400" b="1" i="0" u="none" strike="noStrike" dirty="0" smtClean="0">
                          <a:solidFill>
                            <a:srgbClr val="000000"/>
                          </a:solidFill>
                          <a:latin typeface="Times New Roman" pitchFamily="18" charset="0"/>
                          <a:cs typeface="Times New Roman" pitchFamily="18" charset="0"/>
                        </a:rPr>
                        <a:t>25770,8</a:t>
                      </a:r>
                      <a:endParaRPr lang="ru-RU" sz="1400" b="1" i="0" u="none" strike="noStrike" dirty="0">
                        <a:solidFill>
                          <a:srgbClr val="000000"/>
                        </a:solidFill>
                        <a:latin typeface="Times New Roman" pitchFamily="18" charset="0"/>
                        <a:cs typeface="Times New Roman" pitchFamily="18" charset="0"/>
                      </a:endParaRP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ru-RU" sz="1400" b="1" i="0" u="none" strike="noStrike" dirty="0" smtClean="0">
                          <a:solidFill>
                            <a:srgbClr val="000000"/>
                          </a:solidFill>
                          <a:latin typeface="Times New Roman" pitchFamily="18" charset="0"/>
                          <a:cs typeface="Times New Roman" pitchFamily="18" charset="0"/>
                        </a:rPr>
                        <a:t>297,1</a:t>
                      </a:r>
                      <a:endParaRPr lang="ru-RU" sz="1400" b="1" i="0" u="none" strike="noStrike" dirty="0">
                        <a:solidFill>
                          <a:srgbClr val="000000"/>
                        </a:solidFill>
                        <a:latin typeface="Times New Roman" pitchFamily="18" charset="0"/>
                        <a:cs typeface="Times New Roman" pitchFamily="18" charset="0"/>
                      </a:endParaRP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97051">
                <a:tc>
                  <a:txBody>
                    <a:bodyPr/>
                    <a:lstStyle/>
                    <a:p>
                      <a:pPr algn="l" rtl="0" fontAlgn="ctr"/>
                      <a:r>
                        <a:rPr lang="ru-RU" sz="1400" b="1" i="0" u="none" strike="noStrike">
                          <a:solidFill>
                            <a:schemeClr val="tx1"/>
                          </a:solidFill>
                          <a:effectLst/>
                          <a:latin typeface="Times New Roman" panose="02020603050405020304" pitchFamily="18" charset="0"/>
                        </a:rPr>
                        <a:t>Образование</a:t>
                      </a:r>
                    </a:p>
                  </a:txBody>
                  <a:tcPr marL="9395" marR="9395" marT="9395"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ru-RU" sz="1400" b="1" i="0" u="none" strike="noStrike" dirty="0">
                          <a:solidFill>
                            <a:schemeClr val="tx1"/>
                          </a:solidFill>
                          <a:effectLst/>
                          <a:latin typeface="Times New Roman" panose="02020603050405020304" pitchFamily="18" charset="0"/>
                        </a:rPr>
                        <a:t>07</a:t>
                      </a:r>
                    </a:p>
                  </a:txBody>
                  <a:tcPr marL="9395" marR="9395" marT="939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ru-RU" sz="1400" b="1" i="0" u="none" strike="noStrike" dirty="0">
                          <a:solidFill>
                            <a:srgbClr val="000000"/>
                          </a:solidFill>
                          <a:latin typeface="Times New Roman" pitchFamily="18" charset="0"/>
                          <a:cs typeface="Times New Roman" pitchFamily="18" charset="0"/>
                        </a:rPr>
                        <a:t>340971,7</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ru-RU" sz="1400" b="1" i="0" u="none" strike="noStrike" dirty="0" smtClean="0">
                          <a:solidFill>
                            <a:srgbClr val="000000"/>
                          </a:solidFill>
                          <a:latin typeface="Times New Roman" pitchFamily="18" charset="0"/>
                          <a:cs typeface="Times New Roman" pitchFamily="18" charset="0"/>
                        </a:rPr>
                        <a:t>414289,7</a:t>
                      </a:r>
                      <a:endParaRPr lang="ru-RU" sz="1400" b="1" i="0" u="none" strike="noStrike" dirty="0">
                        <a:solidFill>
                          <a:srgbClr val="000000"/>
                        </a:solidFill>
                        <a:latin typeface="Times New Roman" pitchFamily="18" charset="0"/>
                        <a:cs typeface="Times New Roman" pitchFamily="18" charset="0"/>
                      </a:endParaRP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ru-RU" sz="1400" b="1" i="0" u="none" strike="noStrike" dirty="0" smtClean="0">
                          <a:solidFill>
                            <a:srgbClr val="000000"/>
                          </a:solidFill>
                          <a:latin typeface="Times New Roman" pitchFamily="18" charset="0"/>
                          <a:cs typeface="Times New Roman" pitchFamily="18" charset="0"/>
                        </a:rPr>
                        <a:t>414191,2</a:t>
                      </a:r>
                      <a:endParaRPr lang="ru-RU" sz="1400" b="1" i="0" u="none" strike="noStrike" dirty="0">
                        <a:solidFill>
                          <a:srgbClr val="000000"/>
                        </a:solidFill>
                        <a:latin typeface="Times New Roman" pitchFamily="18" charset="0"/>
                        <a:cs typeface="Times New Roman" pitchFamily="18" charset="0"/>
                      </a:endParaRP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ru-RU" sz="1400" b="1" i="0" u="none" strike="noStrike" dirty="0" smtClean="0">
                          <a:solidFill>
                            <a:srgbClr val="000000"/>
                          </a:solidFill>
                          <a:latin typeface="Times New Roman" pitchFamily="18" charset="0"/>
                          <a:cs typeface="Times New Roman" pitchFamily="18" charset="0"/>
                        </a:rPr>
                        <a:t>121,5</a:t>
                      </a:r>
                      <a:endParaRPr lang="ru-RU" sz="1400" b="1" i="0" u="none" strike="noStrike" dirty="0">
                        <a:solidFill>
                          <a:srgbClr val="000000"/>
                        </a:solidFill>
                        <a:latin typeface="Times New Roman" pitchFamily="18" charset="0"/>
                        <a:cs typeface="Times New Roman" pitchFamily="18" charset="0"/>
                      </a:endParaRP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97051">
                <a:tc>
                  <a:txBody>
                    <a:bodyPr/>
                    <a:lstStyle/>
                    <a:p>
                      <a:pPr algn="l" rtl="0" fontAlgn="ctr"/>
                      <a:r>
                        <a:rPr lang="ru-RU" sz="1400" b="1" i="0" u="none" strike="noStrike">
                          <a:solidFill>
                            <a:schemeClr val="tx1"/>
                          </a:solidFill>
                          <a:effectLst/>
                          <a:latin typeface="Times New Roman" panose="02020603050405020304" pitchFamily="18" charset="0"/>
                        </a:rPr>
                        <a:t>Культура и кинематография </a:t>
                      </a:r>
                    </a:p>
                  </a:txBody>
                  <a:tcPr marL="9395" marR="9395" marT="9395"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ru-RU" sz="1400" b="1" i="0" u="none" strike="noStrike" dirty="0">
                          <a:solidFill>
                            <a:schemeClr val="tx1"/>
                          </a:solidFill>
                          <a:effectLst/>
                          <a:latin typeface="Times New Roman" panose="02020603050405020304" pitchFamily="18" charset="0"/>
                        </a:rPr>
                        <a:t>08</a:t>
                      </a:r>
                    </a:p>
                  </a:txBody>
                  <a:tcPr marL="9395" marR="9395" marT="939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ru-RU" sz="1400" b="1" i="0" u="none" strike="noStrike" dirty="0">
                          <a:solidFill>
                            <a:srgbClr val="000000"/>
                          </a:solidFill>
                          <a:latin typeface="Times New Roman" pitchFamily="18" charset="0"/>
                          <a:cs typeface="Times New Roman" pitchFamily="18" charset="0"/>
                        </a:rPr>
                        <a:t>41142,0</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ru-RU" sz="1400" b="1" i="0" u="none" strike="noStrike" dirty="0" smtClean="0">
                          <a:solidFill>
                            <a:srgbClr val="000000"/>
                          </a:solidFill>
                          <a:latin typeface="Times New Roman" pitchFamily="18" charset="0"/>
                          <a:cs typeface="Times New Roman" pitchFamily="18" charset="0"/>
                        </a:rPr>
                        <a:t>44684,0</a:t>
                      </a:r>
                      <a:endParaRPr lang="ru-RU" sz="1400" b="1" i="0" u="none" strike="noStrike" dirty="0">
                        <a:solidFill>
                          <a:srgbClr val="000000"/>
                        </a:solidFill>
                        <a:latin typeface="Times New Roman" pitchFamily="18" charset="0"/>
                        <a:cs typeface="Times New Roman" pitchFamily="18" charset="0"/>
                      </a:endParaRP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ru-RU" sz="1400" b="1" i="0" u="none" strike="noStrike" dirty="0" smtClean="0">
                          <a:solidFill>
                            <a:srgbClr val="000000"/>
                          </a:solidFill>
                          <a:latin typeface="Times New Roman" pitchFamily="18" charset="0"/>
                          <a:cs typeface="Times New Roman" pitchFamily="18" charset="0"/>
                        </a:rPr>
                        <a:t>44684,0</a:t>
                      </a:r>
                      <a:endParaRPr lang="ru-RU" sz="1400" b="1" i="0" u="none" strike="noStrike" dirty="0">
                        <a:solidFill>
                          <a:srgbClr val="000000"/>
                        </a:solidFill>
                        <a:latin typeface="Times New Roman" pitchFamily="18" charset="0"/>
                        <a:cs typeface="Times New Roman" pitchFamily="18" charset="0"/>
                      </a:endParaRP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ru-RU" sz="1400" b="1" i="0" u="none" strike="noStrike" dirty="0" smtClean="0">
                          <a:solidFill>
                            <a:srgbClr val="000000"/>
                          </a:solidFill>
                          <a:latin typeface="Times New Roman" pitchFamily="18" charset="0"/>
                          <a:cs typeface="Times New Roman" pitchFamily="18" charset="0"/>
                        </a:rPr>
                        <a:t>108,6</a:t>
                      </a:r>
                      <a:endParaRPr lang="ru-RU" sz="1400" b="1" i="0" u="none" strike="noStrike" dirty="0">
                        <a:solidFill>
                          <a:srgbClr val="000000"/>
                        </a:solidFill>
                        <a:latin typeface="Times New Roman" pitchFamily="18" charset="0"/>
                        <a:cs typeface="Times New Roman" pitchFamily="18" charset="0"/>
                      </a:endParaRP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97051">
                <a:tc>
                  <a:txBody>
                    <a:bodyPr/>
                    <a:lstStyle/>
                    <a:p>
                      <a:pPr algn="l" rtl="0" fontAlgn="ctr"/>
                      <a:r>
                        <a:rPr lang="ru-RU" sz="1400" b="1" i="0" u="none" strike="noStrike">
                          <a:solidFill>
                            <a:schemeClr val="tx1"/>
                          </a:solidFill>
                          <a:effectLst/>
                          <a:latin typeface="Times New Roman" panose="02020603050405020304" pitchFamily="18" charset="0"/>
                        </a:rPr>
                        <a:t>Социальная политика </a:t>
                      </a:r>
                    </a:p>
                  </a:txBody>
                  <a:tcPr marL="9395" marR="9395" marT="9395"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ru-RU" sz="1400" b="1" i="0" u="none" strike="noStrike" dirty="0">
                          <a:solidFill>
                            <a:schemeClr val="tx1"/>
                          </a:solidFill>
                          <a:effectLst/>
                          <a:latin typeface="Times New Roman" panose="02020603050405020304" pitchFamily="18" charset="0"/>
                        </a:rPr>
                        <a:t>10</a:t>
                      </a:r>
                    </a:p>
                  </a:txBody>
                  <a:tcPr marL="9395" marR="9395" marT="939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ru-RU" sz="1400" b="1" i="0" u="none" strike="noStrike" dirty="0">
                          <a:solidFill>
                            <a:srgbClr val="000000"/>
                          </a:solidFill>
                          <a:latin typeface="Times New Roman" pitchFamily="18" charset="0"/>
                          <a:cs typeface="Times New Roman" pitchFamily="18" charset="0"/>
                        </a:rPr>
                        <a:t>21388,7</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ru-RU" sz="1400" b="1" i="0" u="none" strike="noStrike" dirty="0" smtClean="0">
                          <a:solidFill>
                            <a:srgbClr val="000000"/>
                          </a:solidFill>
                          <a:latin typeface="Times New Roman" pitchFamily="18" charset="0"/>
                          <a:cs typeface="Times New Roman" pitchFamily="18" charset="0"/>
                        </a:rPr>
                        <a:t>17823,6</a:t>
                      </a:r>
                      <a:endParaRPr lang="ru-RU" sz="1400" b="1" i="0" u="none" strike="noStrike" dirty="0">
                        <a:solidFill>
                          <a:srgbClr val="000000"/>
                        </a:solidFill>
                        <a:latin typeface="Times New Roman" pitchFamily="18" charset="0"/>
                        <a:cs typeface="Times New Roman" pitchFamily="18" charset="0"/>
                      </a:endParaRP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ru-RU" sz="1400" b="1" i="0" u="none" strike="noStrike" dirty="0" smtClean="0">
                          <a:solidFill>
                            <a:srgbClr val="000000"/>
                          </a:solidFill>
                          <a:latin typeface="Times New Roman" pitchFamily="18" charset="0"/>
                          <a:cs typeface="Times New Roman" pitchFamily="18" charset="0"/>
                        </a:rPr>
                        <a:t>17637,9</a:t>
                      </a:r>
                      <a:endParaRPr lang="ru-RU" sz="1400" b="1" i="0" u="none" strike="noStrike" dirty="0">
                        <a:solidFill>
                          <a:srgbClr val="000000"/>
                        </a:solidFill>
                        <a:latin typeface="Times New Roman" pitchFamily="18" charset="0"/>
                        <a:cs typeface="Times New Roman" pitchFamily="18" charset="0"/>
                      </a:endParaRP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ru-RU" sz="1400" b="1" i="0" u="none" strike="noStrike" dirty="0" smtClean="0">
                          <a:solidFill>
                            <a:srgbClr val="000000"/>
                          </a:solidFill>
                          <a:latin typeface="Times New Roman" pitchFamily="18" charset="0"/>
                          <a:cs typeface="Times New Roman" pitchFamily="18" charset="0"/>
                        </a:rPr>
                        <a:t>82,5</a:t>
                      </a:r>
                      <a:endParaRPr lang="ru-RU" sz="1400" b="1" i="0" u="none" strike="noStrike" dirty="0">
                        <a:solidFill>
                          <a:srgbClr val="000000"/>
                        </a:solidFill>
                        <a:latin typeface="Times New Roman" pitchFamily="18" charset="0"/>
                        <a:cs typeface="Times New Roman" pitchFamily="18" charset="0"/>
                      </a:endParaRP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97051">
                <a:tc>
                  <a:txBody>
                    <a:bodyPr/>
                    <a:lstStyle/>
                    <a:p>
                      <a:pPr algn="l" rtl="0" fontAlgn="ctr"/>
                      <a:r>
                        <a:rPr lang="ru-RU" sz="1400" b="1" i="0" u="none" strike="noStrike">
                          <a:solidFill>
                            <a:schemeClr val="tx1"/>
                          </a:solidFill>
                          <a:effectLst/>
                          <a:latin typeface="Times New Roman" panose="02020603050405020304" pitchFamily="18" charset="0"/>
                        </a:rPr>
                        <a:t>Физическая культура и спорт </a:t>
                      </a:r>
                    </a:p>
                  </a:txBody>
                  <a:tcPr marL="9395" marR="9395" marT="9395"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ru-RU" sz="1400" b="1" i="0" u="none" strike="noStrike" dirty="0">
                          <a:solidFill>
                            <a:schemeClr val="tx1"/>
                          </a:solidFill>
                          <a:effectLst/>
                          <a:latin typeface="Times New Roman" panose="02020603050405020304" pitchFamily="18" charset="0"/>
                        </a:rPr>
                        <a:t>11</a:t>
                      </a:r>
                    </a:p>
                  </a:txBody>
                  <a:tcPr marL="9395" marR="9395" marT="939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ru-RU" sz="1400" b="1" i="0" u="none" strike="noStrike" dirty="0">
                          <a:solidFill>
                            <a:srgbClr val="000000"/>
                          </a:solidFill>
                          <a:latin typeface="Times New Roman" pitchFamily="18" charset="0"/>
                          <a:cs typeface="Times New Roman" pitchFamily="18" charset="0"/>
                        </a:rPr>
                        <a:t>21565,0</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ru-RU" sz="1400" b="1" i="0" u="none" strike="noStrike" dirty="0" smtClean="0">
                          <a:solidFill>
                            <a:srgbClr val="000000"/>
                          </a:solidFill>
                          <a:latin typeface="Times New Roman" pitchFamily="18" charset="0"/>
                          <a:cs typeface="Times New Roman" pitchFamily="18" charset="0"/>
                        </a:rPr>
                        <a:t>25324,2</a:t>
                      </a:r>
                      <a:endParaRPr lang="ru-RU" sz="1400" b="1" i="0" u="none" strike="noStrike" dirty="0">
                        <a:solidFill>
                          <a:srgbClr val="000000"/>
                        </a:solidFill>
                        <a:latin typeface="Times New Roman" pitchFamily="18" charset="0"/>
                        <a:cs typeface="Times New Roman" pitchFamily="18" charset="0"/>
                      </a:endParaRP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ru-RU" sz="1400" b="1" i="0" u="none" strike="noStrike" dirty="0" smtClean="0">
                          <a:solidFill>
                            <a:srgbClr val="000000"/>
                          </a:solidFill>
                          <a:latin typeface="Times New Roman" pitchFamily="18" charset="0"/>
                          <a:cs typeface="Times New Roman" pitchFamily="18" charset="0"/>
                        </a:rPr>
                        <a:t>25324,2</a:t>
                      </a:r>
                      <a:endParaRPr lang="ru-RU" sz="1400" b="1" i="0" u="none" strike="noStrike" dirty="0">
                        <a:solidFill>
                          <a:srgbClr val="000000"/>
                        </a:solidFill>
                        <a:latin typeface="Times New Roman" pitchFamily="18" charset="0"/>
                        <a:cs typeface="Times New Roman" pitchFamily="18" charset="0"/>
                      </a:endParaRP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ru-RU" sz="1400" b="1" i="0" u="none" strike="noStrike" dirty="0" smtClean="0">
                          <a:solidFill>
                            <a:srgbClr val="000000"/>
                          </a:solidFill>
                          <a:latin typeface="Times New Roman" pitchFamily="18" charset="0"/>
                          <a:cs typeface="Times New Roman" pitchFamily="18" charset="0"/>
                        </a:rPr>
                        <a:t>117,4</a:t>
                      </a:r>
                      <a:endParaRPr lang="ru-RU" sz="1400" b="1" i="0" u="none" strike="noStrike" dirty="0">
                        <a:solidFill>
                          <a:srgbClr val="000000"/>
                        </a:solidFill>
                        <a:latin typeface="Times New Roman" pitchFamily="18" charset="0"/>
                        <a:cs typeface="Times New Roman" pitchFamily="18" charset="0"/>
                      </a:endParaRP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92790">
                <a:tc>
                  <a:txBody>
                    <a:bodyPr/>
                    <a:lstStyle/>
                    <a:p>
                      <a:pPr algn="l" rtl="0" fontAlgn="ctr"/>
                      <a:r>
                        <a:rPr lang="ru-RU" sz="1400" b="1" i="0" u="none" strike="noStrike" dirty="0">
                          <a:solidFill>
                            <a:schemeClr val="tx1"/>
                          </a:solidFill>
                          <a:effectLst/>
                          <a:latin typeface="Times New Roman" panose="02020603050405020304" pitchFamily="18" charset="0"/>
                        </a:rPr>
                        <a:t>Обслуживание государственного и муниципального долга</a:t>
                      </a:r>
                    </a:p>
                  </a:txBody>
                  <a:tcPr marL="9395" marR="9395" marT="9395"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ru-RU" sz="1400" b="1" i="0" u="none" strike="noStrike" dirty="0">
                          <a:solidFill>
                            <a:schemeClr val="tx1"/>
                          </a:solidFill>
                          <a:effectLst/>
                          <a:latin typeface="Times New Roman" panose="02020603050405020304" pitchFamily="18" charset="0"/>
                        </a:rPr>
                        <a:t>13</a:t>
                      </a:r>
                    </a:p>
                  </a:txBody>
                  <a:tcPr marL="9395" marR="9395" marT="939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en-US" sz="1400" b="1" i="0" u="none" strike="noStrike" dirty="0" smtClean="0">
                          <a:solidFill>
                            <a:srgbClr val="000000"/>
                          </a:solidFill>
                          <a:latin typeface="Times New Roman" pitchFamily="18" charset="0"/>
                          <a:cs typeface="Times New Roman" pitchFamily="18" charset="0"/>
                        </a:rPr>
                        <a:t>0</a:t>
                      </a:r>
                      <a:endParaRPr lang="ru-RU" sz="1400" b="1" i="0" u="none" strike="noStrike" dirty="0">
                        <a:solidFill>
                          <a:srgbClr val="000000"/>
                        </a:solidFill>
                        <a:latin typeface="Times New Roman" pitchFamily="18" charset="0"/>
                        <a:cs typeface="Times New Roman" pitchFamily="18" charset="0"/>
                      </a:endParaRP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ru-RU" sz="1400" b="1" i="0" u="none" strike="noStrike" dirty="0" smtClean="0">
                          <a:solidFill>
                            <a:srgbClr val="000000"/>
                          </a:solidFill>
                          <a:latin typeface="Times New Roman" pitchFamily="18" charset="0"/>
                          <a:cs typeface="Times New Roman" pitchFamily="18" charset="0"/>
                        </a:rPr>
                        <a:t>4,7</a:t>
                      </a:r>
                      <a:endParaRPr lang="ru-RU" sz="1400" b="1" i="0" u="none" strike="noStrike" dirty="0">
                        <a:solidFill>
                          <a:srgbClr val="000000"/>
                        </a:solidFill>
                        <a:latin typeface="Times New Roman" pitchFamily="18" charset="0"/>
                        <a:cs typeface="Times New Roman" pitchFamily="18" charset="0"/>
                      </a:endParaRP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ru-RU" sz="1400" b="1" i="0" u="none" strike="noStrike" dirty="0" smtClean="0">
                          <a:solidFill>
                            <a:srgbClr val="000000"/>
                          </a:solidFill>
                          <a:latin typeface="Times New Roman" pitchFamily="18" charset="0"/>
                          <a:cs typeface="Times New Roman" pitchFamily="18" charset="0"/>
                        </a:rPr>
                        <a:t>4,7</a:t>
                      </a:r>
                      <a:endParaRPr lang="ru-RU" sz="1400" b="1" i="0" u="none" strike="noStrike" dirty="0">
                        <a:solidFill>
                          <a:srgbClr val="000000"/>
                        </a:solidFill>
                        <a:latin typeface="Times New Roman" pitchFamily="18" charset="0"/>
                        <a:cs typeface="Times New Roman" pitchFamily="18" charset="0"/>
                      </a:endParaRP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ru-RU" sz="1400" b="1" i="0" u="none" strike="noStrike" dirty="0" smtClean="0">
                          <a:solidFill>
                            <a:srgbClr val="000000"/>
                          </a:solidFill>
                          <a:latin typeface="Times New Roman" pitchFamily="18" charset="0"/>
                          <a:cs typeface="Times New Roman" pitchFamily="18" charset="0"/>
                        </a:rPr>
                        <a:t>100,0</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16361">
                <a:tc>
                  <a:txBody>
                    <a:bodyPr/>
                    <a:lstStyle/>
                    <a:p>
                      <a:pPr algn="l" rtl="0" fontAlgn="ctr"/>
                      <a:r>
                        <a:rPr lang="ru-RU" sz="1400" b="1" i="0" u="none" strike="noStrike">
                          <a:solidFill>
                            <a:schemeClr val="tx1"/>
                          </a:solidFill>
                          <a:effectLst/>
                          <a:latin typeface="Times New Roman" panose="02020603050405020304" pitchFamily="18" charset="0"/>
                        </a:rPr>
                        <a:t>Межбюджетные трансферты общего характера бюджетам субъектов Российской Федерации и муниципальных образований</a:t>
                      </a:r>
                    </a:p>
                  </a:txBody>
                  <a:tcPr marL="9395" marR="9395" marT="9395"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rtl="0" fontAlgn="ctr"/>
                      <a:r>
                        <a:rPr lang="ru-RU" sz="1400" b="1" i="0" u="none" strike="noStrike" dirty="0">
                          <a:solidFill>
                            <a:schemeClr val="tx1"/>
                          </a:solidFill>
                          <a:effectLst/>
                          <a:latin typeface="Times New Roman" panose="02020603050405020304" pitchFamily="18" charset="0"/>
                        </a:rPr>
                        <a:t>14</a:t>
                      </a:r>
                    </a:p>
                  </a:txBody>
                  <a:tcPr marL="9395" marR="9395" marT="939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r" fontAlgn="b"/>
                      <a:r>
                        <a:rPr lang="ru-RU" sz="1400" b="1" i="0" u="none" strike="noStrike" dirty="0">
                          <a:solidFill>
                            <a:srgbClr val="000000"/>
                          </a:solidFill>
                          <a:latin typeface="Times New Roman" pitchFamily="18" charset="0"/>
                          <a:cs typeface="Times New Roman" pitchFamily="18" charset="0"/>
                        </a:rPr>
                        <a:t>29931,7</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r" fontAlgn="b"/>
                      <a:r>
                        <a:rPr lang="ru-RU" sz="1400" b="1" i="0" u="none" strike="noStrike" dirty="0" smtClean="0">
                          <a:solidFill>
                            <a:srgbClr val="000000"/>
                          </a:solidFill>
                          <a:latin typeface="Times New Roman" pitchFamily="18" charset="0"/>
                          <a:cs typeface="Times New Roman" pitchFamily="18" charset="0"/>
                        </a:rPr>
                        <a:t>29547,5</a:t>
                      </a:r>
                      <a:endParaRPr lang="ru-RU" sz="1400" b="1" i="0" u="none" strike="noStrike" dirty="0">
                        <a:solidFill>
                          <a:srgbClr val="000000"/>
                        </a:solidFill>
                        <a:latin typeface="Times New Roman" pitchFamily="18" charset="0"/>
                        <a:cs typeface="Times New Roman" pitchFamily="18" charset="0"/>
                      </a:endParaRP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r" fontAlgn="b"/>
                      <a:r>
                        <a:rPr lang="ru-RU" sz="1400" b="1" i="0" u="none" strike="noStrike" dirty="0" smtClean="0">
                          <a:solidFill>
                            <a:srgbClr val="000000"/>
                          </a:solidFill>
                          <a:latin typeface="Times New Roman" pitchFamily="18" charset="0"/>
                          <a:cs typeface="Times New Roman" pitchFamily="18" charset="0"/>
                        </a:rPr>
                        <a:t>29547,5</a:t>
                      </a:r>
                      <a:endParaRPr lang="ru-RU" sz="1400" b="1" i="0" u="none" strike="noStrike" dirty="0">
                        <a:solidFill>
                          <a:srgbClr val="000000"/>
                        </a:solidFill>
                        <a:latin typeface="Times New Roman" pitchFamily="18" charset="0"/>
                        <a:cs typeface="Times New Roman" pitchFamily="18" charset="0"/>
                      </a:endParaRP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r" fontAlgn="b"/>
                      <a:r>
                        <a:rPr lang="ru-RU" sz="1400" b="1" i="0" u="none" strike="noStrike" dirty="0" smtClean="0">
                          <a:solidFill>
                            <a:srgbClr val="000000"/>
                          </a:solidFill>
                          <a:latin typeface="Times New Roman" pitchFamily="18" charset="0"/>
                          <a:cs typeface="Times New Roman" pitchFamily="18" charset="0"/>
                        </a:rPr>
                        <a:t>98,7</a:t>
                      </a:r>
                      <a:endParaRPr lang="ru-RU" sz="1400" b="1" i="0" u="none" strike="noStrike" dirty="0">
                        <a:solidFill>
                          <a:srgbClr val="000000"/>
                        </a:solidFill>
                        <a:latin typeface="Times New Roman" pitchFamily="18" charset="0"/>
                        <a:cs typeface="Times New Roman" pitchFamily="18" charset="0"/>
                      </a:endParaRP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xmlns="" val="351803010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6" name="Прямоугольник 2"/>
          <p:cNvSpPr>
            <a:spLocks noChangeArrowheads="1"/>
          </p:cNvSpPr>
          <p:nvPr/>
        </p:nvSpPr>
        <p:spPr bwMode="auto">
          <a:xfrm>
            <a:off x="454025" y="0"/>
            <a:ext cx="7789863" cy="646113"/>
          </a:xfrm>
          <a:prstGeom prst="rect">
            <a:avLst/>
          </a:prstGeom>
          <a:noFill/>
          <a:ln w="9525">
            <a:noFill/>
            <a:miter lim="800000"/>
            <a:headEnd/>
            <a:tailEnd/>
          </a:ln>
        </p:spPr>
        <p:txBody>
          <a:bodyPr>
            <a:spAutoFit/>
          </a:bodyPr>
          <a:lstStyle/>
          <a:p>
            <a:pPr algn="ctr">
              <a:spcBef>
                <a:spcPct val="50000"/>
              </a:spcBef>
            </a:pPr>
            <a:r>
              <a:rPr lang="ru-RU" altLang="ru-RU" b="1">
                <a:solidFill>
                  <a:srgbClr val="1B1E63"/>
                </a:solidFill>
                <a:latin typeface="Times New Roman" pitchFamily="18" charset="0"/>
                <a:cs typeface="Times New Roman" pitchFamily="18" charset="0"/>
              </a:rPr>
              <a:t>Удельный вес расходов бюджета  Хохольского района по отраслям бюджетной классификации в общем объеме расходов.</a:t>
            </a:r>
          </a:p>
        </p:txBody>
      </p:sp>
      <p:sp>
        <p:nvSpPr>
          <p:cNvPr id="2" name="Таблица 1"/>
          <p:cNvSpPr>
            <a:spLocks noGrp="1"/>
          </p:cNvSpPr>
          <p:nvPr>
            <p:ph type="tbl" idx="1"/>
          </p:nvPr>
        </p:nvSpPr>
        <p:spPr/>
      </p:sp>
      <p:graphicFrame>
        <p:nvGraphicFramePr>
          <p:cNvPr id="6" name="Диаграмма 5"/>
          <p:cNvGraphicFramePr/>
          <p:nvPr>
            <p:extLst>
              <p:ext uri="{D42A27DB-BD31-4B8C-83A1-F6EECF244321}">
                <p14:modId xmlns:p14="http://schemas.microsoft.com/office/powerpoint/2010/main" xmlns="" val="2664668248"/>
              </p:ext>
            </p:extLst>
          </p:nvPr>
        </p:nvGraphicFramePr>
        <p:xfrm>
          <a:off x="354228" y="815546"/>
          <a:ext cx="8332572" cy="5577015"/>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ransition spd="slow">
    <p:wipe/>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Скругленный прямоугольник 9"/>
          <p:cNvSpPr/>
          <p:nvPr/>
        </p:nvSpPr>
        <p:spPr>
          <a:xfrm>
            <a:off x="2207655" y="3318227"/>
            <a:ext cx="5544616" cy="122413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400" b="1" i="1" dirty="0" smtClean="0">
                <a:solidFill>
                  <a:srgbClr val="FFFF00"/>
                </a:solidFill>
                <a:latin typeface="Times New Roman" panose="02020603050405020304" pitchFamily="18" charset="0"/>
                <a:cs typeface="Times New Roman" panose="02020603050405020304" pitchFamily="18" charset="0"/>
              </a:rPr>
              <a:t>«Обеспечение выполнения переданных государственных полномочий от городского и сельских поселений»</a:t>
            </a:r>
            <a:endParaRPr lang="ru-RU" sz="2400" b="1" i="1" dirty="0">
              <a:solidFill>
                <a:srgbClr val="FFFF00"/>
              </a:solidFill>
              <a:latin typeface="Times New Roman" panose="02020603050405020304" pitchFamily="18" charset="0"/>
              <a:cs typeface="Times New Roman" panose="02020603050405020304" pitchFamily="18" charset="0"/>
            </a:endParaRPr>
          </a:p>
        </p:txBody>
      </p:sp>
      <p:sp>
        <p:nvSpPr>
          <p:cNvPr id="11" name="Скругленный прямоугольник 10"/>
          <p:cNvSpPr/>
          <p:nvPr/>
        </p:nvSpPr>
        <p:spPr>
          <a:xfrm>
            <a:off x="1559583" y="5082423"/>
            <a:ext cx="6768752" cy="151216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400" b="1" i="1" dirty="0" smtClean="0">
                <a:solidFill>
                  <a:srgbClr val="FFFF00"/>
                </a:solidFill>
                <a:latin typeface="Times New Roman" panose="02020603050405020304" pitchFamily="18" charset="0"/>
                <a:cs typeface="Times New Roman" panose="02020603050405020304" pitchFamily="18" charset="0"/>
              </a:rPr>
              <a:t>«Обеспечение реализации муниципальной программы»</a:t>
            </a:r>
            <a:endParaRPr lang="ru-RU" sz="2400" b="1" i="1" dirty="0">
              <a:solidFill>
                <a:srgbClr val="FFFF00"/>
              </a:solidFill>
              <a:latin typeface="Times New Roman" panose="02020603050405020304" pitchFamily="18" charset="0"/>
              <a:cs typeface="Times New Roman" panose="02020603050405020304" pitchFamily="18" charset="0"/>
            </a:endParaRPr>
          </a:p>
        </p:txBody>
      </p:sp>
      <p:sp>
        <p:nvSpPr>
          <p:cNvPr id="12" name="Скругленный прямоугольник 11"/>
          <p:cNvSpPr/>
          <p:nvPr/>
        </p:nvSpPr>
        <p:spPr>
          <a:xfrm>
            <a:off x="623479" y="325708"/>
            <a:ext cx="8100392" cy="1035575"/>
          </a:xfrm>
          <a:prstGeom prst="round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ru-RU" sz="2800" b="1" i="1" dirty="0">
                <a:solidFill>
                  <a:srgbClr val="3366FF"/>
                </a:solidFill>
                <a:latin typeface="Times New Roman" panose="02020603050405020304" pitchFamily="18" charset="0"/>
                <a:cs typeface="Times New Roman" panose="02020603050405020304" pitchFamily="18" charset="0"/>
              </a:rPr>
              <a:t>«Муниципальное управление на </a:t>
            </a:r>
            <a:r>
              <a:rPr lang="ru-RU" sz="2800" b="1" i="1" dirty="0" smtClean="0">
                <a:solidFill>
                  <a:srgbClr val="3366FF"/>
                </a:solidFill>
                <a:latin typeface="Times New Roman" panose="02020603050405020304" pitchFamily="18" charset="0"/>
                <a:cs typeface="Times New Roman" panose="02020603050405020304" pitchFamily="18" charset="0"/>
              </a:rPr>
              <a:t>201</a:t>
            </a:r>
            <a:r>
              <a:rPr lang="en-US" sz="2800" b="1" i="1" dirty="0" smtClean="0">
                <a:solidFill>
                  <a:srgbClr val="3366FF"/>
                </a:solidFill>
                <a:latin typeface="Times New Roman" panose="02020603050405020304" pitchFamily="18" charset="0"/>
                <a:cs typeface="Times New Roman" panose="02020603050405020304" pitchFamily="18" charset="0"/>
              </a:rPr>
              <a:t>9</a:t>
            </a:r>
            <a:r>
              <a:rPr lang="ru-RU" sz="2800" b="1" i="1" dirty="0" smtClean="0">
                <a:solidFill>
                  <a:srgbClr val="3366FF"/>
                </a:solidFill>
                <a:latin typeface="Times New Roman" panose="02020603050405020304" pitchFamily="18" charset="0"/>
                <a:cs typeface="Times New Roman" panose="02020603050405020304" pitchFamily="18" charset="0"/>
              </a:rPr>
              <a:t>-202</a:t>
            </a:r>
            <a:r>
              <a:rPr lang="en-US" sz="2800" b="1" i="1" dirty="0" smtClean="0">
                <a:solidFill>
                  <a:srgbClr val="3366FF"/>
                </a:solidFill>
                <a:latin typeface="Times New Roman" panose="02020603050405020304" pitchFamily="18" charset="0"/>
                <a:cs typeface="Times New Roman" panose="02020603050405020304" pitchFamily="18" charset="0"/>
              </a:rPr>
              <a:t>4</a:t>
            </a:r>
            <a:r>
              <a:rPr lang="ru-RU" sz="2800" b="1" i="1" dirty="0" smtClean="0">
                <a:solidFill>
                  <a:srgbClr val="3366FF"/>
                </a:solidFill>
                <a:latin typeface="Times New Roman" panose="02020603050405020304" pitchFamily="18" charset="0"/>
                <a:cs typeface="Times New Roman" panose="02020603050405020304" pitchFamily="18" charset="0"/>
              </a:rPr>
              <a:t> </a:t>
            </a:r>
            <a:r>
              <a:rPr lang="ru-RU" sz="2800" b="1" i="1" dirty="0">
                <a:solidFill>
                  <a:srgbClr val="3366FF"/>
                </a:solidFill>
                <a:latin typeface="Times New Roman" panose="02020603050405020304" pitchFamily="18" charset="0"/>
                <a:cs typeface="Times New Roman" panose="02020603050405020304" pitchFamily="18" charset="0"/>
              </a:rPr>
              <a:t>гг.»</a:t>
            </a:r>
            <a:endParaRPr lang="ru-RU" sz="2800" b="1" i="1" dirty="0">
              <a:solidFill>
                <a:srgbClr val="3366FF"/>
              </a:solidFill>
            </a:endParaRPr>
          </a:p>
        </p:txBody>
      </p:sp>
      <p:cxnSp>
        <p:nvCxnSpPr>
          <p:cNvPr id="13" name="Прямая соединительная линия 12"/>
          <p:cNvCxnSpPr/>
          <p:nvPr/>
        </p:nvCxnSpPr>
        <p:spPr>
          <a:xfrm>
            <a:off x="1031664" y="1362282"/>
            <a:ext cx="0" cy="4476225"/>
          </a:xfrm>
          <a:prstGeom prst="line">
            <a:avLst/>
          </a:prstGeom>
        </p:spPr>
        <p:style>
          <a:lnRef idx="3">
            <a:schemeClr val="accent1"/>
          </a:lnRef>
          <a:fillRef idx="0">
            <a:schemeClr val="accent1"/>
          </a:fillRef>
          <a:effectRef idx="2">
            <a:schemeClr val="accent1"/>
          </a:effectRef>
          <a:fontRef idx="minor">
            <a:schemeClr val="tx1"/>
          </a:fontRef>
        </p:style>
      </p:cxnSp>
      <p:cxnSp>
        <p:nvCxnSpPr>
          <p:cNvPr id="14" name="Прямая соединительная линия 13"/>
          <p:cNvCxnSpPr/>
          <p:nvPr/>
        </p:nvCxnSpPr>
        <p:spPr>
          <a:xfrm>
            <a:off x="1031664" y="3930295"/>
            <a:ext cx="1191940" cy="15424"/>
          </a:xfrm>
          <a:prstGeom prst="line">
            <a:avLst/>
          </a:prstGeom>
          <a:ln/>
        </p:spPr>
        <p:style>
          <a:lnRef idx="3">
            <a:schemeClr val="accent1"/>
          </a:lnRef>
          <a:fillRef idx="0">
            <a:schemeClr val="accent1"/>
          </a:fillRef>
          <a:effectRef idx="2">
            <a:schemeClr val="accent1"/>
          </a:effectRef>
          <a:fontRef idx="minor">
            <a:schemeClr val="tx1"/>
          </a:fontRef>
        </p:style>
      </p:cxnSp>
      <p:cxnSp>
        <p:nvCxnSpPr>
          <p:cNvPr id="15" name="Прямая соединительная линия 14"/>
          <p:cNvCxnSpPr/>
          <p:nvPr/>
        </p:nvCxnSpPr>
        <p:spPr>
          <a:xfrm>
            <a:off x="1031664" y="5838507"/>
            <a:ext cx="527919" cy="0"/>
          </a:xfrm>
          <a:prstGeom prst="line">
            <a:avLst/>
          </a:prstGeom>
        </p:spPr>
        <p:style>
          <a:lnRef idx="3">
            <a:schemeClr val="accent1"/>
          </a:lnRef>
          <a:fillRef idx="0">
            <a:schemeClr val="accent1"/>
          </a:fillRef>
          <a:effectRef idx="2">
            <a:schemeClr val="accent1"/>
          </a:effectRef>
          <a:fontRef idx="minor">
            <a:schemeClr val="tx1"/>
          </a:fontRef>
        </p:style>
      </p:cxnSp>
      <p:cxnSp>
        <p:nvCxnSpPr>
          <p:cNvPr id="16" name="Прямая соединительная линия 15"/>
          <p:cNvCxnSpPr/>
          <p:nvPr/>
        </p:nvCxnSpPr>
        <p:spPr>
          <a:xfrm>
            <a:off x="1045515" y="2300964"/>
            <a:ext cx="2098244" cy="0"/>
          </a:xfrm>
          <a:prstGeom prst="line">
            <a:avLst/>
          </a:prstGeom>
          <a:ln/>
        </p:spPr>
        <p:style>
          <a:lnRef idx="3">
            <a:schemeClr val="accent1"/>
          </a:lnRef>
          <a:fillRef idx="0">
            <a:schemeClr val="accent1"/>
          </a:fillRef>
          <a:effectRef idx="2">
            <a:schemeClr val="accent1"/>
          </a:effectRef>
          <a:fontRef idx="minor">
            <a:schemeClr val="tx1"/>
          </a:fontRef>
        </p:style>
      </p:cxnSp>
      <p:sp>
        <p:nvSpPr>
          <p:cNvPr id="17" name="Скругленный прямоугольник 16"/>
          <p:cNvSpPr/>
          <p:nvPr/>
        </p:nvSpPr>
        <p:spPr>
          <a:xfrm>
            <a:off x="3125503" y="1615599"/>
            <a:ext cx="3708920" cy="119399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400" b="1" i="1" dirty="0" smtClean="0">
                <a:solidFill>
                  <a:srgbClr val="FFFF00"/>
                </a:solidFill>
                <a:latin typeface="Times New Roman" panose="02020603050405020304" pitchFamily="18" charset="0"/>
                <a:cs typeface="Times New Roman" panose="02020603050405020304" pitchFamily="18" charset="0"/>
              </a:rPr>
              <a:t>«Совершенствование деятельности администрации района»</a:t>
            </a:r>
            <a:endParaRPr lang="ru-RU" sz="2400" b="1" i="1" dirty="0">
              <a:solidFill>
                <a:srgbClr val="FFFF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xmlns="" val="100089485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Объект 2"/>
          <p:cNvSpPr txBox="1">
            <a:spLocks/>
          </p:cNvSpPr>
          <p:nvPr/>
        </p:nvSpPr>
        <p:spPr>
          <a:xfrm>
            <a:off x="265440" y="1738184"/>
            <a:ext cx="9191597" cy="4500886"/>
          </a:xfrm>
          <a:prstGeom prst="rect">
            <a:avLst/>
          </a:prstGeom>
          <a:effectLst>
            <a:outerShdw blurRad="25400" dir="17880000">
              <a:srgbClr val="000000">
                <a:alpha val="46000"/>
              </a:srgbClr>
            </a:outerShdw>
          </a:effectLst>
        </p:spPr>
        <p:txBody>
          <a:bodyPr vert="horz" lIns="91440" tIns="45720" rIns="91440" bIns="45720" rtlCol="0" anchor="t">
            <a:normAutofit/>
          </a:bodyPr>
          <a:lstStyle>
            <a:lvl1pPr marL="0" indent="0" algn="ctr" defTabSz="457200" rtl="0" eaLnBrk="1" latinLnBrk="0" hangingPunct="1">
              <a:spcBef>
                <a:spcPct val="20000"/>
              </a:spcBef>
              <a:spcAft>
                <a:spcPts val="600"/>
              </a:spcAft>
              <a:buClr>
                <a:schemeClr val="tx2"/>
              </a:buClr>
              <a:buSzPct val="70000"/>
              <a:buFont typeface="Wingdings 2" charset="2"/>
              <a:buNone/>
              <a:defRPr sz="2000" kern="1200">
                <a:ln>
                  <a:solidFill>
                    <a:schemeClr val="bg1">
                      <a:lumMod val="75000"/>
                      <a:lumOff val="25000"/>
                      <a:alpha val="10000"/>
                    </a:schemeClr>
                  </a:solidFill>
                </a:ln>
                <a:solidFill>
                  <a:schemeClr val="tx1"/>
                </a:solidFill>
                <a:effectLst>
                  <a:outerShdw blurRad="9525" dist="25400" dir="14640000" algn="tl" rotWithShape="0">
                    <a:schemeClr val="bg1">
                      <a:alpha val="30000"/>
                    </a:schemeClr>
                  </a:outerShdw>
                </a:effectLst>
                <a:latin typeface="+mn-lt"/>
                <a:ea typeface="+mn-ea"/>
                <a:cs typeface="+mn-cs"/>
              </a:defRPr>
            </a:lvl1pPr>
            <a:lvl2pPr marL="457200" indent="0" algn="ctr" defTabSz="457200" rtl="0" eaLnBrk="1" latinLnBrk="0" hangingPunct="1">
              <a:spcBef>
                <a:spcPct val="20000"/>
              </a:spcBef>
              <a:spcAft>
                <a:spcPts val="600"/>
              </a:spcAft>
              <a:buClr>
                <a:schemeClr val="tx2"/>
              </a:buClr>
              <a:buSzPct val="70000"/>
              <a:buFont typeface="Wingdings 2" charset="2"/>
              <a:buNone/>
              <a:defRPr sz="1800" kern="1200">
                <a:ln>
                  <a:solidFill>
                    <a:schemeClr val="bg1">
                      <a:lumMod val="75000"/>
                      <a:lumOff val="25000"/>
                      <a:alpha val="10000"/>
                    </a:schemeClr>
                  </a:solidFill>
                </a:ln>
                <a:solidFill>
                  <a:schemeClr val="tx1">
                    <a:tint val="75000"/>
                  </a:schemeClr>
                </a:solidFill>
                <a:effectLst>
                  <a:outerShdw blurRad="9525" dist="25400" dir="14640000" algn="tl" rotWithShape="0">
                    <a:schemeClr val="bg1">
                      <a:alpha val="30000"/>
                    </a:schemeClr>
                  </a:outerShdw>
                </a:effectLst>
                <a:latin typeface="+mn-lt"/>
                <a:ea typeface="+mn-ea"/>
                <a:cs typeface="+mn-cs"/>
              </a:defRPr>
            </a:lvl2pPr>
            <a:lvl3pPr marL="914400" indent="0" algn="ctr" defTabSz="457200" rtl="0" eaLnBrk="1" latinLnBrk="0" hangingPunct="1">
              <a:spcBef>
                <a:spcPct val="20000"/>
              </a:spcBef>
              <a:spcAft>
                <a:spcPts val="600"/>
              </a:spcAft>
              <a:buClr>
                <a:schemeClr val="tx2"/>
              </a:buClr>
              <a:buSzPct val="70000"/>
              <a:buFont typeface="Wingdings 2" charset="2"/>
              <a:buNone/>
              <a:defRPr sz="1600" kern="1200">
                <a:ln>
                  <a:solidFill>
                    <a:schemeClr val="bg1">
                      <a:lumMod val="75000"/>
                      <a:lumOff val="25000"/>
                      <a:alpha val="10000"/>
                    </a:schemeClr>
                  </a:solidFill>
                </a:ln>
                <a:solidFill>
                  <a:schemeClr val="tx1">
                    <a:tint val="75000"/>
                  </a:schemeClr>
                </a:solidFill>
                <a:effectLst>
                  <a:outerShdw blurRad="9525" dist="25400" dir="14640000" algn="tl" rotWithShape="0">
                    <a:schemeClr val="bg1">
                      <a:alpha val="30000"/>
                    </a:schemeClr>
                  </a:outerShdw>
                </a:effectLst>
                <a:latin typeface="+mn-lt"/>
                <a:ea typeface="+mn-ea"/>
                <a:cs typeface="+mn-cs"/>
              </a:defRPr>
            </a:lvl3pPr>
            <a:lvl4pPr marL="1371600" indent="0" algn="ctr" defTabSz="457200" rtl="0" eaLnBrk="1" latinLnBrk="0" hangingPunct="1">
              <a:spcBef>
                <a:spcPct val="20000"/>
              </a:spcBef>
              <a:spcAft>
                <a:spcPts val="600"/>
              </a:spcAft>
              <a:buClr>
                <a:schemeClr val="tx2"/>
              </a:buClr>
              <a:buSzPct val="70000"/>
              <a:buFont typeface="Wingdings 2" charset="2"/>
              <a:buNone/>
              <a:defRPr sz="1400" kern="1200">
                <a:ln>
                  <a:solidFill>
                    <a:schemeClr val="bg1">
                      <a:lumMod val="75000"/>
                      <a:lumOff val="25000"/>
                      <a:alpha val="10000"/>
                    </a:schemeClr>
                  </a:solidFill>
                </a:ln>
                <a:solidFill>
                  <a:schemeClr val="tx1">
                    <a:tint val="75000"/>
                  </a:schemeClr>
                </a:solidFill>
                <a:effectLst>
                  <a:outerShdw blurRad="9525" dist="25400" dir="14640000" algn="tl" rotWithShape="0">
                    <a:schemeClr val="bg1">
                      <a:alpha val="30000"/>
                    </a:schemeClr>
                  </a:outerShdw>
                </a:effectLst>
                <a:latin typeface="+mn-lt"/>
                <a:ea typeface="+mn-ea"/>
                <a:cs typeface="+mn-cs"/>
              </a:defRPr>
            </a:lvl4pPr>
            <a:lvl5pPr marL="1828800" indent="0" algn="ctr" defTabSz="457200" rtl="0" eaLnBrk="1" latinLnBrk="0" hangingPunct="1">
              <a:spcBef>
                <a:spcPct val="20000"/>
              </a:spcBef>
              <a:spcAft>
                <a:spcPts val="600"/>
              </a:spcAft>
              <a:buClr>
                <a:schemeClr val="tx2"/>
              </a:buClr>
              <a:buSzPct val="70000"/>
              <a:buFont typeface="Wingdings 2" charset="2"/>
              <a:buNone/>
              <a:defRPr sz="1400" kern="1200">
                <a:ln>
                  <a:solidFill>
                    <a:schemeClr val="bg1">
                      <a:lumMod val="75000"/>
                      <a:lumOff val="25000"/>
                      <a:alpha val="10000"/>
                    </a:schemeClr>
                  </a:solidFill>
                </a:ln>
                <a:solidFill>
                  <a:schemeClr val="tx1">
                    <a:tint val="75000"/>
                  </a:schemeClr>
                </a:solidFill>
                <a:effectLst>
                  <a:outerShdw blurRad="9525" dist="25400" dir="14640000" algn="tl" rotWithShape="0">
                    <a:schemeClr val="bg1">
                      <a:alpha val="30000"/>
                    </a:schemeClr>
                  </a:outerShdw>
                </a:effectLst>
                <a:latin typeface="+mn-lt"/>
                <a:ea typeface="+mn-ea"/>
                <a:cs typeface="+mn-cs"/>
              </a:defRPr>
            </a:lvl5pPr>
            <a:lvl6pPr marL="2286000" indent="0" algn="ctr" defTabSz="457200" rtl="0" eaLnBrk="1" latinLnBrk="0" hangingPunct="1">
              <a:spcBef>
                <a:spcPct val="20000"/>
              </a:spcBef>
              <a:spcAft>
                <a:spcPts val="600"/>
              </a:spcAft>
              <a:buClr>
                <a:schemeClr val="tx2"/>
              </a:buClr>
              <a:buSzPct val="70000"/>
              <a:buFont typeface="Wingdings 2" charset="2"/>
              <a:buNone/>
              <a:defRPr sz="1400" kern="1200">
                <a:ln>
                  <a:solidFill>
                    <a:schemeClr val="bg1">
                      <a:lumMod val="75000"/>
                      <a:lumOff val="25000"/>
                      <a:alpha val="10000"/>
                    </a:schemeClr>
                  </a:solidFill>
                </a:ln>
                <a:solidFill>
                  <a:schemeClr val="tx1">
                    <a:tint val="75000"/>
                  </a:schemeClr>
                </a:solidFill>
                <a:effectLst>
                  <a:outerShdw blurRad="9525" dist="25400" dir="14640000" algn="tl" rotWithShape="0">
                    <a:schemeClr val="bg1">
                      <a:alpha val="30000"/>
                    </a:schemeClr>
                  </a:outerShdw>
                </a:effectLst>
                <a:latin typeface="+mn-lt"/>
                <a:ea typeface="+mn-ea"/>
                <a:cs typeface="+mn-cs"/>
              </a:defRPr>
            </a:lvl6pPr>
            <a:lvl7pPr marL="2743200" indent="0" algn="ctr" defTabSz="457200" rtl="0" eaLnBrk="1" latinLnBrk="0" hangingPunct="1">
              <a:spcBef>
                <a:spcPct val="20000"/>
              </a:spcBef>
              <a:spcAft>
                <a:spcPts val="600"/>
              </a:spcAft>
              <a:buClr>
                <a:schemeClr val="tx2"/>
              </a:buClr>
              <a:buSzPct val="70000"/>
              <a:buFont typeface="Wingdings 2" charset="2"/>
              <a:buNone/>
              <a:defRPr sz="1400" kern="1200">
                <a:ln>
                  <a:solidFill>
                    <a:schemeClr val="bg1">
                      <a:lumMod val="75000"/>
                      <a:lumOff val="25000"/>
                      <a:alpha val="10000"/>
                    </a:schemeClr>
                  </a:solidFill>
                </a:ln>
                <a:solidFill>
                  <a:schemeClr val="tx1">
                    <a:tint val="75000"/>
                  </a:schemeClr>
                </a:solidFill>
                <a:effectLst>
                  <a:outerShdw blurRad="9525" dist="25400" dir="14640000" algn="tl" rotWithShape="0">
                    <a:schemeClr val="bg1">
                      <a:alpha val="30000"/>
                    </a:schemeClr>
                  </a:outerShdw>
                </a:effectLst>
                <a:latin typeface="+mn-lt"/>
                <a:ea typeface="+mn-ea"/>
                <a:cs typeface="+mn-cs"/>
              </a:defRPr>
            </a:lvl7pPr>
            <a:lvl8pPr marL="3200400" indent="0" algn="ctr" defTabSz="457200" rtl="0" eaLnBrk="1" latinLnBrk="0" hangingPunct="1">
              <a:spcBef>
                <a:spcPct val="20000"/>
              </a:spcBef>
              <a:spcAft>
                <a:spcPts val="600"/>
              </a:spcAft>
              <a:buClr>
                <a:schemeClr val="tx2"/>
              </a:buClr>
              <a:buSzPct val="70000"/>
              <a:buFont typeface="Wingdings 2" charset="2"/>
              <a:buNone/>
              <a:defRPr sz="1400" kern="1200">
                <a:ln>
                  <a:solidFill>
                    <a:schemeClr val="bg1">
                      <a:lumMod val="75000"/>
                      <a:lumOff val="25000"/>
                      <a:alpha val="10000"/>
                    </a:schemeClr>
                  </a:solidFill>
                </a:ln>
                <a:solidFill>
                  <a:schemeClr val="tx1">
                    <a:tint val="75000"/>
                  </a:schemeClr>
                </a:solidFill>
                <a:effectLst>
                  <a:outerShdw blurRad="9525" dist="25400" dir="14640000" algn="tl" rotWithShape="0">
                    <a:schemeClr val="bg1">
                      <a:alpha val="30000"/>
                    </a:schemeClr>
                  </a:outerShdw>
                </a:effectLst>
                <a:latin typeface="+mn-lt"/>
                <a:ea typeface="+mn-ea"/>
                <a:cs typeface="+mn-cs"/>
              </a:defRPr>
            </a:lvl8pPr>
            <a:lvl9pPr marL="3657600" indent="0" algn="ctr" defTabSz="457200" rtl="0" eaLnBrk="1" latinLnBrk="0" hangingPunct="1">
              <a:spcBef>
                <a:spcPct val="20000"/>
              </a:spcBef>
              <a:spcAft>
                <a:spcPts val="600"/>
              </a:spcAft>
              <a:buClr>
                <a:schemeClr val="tx2"/>
              </a:buClr>
              <a:buSzPct val="70000"/>
              <a:buFont typeface="Wingdings 2" charset="2"/>
              <a:buNone/>
              <a:defRPr sz="1400" kern="1200">
                <a:ln>
                  <a:solidFill>
                    <a:schemeClr val="bg1">
                      <a:lumMod val="75000"/>
                      <a:lumOff val="25000"/>
                      <a:alpha val="10000"/>
                    </a:schemeClr>
                  </a:solidFill>
                </a:ln>
                <a:solidFill>
                  <a:schemeClr val="tx1">
                    <a:tint val="75000"/>
                  </a:schemeClr>
                </a:solidFill>
                <a:effectLst>
                  <a:outerShdw blurRad="9525" dist="25400" dir="14640000" algn="tl" rotWithShape="0">
                    <a:schemeClr val="bg1">
                      <a:alpha val="30000"/>
                    </a:schemeClr>
                  </a:outerShdw>
                </a:effectLst>
                <a:latin typeface="+mn-lt"/>
                <a:ea typeface="+mn-ea"/>
                <a:cs typeface="+mn-cs"/>
              </a:defRPr>
            </a:lvl9pPr>
          </a:lstStyle>
          <a:p>
            <a:pPr algn="l">
              <a:buClr>
                <a:schemeClr val="bg2">
                  <a:lumMod val="20000"/>
                  <a:lumOff val="80000"/>
                </a:schemeClr>
              </a:buClr>
              <a:buFont typeface="Wingdings" panose="05000000000000000000" pitchFamily="2" charset="2"/>
              <a:buChar char="Ø"/>
            </a:pPr>
            <a:r>
              <a:rPr lang="ru-RU" sz="2800" b="1" dirty="0" smtClean="0">
                <a:latin typeface="Times New Roman" panose="02020603050405020304" pitchFamily="18" charset="0"/>
                <a:cs typeface="Times New Roman" panose="02020603050405020304" pitchFamily="18" charset="0"/>
              </a:rPr>
              <a:t>Основные понятия в бюджете </a:t>
            </a:r>
          </a:p>
          <a:p>
            <a:pPr algn="l">
              <a:buClr>
                <a:schemeClr val="bg2">
                  <a:lumMod val="20000"/>
                  <a:lumOff val="80000"/>
                </a:schemeClr>
              </a:buClr>
              <a:buFont typeface="Wingdings" panose="05000000000000000000" pitchFamily="2" charset="2"/>
              <a:buChar char="Ø"/>
            </a:pPr>
            <a:r>
              <a:rPr lang="ru-RU" sz="2800" b="1" dirty="0" smtClean="0">
                <a:latin typeface="Times New Roman" panose="02020603050405020304" pitchFamily="18" charset="0"/>
                <a:cs typeface="Times New Roman" panose="02020603050405020304" pitchFamily="18" charset="0"/>
              </a:rPr>
              <a:t>Основные параметры районного бюджета</a:t>
            </a:r>
          </a:p>
          <a:p>
            <a:pPr algn="l">
              <a:buClr>
                <a:schemeClr val="bg2">
                  <a:lumMod val="20000"/>
                  <a:lumOff val="80000"/>
                </a:schemeClr>
              </a:buClr>
              <a:buFont typeface="Wingdings" panose="05000000000000000000" pitchFamily="2" charset="2"/>
              <a:buChar char="Ø"/>
            </a:pPr>
            <a:r>
              <a:rPr lang="ru-RU" sz="2800" b="1" dirty="0" smtClean="0">
                <a:latin typeface="Times New Roman" panose="02020603050405020304" pitchFamily="18" charset="0"/>
                <a:cs typeface="Times New Roman" panose="02020603050405020304" pitchFamily="18" charset="0"/>
              </a:rPr>
              <a:t>Доходы бюджета</a:t>
            </a:r>
          </a:p>
          <a:p>
            <a:pPr algn="l">
              <a:buClr>
                <a:schemeClr val="bg2">
                  <a:lumMod val="20000"/>
                  <a:lumOff val="80000"/>
                </a:schemeClr>
              </a:buClr>
              <a:buFont typeface="Wingdings" panose="05000000000000000000" pitchFamily="2" charset="2"/>
              <a:buChar char="Ø"/>
            </a:pPr>
            <a:r>
              <a:rPr lang="ru-RU" sz="2800" b="1" dirty="0" smtClean="0">
                <a:latin typeface="Times New Roman" panose="02020603050405020304" pitchFamily="18" charset="0"/>
                <a:cs typeface="Times New Roman" panose="02020603050405020304" pitchFamily="18" charset="0"/>
              </a:rPr>
              <a:t>Расходы бюджета</a:t>
            </a:r>
          </a:p>
          <a:p>
            <a:pPr algn="l">
              <a:buClr>
                <a:schemeClr val="bg2">
                  <a:lumMod val="20000"/>
                  <a:lumOff val="80000"/>
                </a:schemeClr>
              </a:buClr>
              <a:buFont typeface="Wingdings" panose="05000000000000000000" pitchFamily="2" charset="2"/>
              <a:buChar char="Ø"/>
            </a:pPr>
            <a:r>
              <a:rPr lang="ru-RU" sz="2800" b="1" dirty="0" smtClean="0">
                <a:latin typeface="Times New Roman" panose="02020603050405020304" pitchFamily="18" charset="0"/>
                <a:cs typeface="Times New Roman" panose="02020603050405020304" pitchFamily="18" charset="0"/>
              </a:rPr>
              <a:t>Источники финансирования. Муниципальный долг</a:t>
            </a:r>
          </a:p>
          <a:p>
            <a:pPr algn="l">
              <a:buClr>
                <a:schemeClr val="bg2">
                  <a:lumMod val="20000"/>
                  <a:lumOff val="80000"/>
                </a:schemeClr>
              </a:buClr>
              <a:buFont typeface="Wingdings" panose="05000000000000000000" pitchFamily="2" charset="2"/>
              <a:buChar char="Ø"/>
            </a:pPr>
            <a:r>
              <a:rPr lang="ru-RU" sz="2800" b="1" dirty="0" smtClean="0">
                <a:latin typeface="Times New Roman" panose="02020603050405020304" pitchFamily="18" charset="0"/>
                <a:cs typeface="Times New Roman" panose="02020603050405020304" pitchFamily="18" charset="0"/>
              </a:rPr>
              <a:t>Дополнительная информация</a:t>
            </a:r>
          </a:p>
          <a:p>
            <a:pPr algn="l"/>
            <a:endParaRPr lang="ru-RU" dirty="0" smtClean="0"/>
          </a:p>
          <a:p>
            <a:endParaRPr lang="ru-RU" dirty="0"/>
          </a:p>
        </p:txBody>
      </p:sp>
      <p:sp>
        <p:nvSpPr>
          <p:cNvPr id="8" name="Прямоугольник 7"/>
          <p:cNvSpPr/>
          <p:nvPr/>
        </p:nvSpPr>
        <p:spPr>
          <a:xfrm>
            <a:off x="627344" y="435703"/>
            <a:ext cx="8195380" cy="769441"/>
          </a:xfrm>
          <a:prstGeom prst="rect">
            <a:avLst/>
          </a:prstGeom>
          <a:noFill/>
          <a:ln>
            <a:noFill/>
          </a:ln>
        </p:spPr>
        <p:txBody>
          <a:bodyPr wrap="square" lIns="91440" tIns="45720" rIns="91440" bIns="45720">
            <a:spAutoFit/>
          </a:bodyPr>
          <a:lstStyle/>
          <a:p>
            <a:pPr algn="ctr"/>
            <a:r>
              <a:rPr lang="ru-RU" sz="4400" b="1" i="1" cap="none" spc="0" dirty="0" smtClean="0">
                <a:ln w="9525">
                  <a:solidFill>
                    <a:schemeClr val="bg1"/>
                  </a:solidFill>
                  <a:prstDash val="solid"/>
                </a:ln>
                <a:solidFill>
                  <a:srgbClr val="7030A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Оглавление:</a:t>
            </a:r>
            <a:endParaRPr lang="ru-RU" sz="4400" b="1" i="1" cap="none" spc="0" dirty="0">
              <a:ln w="9525">
                <a:solidFill>
                  <a:schemeClr val="bg1"/>
                </a:solidFill>
                <a:prstDash val="solid"/>
              </a:ln>
              <a:solidFill>
                <a:srgbClr val="7030A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xmlns="" val="2211575279"/>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864216" y="149584"/>
            <a:ext cx="7632848" cy="1200329"/>
          </a:xfrm>
          <a:prstGeom prst="rect">
            <a:avLst/>
          </a:prstGeom>
        </p:spPr>
        <p:txBody>
          <a:bodyPr wrap="square">
            <a:spAutoFit/>
          </a:bodyPr>
          <a:lstStyle/>
          <a:p>
            <a:pPr lvl="0" algn="ctr"/>
            <a:r>
              <a:rPr lang="ru-RU" sz="3600" b="1" i="1" dirty="0">
                <a:solidFill>
                  <a:srgbClr val="3366FF"/>
                </a:solidFill>
                <a:latin typeface="Times New Roman" panose="02020603050405020304" pitchFamily="18" charset="0"/>
                <a:cs typeface="Times New Roman" panose="02020603050405020304" pitchFamily="18" charset="0"/>
              </a:rPr>
              <a:t>«Муниципальное управление на </a:t>
            </a:r>
            <a:r>
              <a:rPr lang="ru-RU" sz="3600" b="1" i="1" dirty="0" smtClean="0">
                <a:solidFill>
                  <a:srgbClr val="3366FF"/>
                </a:solidFill>
                <a:latin typeface="Times New Roman" panose="02020603050405020304" pitchFamily="18" charset="0"/>
                <a:cs typeface="Times New Roman" panose="02020603050405020304" pitchFamily="18" charset="0"/>
              </a:rPr>
              <a:t>2019-2024 </a:t>
            </a:r>
            <a:r>
              <a:rPr lang="ru-RU" sz="3600" b="1" i="1" dirty="0">
                <a:solidFill>
                  <a:srgbClr val="3366FF"/>
                </a:solidFill>
                <a:latin typeface="Times New Roman" panose="02020603050405020304" pitchFamily="18" charset="0"/>
                <a:cs typeface="Times New Roman" panose="02020603050405020304" pitchFamily="18" charset="0"/>
              </a:rPr>
              <a:t>гг.»</a:t>
            </a:r>
            <a:endParaRPr lang="ru-RU" sz="3600" b="1" i="1" dirty="0">
              <a:solidFill>
                <a:srgbClr val="3366FF"/>
              </a:solidFill>
            </a:endParaRPr>
          </a:p>
        </p:txBody>
      </p:sp>
      <p:grpSp>
        <p:nvGrpSpPr>
          <p:cNvPr id="3" name="Группа 2"/>
          <p:cNvGrpSpPr/>
          <p:nvPr/>
        </p:nvGrpSpPr>
        <p:grpSpPr>
          <a:xfrm>
            <a:off x="529857" y="1694702"/>
            <a:ext cx="8092483" cy="4985359"/>
            <a:chOff x="1024127" y="1005839"/>
            <a:chExt cx="9640829" cy="5608320"/>
          </a:xfrm>
        </p:grpSpPr>
        <p:sp>
          <p:nvSpPr>
            <p:cNvPr id="4" name="object 4"/>
            <p:cNvSpPr/>
            <p:nvPr/>
          </p:nvSpPr>
          <p:spPr>
            <a:xfrm>
              <a:off x="1024127" y="1005839"/>
              <a:ext cx="4895088" cy="1508760"/>
            </a:xfrm>
            <a:prstGeom prst="rect">
              <a:avLst/>
            </a:prstGeom>
            <a:blipFill>
              <a:blip r:embed="rId2" cstate="print"/>
              <a:stretch>
                <a:fillRect/>
              </a:stretch>
            </a:blipFill>
          </p:spPr>
          <p:txBody>
            <a:bodyPr wrap="square" lIns="0" tIns="0" rIns="0" bIns="0" rtlCol="0">
              <a:spAutoFit/>
            </a:bodyPr>
            <a:lstStyle/>
            <a:p>
              <a:endParaRPr/>
            </a:p>
          </p:txBody>
        </p:sp>
        <p:sp>
          <p:nvSpPr>
            <p:cNvPr id="5" name="object 5"/>
            <p:cNvSpPr/>
            <p:nvPr/>
          </p:nvSpPr>
          <p:spPr>
            <a:xfrm>
              <a:off x="1024127" y="1005839"/>
              <a:ext cx="4895215" cy="1508760"/>
            </a:xfrm>
            <a:custGeom>
              <a:avLst/>
              <a:gdLst/>
              <a:ahLst/>
              <a:cxnLst/>
              <a:rect l="l" t="t" r="r" b="b"/>
              <a:pathLst>
                <a:path w="4895215" h="1508760">
                  <a:moveTo>
                    <a:pt x="0" y="1508760"/>
                  </a:moveTo>
                  <a:lnTo>
                    <a:pt x="4895088" y="1508760"/>
                  </a:lnTo>
                  <a:lnTo>
                    <a:pt x="4895088" y="0"/>
                  </a:lnTo>
                  <a:lnTo>
                    <a:pt x="0" y="0"/>
                  </a:lnTo>
                  <a:lnTo>
                    <a:pt x="0" y="1508760"/>
                  </a:lnTo>
                  <a:close/>
                </a:path>
              </a:pathLst>
            </a:custGeom>
            <a:ln w="24384">
              <a:solidFill>
                <a:srgbClr val="08121F"/>
              </a:solidFill>
            </a:ln>
          </p:spPr>
          <p:txBody>
            <a:bodyPr wrap="square" lIns="0" tIns="0" rIns="0" bIns="0" rtlCol="0">
              <a:spAutoFit/>
            </a:bodyPr>
            <a:lstStyle/>
            <a:p>
              <a:endParaRPr/>
            </a:p>
          </p:txBody>
        </p:sp>
        <p:sp>
          <p:nvSpPr>
            <p:cNvPr id="6" name="object 6"/>
            <p:cNvSpPr/>
            <p:nvPr/>
          </p:nvSpPr>
          <p:spPr>
            <a:xfrm>
              <a:off x="2007107" y="4552188"/>
              <a:ext cx="567055" cy="1018540"/>
            </a:xfrm>
            <a:custGeom>
              <a:avLst/>
              <a:gdLst/>
              <a:ahLst/>
              <a:cxnLst/>
              <a:rect l="l" t="t" r="r" b="b"/>
              <a:pathLst>
                <a:path w="567055" h="1018539">
                  <a:moveTo>
                    <a:pt x="566928" y="0"/>
                  </a:moveTo>
                  <a:lnTo>
                    <a:pt x="0" y="1018032"/>
                  </a:lnTo>
                </a:path>
              </a:pathLst>
            </a:custGeom>
            <a:ln w="15240">
              <a:solidFill>
                <a:srgbClr val="000000"/>
              </a:solidFill>
              <a:prstDash val="dash"/>
            </a:ln>
          </p:spPr>
          <p:txBody>
            <a:bodyPr wrap="square" lIns="0" tIns="0" rIns="0" bIns="0" rtlCol="0">
              <a:spAutoFit/>
            </a:bodyPr>
            <a:lstStyle/>
            <a:p>
              <a:endParaRPr/>
            </a:p>
          </p:txBody>
        </p:sp>
        <p:sp>
          <p:nvSpPr>
            <p:cNvPr id="7" name="object 7"/>
            <p:cNvSpPr/>
            <p:nvPr/>
          </p:nvSpPr>
          <p:spPr>
            <a:xfrm>
              <a:off x="4695444" y="4661915"/>
              <a:ext cx="567055" cy="1027430"/>
            </a:xfrm>
            <a:custGeom>
              <a:avLst/>
              <a:gdLst/>
              <a:ahLst/>
              <a:cxnLst/>
              <a:rect l="l" t="t" r="r" b="b"/>
              <a:pathLst>
                <a:path w="567054" h="1027429">
                  <a:moveTo>
                    <a:pt x="0" y="0"/>
                  </a:moveTo>
                  <a:lnTo>
                    <a:pt x="566927" y="1027175"/>
                  </a:lnTo>
                </a:path>
              </a:pathLst>
            </a:custGeom>
            <a:ln w="15240">
              <a:solidFill>
                <a:srgbClr val="000000"/>
              </a:solidFill>
              <a:prstDash val="dash"/>
            </a:ln>
          </p:spPr>
          <p:txBody>
            <a:bodyPr wrap="square" lIns="0" tIns="0" rIns="0" bIns="0" rtlCol="0">
              <a:spAutoFit/>
            </a:bodyPr>
            <a:lstStyle/>
            <a:p>
              <a:endParaRPr/>
            </a:p>
          </p:txBody>
        </p:sp>
        <p:sp>
          <p:nvSpPr>
            <p:cNvPr id="8" name="object 8"/>
            <p:cNvSpPr/>
            <p:nvPr/>
          </p:nvSpPr>
          <p:spPr>
            <a:xfrm>
              <a:off x="3086100" y="2900171"/>
              <a:ext cx="0" cy="0"/>
            </a:xfrm>
            <a:custGeom>
              <a:avLst/>
              <a:gdLst/>
              <a:ahLst/>
              <a:cxnLst/>
              <a:rect l="l" t="t" r="r" b="b"/>
              <a:pathLst>
                <a:path>
                  <a:moveTo>
                    <a:pt x="0" y="0"/>
                  </a:moveTo>
                  <a:close/>
                </a:path>
              </a:pathLst>
            </a:custGeom>
            <a:ln w="9144">
              <a:solidFill>
                <a:srgbClr val="000000"/>
              </a:solidFill>
            </a:ln>
          </p:spPr>
          <p:txBody>
            <a:bodyPr wrap="square" lIns="0" tIns="0" rIns="0" bIns="0" rtlCol="0">
              <a:spAutoFit/>
            </a:bodyPr>
            <a:lstStyle/>
            <a:p>
              <a:endParaRPr/>
            </a:p>
          </p:txBody>
        </p:sp>
        <p:sp>
          <p:nvSpPr>
            <p:cNvPr id="9" name="object 9"/>
            <p:cNvSpPr/>
            <p:nvPr/>
          </p:nvSpPr>
          <p:spPr>
            <a:xfrm>
              <a:off x="3086100" y="2900171"/>
              <a:ext cx="0" cy="0"/>
            </a:xfrm>
            <a:custGeom>
              <a:avLst/>
              <a:gdLst/>
              <a:ahLst/>
              <a:cxnLst/>
              <a:rect l="l" t="t" r="r" b="b"/>
              <a:pathLst>
                <a:path>
                  <a:moveTo>
                    <a:pt x="0" y="0"/>
                  </a:moveTo>
                  <a:close/>
                </a:path>
              </a:pathLst>
            </a:custGeom>
            <a:ln w="9144">
              <a:solidFill>
                <a:srgbClr val="000000"/>
              </a:solidFill>
            </a:ln>
          </p:spPr>
          <p:txBody>
            <a:bodyPr wrap="square" lIns="0" tIns="0" rIns="0" bIns="0" rtlCol="0">
              <a:spAutoFit/>
            </a:bodyPr>
            <a:lstStyle/>
            <a:p>
              <a:endParaRPr/>
            </a:p>
          </p:txBody>
        </p:sp>
        <p:sp>
          <p:nvSpPr>
            <p:cNvPr id="10" name="object 10"/>
            <p:cNvSpPr/>
            <p:nvPr/>
          </p:nvSpPr>
          <p:spPr>
            <a:xfrm>
              <a:off x="1045463" y="5769864"/>
              <a:ext cx="4072128" cy="844295"/>
            </a:xfrm>
            <a:prstGeom prst="rect">
              <a:avLst/>
            </a:prstGeom>
            <a:blipFill>
              <a:blip r:embed="rId3" cstate="print"/>
              <a:stretch>
                <a:fillRect/>
              </a:stretch>
            </a:blipFill>
          </p:spPr>
          <p:txBody>
            <a:bodyPr wrap="square" lIns="0" tIns="0" rIns="0" bIns="0" rtlCol="0">
              <a:spAutoFit/>
            </a:bodyPr>
            <a:lstStyle/>
            <a:p>
              <a:endParaRPr/>
            </a:p>
          </p:txBody>
        </p:sp>
        <p:sp>
          <p:nvSpPr>
            <p:cNvPr id="11" name="object 11"/>
            <p:cNvSpPr/>
            <p:nvPr/>
          </p:nvSpPr>
          <p:spPr>
            <a:xfrm>
              <a:off x="1517903" y="5501639"/>
              <a:ext cx="3663950" cy="268605"/>
            </a:xfrm>
            <a:custGeom>
              <a:avLst/>
              <a:gdLst/>
              <a:ahLst/>
              <a:cxnLst/>
              <a:rect l="l" t="t" r="r" b="b"/>
              <a:pathLst>
                <a:path w="3663950" h="268604">
                  <a:moveTo>
                    <a:pt x="3663696" y="0"/>
                  </a:moveTo>
                  <a:lnTo>
                    <a:pt x="519938" y="0"/>
                  </a:lnTo>
                  <a:lnTo>
                    <a:pt x="0" y="268223"/>
                  </a:lnTo>
                  <a:lnTo>
                    <a:pt x="3143758" y="268223"/>
                  </a:lnTo>
                  <a:lnTo>
                    <a:pt x="3663696" y="0"/>
                  </a:lnTo>
                  <a:close/>
                </a:path>
              </a:pathLst>
            </a:custGeom>
            <a:solidFill>
              <a:srgbClr val="DC8300"/>
            </a:solidFill>
          </p:spPr>
          <p:txBody>
            <a:bodyPr wrap="square" lIns="0" tIns="0" rIns="0" bIns="0" rtlCol="0">
              <a:spAutoFit/>
            </a:bodyPr>
            <a:lstStyle/>
            <a:p>
              <a:endParaRPr/>
            </a:p>
          </p:txBody>
        </p:sp>
        <p:sp>
          <p:nvSpPr>
            <p:cNvPr id="12" name="object 12"/>
            <p:cNvSpPr/>
            <p:nvPr/>
          </p:nvSpPr>
          <p:spPr>
            <a:xfrm>
              <a:off x="4654296" y="5501639"/>
              <a:ext cx="984885" cy="1112520"/>
            </a:xfrm>
            <a:custGeom>
              <a:avLst/>
              <a:gdLst/>
              <a:ahLst/>
              <a:cxnLst/>
              <a:rect l="l" t="t" r="r" b="b"/>
              <a:pathLst>
                <a:path w="984885" h="1112520">
                  <a:moveTo>
                    <a:pt x="519938" y="0"/>
                  </a:moveTo>
                  <a:lnTo>
                    <a:pt x="0" y="266318"/>
                  </a:lnTo>
                  <a:lnTo>
                    <a:pt x="463168" y="1112519"/>
                  </a:lnTo>
                  <a:lnTo>
                    <a:pt x="984503" y="844930"/>
                  </a:lnTo>
                  <a:lnTo>
                    <a:pt x="519938" y="0"/>
                  </a:lnTo>
                  <a:close/>
                </a:path>
              </a:pathLst>
            </a:custGeom>
            <a:solidFill>
              <a:srgbClr val="FF9900"/>
            </a:solidFill>
          </p:spPr>
          <p:txBody>
            <a:bodyPr wrap="square" lIns="0" tIns="0" rIns="0" bIns="0" rtlCol="0">
              <a:spAutoFit/>
            </a:bodyPr>
            <a:lstStyle/>
            <a:p>
              <a:endParaRPr/>
            </a:p>
          </p:txBody>
        </p:sp>
        <p:sp>
          <p:nvSpPr>
            <p:cNvPr id="13" name="object 13"/>
            <p:cNvSpPr/>
            <p:nvPr/>
          </p:nvSpPr>
          <p:spPr>
            <a:xfrm>
              <a:off x="1525524" y="4878323"/>
              <a:ext cx="497205" cy="905510"/>
            </a:xfrm>
            <a:custGeom>
              <a:avLst/>
              <a:gdLst/>
              <a:ahLst/>
              <a:cxnLst/>
              <a:rect l="l" t="t" r="r" b="b"/>
              <a:pathLst>
                <a:path w="497205" h="905510">
                  <a:moveTo>
                    <a:pt x="496824" y="0"/>
                  </a:moveTo>
                  <a:lnTo>
                    <a:pt x="0" y="905256"/>
                  </a:lnTo>
                </a:path>
              </a:pathLst>
            </a:custGeom>
            <a:ln w="15240">
              <a:solidFill>
                <a:srgbClr val="000000"/>
              </a:solidFill>
              <a:prstDash val="dash"/>
            </a:ln>
          </p:spPr>
          <p:txBody>
            <a:bodyPr wrap="square" lIns="0" tIns="0" rIns="0" bIns="0" rtlCol="0">
              <a:spAutoFit/>
            </a:bodyPr>
            <a:lstStyle/>
            <a:p>
              <a:endParaRPr/>
            </a:p>
          </p:txBody>
        </p:sp>
        <p:sp>
          <p:nvSpPr>
            <p:cNvPr id="14" name="object 14"/>
            <p:cNvSpPr/>
            <p:nvPr/>
          </p:nvSpPr>
          <p:spPr>
            <a:xfrm>
              <a:off x="4183379" y="4878323"/>
              <a:ext cx="490855" cy="905510"/>
            </a:xfrm>
            <a:custGeom>
              <a:avLst/>
              <a:gdLst/>
              <a:ahLst/>
              <a:cxnLst/>
              <a:rect l="l" t="t" r="r" b="b"/>
              <a:pathLst>
                <a:path w="490854" h="905510">
                  <a:moveTo>
                    <a:pt x="0" y="0"/>
                  </a:moveTo>
                  <a:lnTo>
                    <a:pt x="490728" y="905256"/>
                  </a:lnTo>
                </a:path>
              </a:pathLst>
            </a:custGeom>
            <a:ln w="15240">
              <a:solidFill>
                <a:srgbClr val="000000"/>
              </a:solidFill>
              <a:prstDash val="dash"/>
            </a:ln>
          </p:spPr>
          <p:txBody>
            <a:bodyPr wrap="square" lIns="0" tIns="0" rIns="0" bIns="0" rtlCol="0">
              <a:spAutoFit/>
            </a:bodyPr>
            <a:lstStyle/>
            <a:p>
              <a:endParaRPr/>
            </a:p>
          </p:txBody>
        </p:sp>
        <p:sp>
          <p:nvSpPr>
            <p:cNvPr id="15" name="object 15"/>
            <p:cNvSpPr/>
            <p:nvPr/>
          </p:nvSpPr>
          <p:spPr>
            <a:xfrm>
              <a:off x="1822704" y="4471415"/>
              <a:ext cx="2517647" cy="725424"/>
            </a:xfrm>
            <a:prstGeom prst="rect">
              <a:avLst/>
            </a:prstGeom>
            <a:blipFill>
              <a:blip r:embed="rId4" cstate="print"/>
              <a:stretch>
                <a:fillRect/>
              </a:stretch>
            </a:blipFill>
          </p:spPr>
          <p:txBody>
            <a:bodyPr wrap="square" lIns="0" tIns="0" rIns="0" bIns="0" rtlCol="0">
              <a:spAutoFit/>
            </a:bodyPr>
            <a:lstStyle/>
            <a:p>
              <a:endParaRPr/>
            </a:p>
          </p:txBody>
        </p:sp>
        <p:sp>
          <p:nvSpPr>
            <p:cNvPr id="16" name="object 16"/>
            <p:cNvSpPr/>
            <p:nvPr/>
          </p:nvSpPr>
          <p:spPr>
            <a:xfrm>
              <a:off x="2218944" y="4206239"/>
              <a:ext cx="2243455" cy="265430"/>
            </a:xfrm>
            <a:custGeom>
              <a:avLst/>
              <a:gdLst/>
              <a:ahLst/>
              <a:cxnLst/>
              <a:rect l="l" t="t" r="r" b="b"/>
              <a:pathLst>
                <a:path w="2243454" h="265429">
                  <a:moveTo>
                    <a:pt x="2243328" y="0"/>
                  </a:moveTo>
                  <a:lnTo>
                    <a:pt x="521207" y="0"/>
                  </a:lnTo>
                  <a:lnTo>
                    <a:pt x="0" y="265175"/>
                  </a:lnTo>
                  <a:lnTo>
                    <a:pt x="1723390" y="265175"/>
                  </a:lnTo>
                  <a:lnTo>
                    <a:pt x="2243328" y="0"/>
                  </a:lnTo>
                  <a:close/>
                </a:path>
              </a:pathLst>
            </a:custGeom>
            <a:solidFill>
              <a:srgbClr val="7CAA00"/>
            </a:solidFill>
          </p:spPr>
          <p:txBody>
            <a:bodyPr wrap="square" lIns="0" tIns="0" rIns="0" bIns="0" rtlCol="0">
              <a:spAutoFit/>
            </a:bodyPr>
            <a:lstStyle/>
            <a:p>
              <a:endParaRPr/>
            </a:p>
          </p:txBody>
        </p:sp>
        <p:sp>
          <p:nvSpPr>
            <p:cNvPr id="17" name="object 17"/>
            <p:cNvSpPr/>
            <p:nvPr/>
          </p:nvSpPr>
          <p:spPr>
            <a:xfrm>
              <a:off x="3944111" y="4206239"/>
              <a:ext cx="917575" cy="990600"/>
            </a:xfrm>
            <a:custGeom>
              <a:avLst/>
              <a:gdLst/>
              <a:ahLst/>
              <a:cxnLst/>
              <a:rect l="l" t="t" r="r" b="b"/>
              <a:pathLst>
                <a:path w="917575" h="990600">
                  <a:moveTo>
                    <a:pt x="521970" y="0"/>
                  </a:moveTo>
                  <a:lnTo>
                    <a:pt x="519302" y="0"/>
                  </a:lnTo>
                  <a:lnTo>
                    <a:pt x="0" y="266445"/>
                  </a:lnTo>
                  <a:lnTo>
                    <a:pt x="1270" y="266445"/>
                  </a:lnTo>
                  <a:lnTo>
                    <a:pt x="396748" y="990599"/>
                  </a:lnTo>
                  <a:lnTo>
                    <a:pt x="917448" y="724153"/>
                  </a:lnTo>
                  <a:lnTo>
                    <a:pt x="521970" y="0"/>
                  </a:lnTo>
                  <a:close/>
                </a:path>
              </a:pathLst>
            </a:custGeom>
            <a:solidFill>
              <a:srgbClr val="800080"/>
            </a:solidFill>
          </p:spPr>
          <p:txBody>
            <a:bodyPr wrap="square" lIns="0" tIns="0" rIns="0" bIns="0" rtlCol="0">
              <a:spAutoFit/>
            </a:bodyPr>
            <a:lstStyle/>
            <a:p>
              <a:endParaRPr/>
            </a:p>
          </p:txBody>
        </p:sp>
        <p:sp>
          <p:nvSpPr>
            <p:cNvPr id="18" name="object 18"/>
            <p:cNvSpPr/>
            <p:nvPr/>
          </p:nvSpPr>
          <p:spPr>
            <a:xfrm>
              <a:off x="2232660" y="3832859"/>
              <a:ext cx="347980" cy="628015"/>
            </a:xfrm>
            <a:custGeom>
              <a:avLst/>
              <a:gdLst/>
              <a:ahLst/>
              <a:cxnLst/>
              <a:rect l="l" t="t" r="r" b="b"/>
              <a:pathLst>
                <a:path w="347980" h="628014">
                  <a:moveTo>
                    <a:pt x="347471" y="0"/>
                  </a:moveTo>
                  <a:lnTo>
                    <a:pt x="0" y="627888"/>
                  </a:lnTo>
                </a:path>
              </a:pathLst>
            </a:custGeom>
            <a:ln w="15240">
              <a:solidFill>
                <a:srgbClr val="000000"/>
              </a:solidFill>
              <a:prstDash val="dash"/>
            </a:ln>
          </p:spPr>
          <p:txBody>
            <a:bodyPr wrap="square" lIns="0" tIns="0" rIns="0" bIns="0" rtlCol="0">
              <a:spAutoFit/>
            </a:bodyPr>
            <a:lstStyle/>
            <a:p>
              <a:endParaRPr/>
            </a:p>
          </p:txBody>
        </p:sp>
        <p:sp>
          <p:nvSpPr>
            <p:cNvPr id="19" name="object 19"/>
            <p:cNvSpPr/>
            <p:nvPr/>
          </p:nvSpPr>
          <p:spPr>
            <a:xfrm>
              <a:off x="3625596" y="3832859"/>
              <a:ext cx="323215" cy="634365"/>
            </a:xfrm>
            <a:custGeom>
              <a:avLst/>
              <a:gdLst/>
              <a:ahLst/>
              <a:cxnLst/>
              <a:rect l="l" t="t" r="r" b="b"/>
              <a:pathLst>
                <a:path w="323214" h="634364">
                  <a:moveTo>
                    <a:pt x="0" y="0"/>
                  </a:moveTo>
                  <a:lnTo>
                    <a:pt x="323088" y="633983"/>
                  </a:lnTo>
                </a:path>
              </a:pathLst>
            </a:custGeom>
            <a:ln w="15239">
              <a:solidFill>
                <a:srgbClr val="000000"/>
              </a:solidFill>
              <a:prstDash val="dash"/>
            </a:ln>
          </p:spPr>
          <p:txBody>
            <a:bodyPr wrap="square" lIns="0" tIns="0" rIns="0" bIns="0" rtlCol="0">
              <a:spAutoFit/>
            </a:bodyPr>
            <a:lstStyle/>
            <a:p>
              <a:endParaRPr/>
            </a:p>
          </p:txBody>
        </p:sp>
        <p:sp>
          <p:nvSpPr>
            <p:cNvPr id="20" name="object 20"/>
            <p:cNvSpPr/>
            <p:nvPr/>
          </p:nvSpPr>
          <p:spPr>
            <a:xfrm>
              <a:off x="4116323" y="3585971"/>
              <a:ext cx="320040" cy="634365"/>
            </a:xfrm>
            <a:custGeom>
              <a:avLst/>
              <a:gdLst/>
              <a:ahLst/>
              <a:cxnLst/>
              <a:rect l="l" t="t" r="r" b="b"/>
              <a:pathLst>
                <a:path w="320039" h="634364">
                  <a:moveTo>
                    <a:pt x="0" y="0"/>
                  </a:moveTo>
                  <a:lnTo>
                    <a:pt x="320039" y="633983"/>
                  </a:lnTo>
                </a:path>
              </a:pathLst>
            </a:custGeom>
            <a:ln w="15240">
              <a:solidFill>
                <a:srgbClr val="000000"/>
              </a:solidFill>
              <a:prstDash val="dash"/>
            </a:ln>
          </p:spPr>
          <p:txBody>
            <a:bodyPr wrap="square" lIns="0" tIns="0" rIns="0" bIns="0" rtlCol="0">
              <a:spAutoFit/>
            </a:bodyPr>
            <a:lstStyle/>
            <a:p>
              <a:endParaRPr/>
            </a:p>
          </p:txBody>
        </p:sp>
        <p:sp>
          <p:nvSpPr>
            <p:cNvPr id="21" name="object 21"/>
            <p:cNvSpPr/>
            <p:nvPr/>
          </p:nvSpPr>
          <p:spPr>
            <a:xfrm>
              <a:off x="2729483" y="3604259"/>
              <a:ext cx="350520" cy="628015"/>
            </a:xfrm>
            <a:custGeom>
              <a:avLst/>
              <a:gdLst/>
              <a:ahLst/>
              <a:cxnLst/>
              <a:rect l="l" t="t" r="r" b="b"/>
              <a:pathLst>
                <a:path w="350519" h="628014">
                  <a:moveTo>
                    <a:pt x="350520" y="0"/>
                  </a:moveTo>
                  <a:lnTo>
                    <a:pt x="0" y="627888"/>
                  </a:lnTo>
                </a:path>
              </a:pathLst>
            </a:custGeom>
            <a:ln w="15240">
              <a:solidFill>
                <a:srgbClr val="000000"/>
              </a:solidFill>
              <a:prstDash val="dash"/>
            </a:ln>
          </p:spPr>
          <p:txBody>
            <a:bodyPr wrap="square" lIns="0" tIns="0" rIns="0" bIns="0" rtlCol="0">
              <a:spAutoFit/>
            </a:bodyPr>
            <a:lstStyle/>
            <a:p>
              <a:endParaRPr/>
            </a:p>
          </p:txBody>
        </p:sp>
        <p:sp>
          <p:nvSpPr>
            <p:cNvPr id="22" name="object 22"/>
            <p:cNvSpPr/>
            <p:nvPr/>
          </p:nvSpPr>
          <p:spPr>
            <a:xfrm>
              <a:off x="3084576" y="2630423"/>
              <a:ext cx="1066800" cy="1271270"/>
            </a:xfrm>
            <a:custGeom>
              <a:avLst/>
              <a:gdLst/>
              <a:ahLst/>
              <a:cxnLst/>
              <a:rect l="l" t="t" r="r" b="b"/>
              <a:pathLst>
                <a:path w="1066800" h="1271270">
                  <a:moveTo>
                    <a:pt x="518922" y="0"/>
                  </a:moveTo>
                  <a:lnTo>
                    <a:pt x="0" y="266826"/>
                  </a:lnTo>
                  <a:lnTo>
                    <a:pt x="549148" y="1271015"/>
                  </a:lnTo>
                  <a:lnTo>
                    <a:pt x="1066800" y="1004188"/>
                  </a:lnTo>
                  <a:lnTo>
                    <a:pt x="518922" y="0"/>
                  </a:lnTo>
                  <a:close/>
                </a:path>
              </a:pathLst>
            </a:custGeom>
            <a:solidFill>
              <a:srgbClr val="3366FF"/>
            </a:solidFill>
          </p:spPr>
          <p:txBody>
            <a:bodyPr wrap="square" lIns="0" tIns="0" rIns="0" bIns="0" rtlCol="0">
              <a:spAutoFit/>
            </a:bodyPr>
            <a:lstStyle/>
            <a:p>
              <a:endParaRPr/>
            </a:p>
          </p:txBody>
        </p:sp>
        <p:sp>
          <p:nvSpPr>
            <p:cNvPr id="23" name="object 23"/>
            <p:cNvSpPr/>
            <p:nvPr/>
          </p:nvSpPr>
          <p:spPr>
            <a:xfrm>
              <a:off x="2532888" y="2898647"/>
              <a:ext cx="1100327" cy="1002791"/>
            </a:xfrm>
            <a:prstGeom prst="rect">
              <a:avLst/>
            </a:prstGeom>
            <a:blipFill>
              <a:blip r:embed="rId5" cstate="print"/>
              <a:stretch>
                <a:fillRect/>
              </a:stretch>
            </a:blipFill>
          </p:spPr>
          <p:txBody>
            <a:bodyPr wrap="square" lIns="0" tIns="0" rIns="0" bIns="0" rtlCol="0">
              <a:spAutoFit/>
            </a:bodyPr>
            <a:lstStyle/>
            <a:p>
              <a:endParaRPr/>
            </a:p>
          </p:txBody>
        </p:sp>
        <p:sp>
          <p:nvSpPr>
            <p:cNvPr id="24" name="object 24"/>
            <p:cNvSpPr/>
            <p:nvPr/>
          </p:nvSpPr>
          <p:spPr>
            <a:xfrm>
              <a:off x="3656240" y="3165870"/>
              <a:ext cx="1218565" cy="76200"/>
            </a:xfrm>
            <a:custGeom>
              <a:avLst/>
              <a:gdLst/>
              <a:ahLst/>
              <a:cxnLst/>
              <a:rect l="l" t="t" r="r" b="b"/>
              <a:pathLst>
                <a:path w="1218564" h="76200">
                  <a:moveTo>
                    <a:pt x="31618" y="0"/>
                  </a:moveTo>
                  <a:lnTo>
                    <a:pt x="19037" y="4596"/>
                  </a:lnTo>
                  <a:lnTo>
                    <a:pt x="8980" y="13411"/>
                  </a:lnTo>
                  <a:lnTo>
                    <a:pt x="2338" y="25808"/>
                  </a:lnTo>
                  <a:lnTo>
                    <a:pt x="0" y="41152"/>
                  </a:lnTo>
                  <a:lnTo>
                    <a:pt x="3889" y="54730"/>
                  </a:lnTo>
                  <a:lnTo>
                    <a:pt x="12187" y="65689"/>
                  </a:lnTo>
                  <a:lnTo>
                    <a:pt x="23875" y="73010"/>
                  </a:lnTo>
                  <a:lnTo>
                    <a:pt x="37935" y="75677"/>
                  </a:lnTo>
                  <a:lnTo>
                    <a:pt x="47877" y="74336"/>
                  </a:lnTo>
                  <a:lnTo>
                    <a:pt x="59083" y="68830"/>
                  </a:lnTo>
                  <a:lnTo>
                    <a:pt x="67863" y="59302"/>
                  </a:lnTo>
                  <a:lnTo>
                    <a:pt x="73152" y="46721"/>
                  </a:lnTo>
                  <a:lnTo>
                    <a:pt x="32855" y="46721"/>
                  </a:lnTo>
                  <a:lnTo>
                    <a:pt x="28791" y="42657"/>
                  </a:lnTo>
                  <a:lnTo>
                    <a:pt x="28791" y="32497"/>
                  </a:lnTo>
                  <a:lnTo>
                    <a:pt x="32855" y="28433"/>
                  </a:lnTo>
                  <a:lnTo>
                    <a:pt x="74771" y="28433"/>
                  </a:lnTo>
                  <a:lnTo>
                    <a:pt x="69975" y="17378"/>
                  </a:lnTo>
                  <a:lnTo>
                    <a:pt x="60756" y="8039"/>
                  </a:lnTo>
                  <a:lnTo>
                    <a:pt x="47837" y="1976"/>
                  </a:lnTo>
                  <a:lnTo>
                    <a:pt x="31618" y="0"/>
                  </a:lnTo>
                  <a:close/>
                </a:path>
                <a:path w="1218564" h="76200">
                  <a:moveTo>
                    <a:pt x="43015" y="28433"/>
                  </a:moveTo>
                  <a:lnTo>
                    <a:pt x="32855" y="28433"/>
                  </a:lnTo>
                  <a:lnTo>
                    <a:pt x="28791" y="32497"/>
                  </a:lnTo>
                  <a:lnTo>
                    <a:pt x="28791" y="42657"/>
                  </a:lnTo>
                  <a:lnTo>
                    <a:pt x="32855" y="46721"/>
                  </a:lnTo>
                  <a:lnTo>
                    <a:pt x="43015" y="46721"/>
                  </a:lnTo>
                  <a:lnTo>
                    <a:pt x="47079" y="42657"/>
                  </a:lnTo>
                  <a:lnTo>
                    <a:pt x="47079" y="32497"/>
                  </a:lnTo>
                  <a:lnTo>
                    <a:pt x="43015" y="28433"/>
                  </a:lnTo>
                  <a:close/>
                </a:path>
                <a:path w="1218564" h="76200">
                  <a:moveTo>
                    <a:pt x="69431" y="28433"/>
                  </a:moveTo>
                  <a:lnTo>
                    <a:pt x="43015" y="28433"/>
                  </a:lnTo>
                  <a:lnTo>
                    <a:pt x="47079" y="32497"/>
                  </a:lnTo>
                  <a:lnTo>
                    <a:pt x="47079" y="42657"/>
                  </a:lnTo>
                  <a:lnTo>
                    <a:pt x="43015" y="46721"/>
                  </a:lnTo>
                  <a:lnTo>
                    <a:pt x="69431" y="46721"/>
                  </a:lnTo>
                  <a:lnTo>
                    <a:pt x="65367" y="42657"/>
                  </a:lnTo>
                  <a:lnTo>
                    <a:pt x="65367" y="32497"/>
                  </a:lnTo>
                  <a:lnTo>
                    <a:pt x="69431" y="28433"/>
                  </a:lnTo>
                  <a:close/>
                </a:path>
                <a:path w="1218564" h="76200">
                  <a:moveTo>
                    <a:pt x="74771" y="28433"/>
                  </a:moveTo>
                  <a:lnTo>
                    <a:pt x="69431" y="28433"/>
                  </a:lnTo>
                  <a:lnTo>
                    <a:pt x="65367" y="32497"/>
                  </a:lnTo>
                  <a:lnTo>
                    <a:pt x="65367" y="42657"/>
                  </a:lnTo>
                  <a:lnTo>
                    <a:pt x="69431" y="46721"/>
                  </a:lnTo>
                  <a:lnTo>
                    <a:pt x="73152" y="46721"/>
                  </a:lnTo>
                  <a:lnTo>
                    <a:pt x="73455" y="46001"/>
                  </a:lnTo>
                  <a:lnTo>
                    <a:pt x="75095" y="29179"/>
                  </a:lnTo>
                  <a:lnTo>
                    <a:pt x="74771" y="28433"/>
                  </a:lnTo>
                  <a:close/>
                </a:path>
                <a:path w="1218564" h="76200">
                  <a:moveTo>
                    <a:pt x="79591" y="28433"/>
                  </a:moveTo>
                  <a:lnTo>
                    <a:pt x="74771" y="28433"/>
                  </a:lnTo>
                  <a:lnTo>
                    <a:pt x="75095" y="29179"/>
                  </a:lnTo>
                  <a:lnTo>
                    <a:pt x="73455" y="46001"/>
                  </a:lnTo>
                  <a:lnTo>
                    <a:pt x="73152" y="46721"/>
                  </a:lnTo>
                  <a:lnTo>
                    <a:pt x="79591" y="46721"/>
                  </a:lnTo>
                  <a:lnTo>
                    <a:pt x="83655" y="42657"/>
                  </a:lnTo>
                  <a:lnTo>
                    <a:pt x="83655" y="32497"/>
                  </a:lnTo>
                  <a:lnTo>
                    <a:pt x="79591" y="28433"/>
                  </a:lnTo>
                  <a:close/>
                </a:path>
                <a:path w="1218564" h="76200">
                  <a:moveTo>
                    <a:pt x="116167" y="28433"/>
                  </a:moveTo>
                  <a:lnTo>
                    <a:pt x="106134" y="28433"/>
                  </a:lnTo>
                  <a:lnTo>
                    <a:pt x="101943" y="32497"/>
                  </a:lnTo>
                  <a:lnTo>
                    <a:pt x="101943" y="42657"/>
                  </a:lnTo>
                  <a:lnTo>
                    <a:pt x="106134" y="46721"/>
                  </a:lnTo>
                  <a:lnTo>
                    <a:pt x="116167" y="46721"/>
                  </a:lnTo>
                  <a:lnTo>
                    <a:pt x="120231" y="42657"/>
                  </a:lnTo>
                  <a:lnTo>
                    <a:pt x="120231" y="32497"/>
                  </a:lnTo>
                  <a:lnTo>
                    <a:pt x="116167" y="28433"/>
                  </a:lnTo>
                  <a:close/>
                </a:path>
                <a:path w="1218564" h="76200">
                  <a:moveTo>
                    <a:pt x="152743" y="28433"/>
                  </a:moveTo>
                  <a:lnTo>
                    <a:pt x="142710" y="28433"/>
                  </a:lnTo>
                  <a:lnTo>
                    <a:pt x="138519" y="32497"/>
                  </a:lnTo>
                  <a:lnTo>
                    <a:pt x="138519" y="42657"/>
                  </a:lnTo>
                  <a:lnTo>
                    <a:pt x="142710" y="46721"/>
                  </a:lnTo>
                  <a:lnTo>
                    <a:pt x="152743" y="46721"/>
                  </a:lnTo>
                  <a:lnTo>
                    <a:pt x="156934" y="42657"/>
                  </a:lnTo>
                  <a:lnTo>
                    <a:pt x="156934" y="32497"/>
                  </a:lnTo>
                  <a:lnTo>
                    <a:pt x="152743" y="28433"/>
                  </a:lnTo>
                  <a:close/>
                </a:path>
                <a:path w="1218564" h="76200">
                  <a:moveTo>
                    <a:pt x="189319" y="28433"/>
                  </a:moveTo>
                  <a:lnTo>
                    <a:pt x="179286" y="28433"/>
                  </a:lnTo>
                  <a:lnTo>
                    <a:pt x="175222" y="32497"/>
                  </a:lnTo>
                  <a:lnTo>
                    <a:pt x="175222" y="42657"/>
                  </a:lnTo>
                  <a:lnTo>
                    <a:pt x="179286" y="46721"/>
                  </a:lnTo>
                  <a:lnTo>
                    <a:pt x="189319" y="46721"/>
                  </a:lnTo>
                  <a:lnTo>
                    <a:pt x="193510" y="42657"/>
                  </a:lnTo>
                  <a:lnTo>
                    <a:pt x="193510" y="32497"/>
                  </a:lnTo>
                  <a:lnTo>
                    <a:pt x="189319" y="28433"/>
                  </a:lnTo>
                  <a:close/>
                </a:path>
                <a:path w="1218564" h="76200">
                  <a:moveTo>
                    <a:pt x="226022" y="28433"/>
                  </a:moveTo>
                  <a:lnTo>
                    <a:pt x="215862" y="28433"/>
                  </a:lnTo>
                  <a:lnTo>
                    <a:pt x="211798" y="32497"/>
                  </a:lnTo>
                  <a:lnTo>
                    <a:pt x="211798" y="42657"/>
                  </a:lnTo>
                  <a:lnTo>
                    <a:pt x="215862" y="46721"/>
                  </a:lnTo>
                  <a:lnTo>
                    <a:pt x="226022" y="46721"/>
                  </a:lnTo>
                  <a:lnTo>
                    <a:pt x="230086" y="42657"/>
                  </a:lnTo>
                  <a:lnTo>
                    <a:pt x="230086" y="32497"/>
                  </a:lnTo>
                  <a:lnTo>
                    <a:pt x="226022" y="28433"/>
                  </a:lnTo>
                  <a:close/>
                </a:path>
                <a:path w="1218564" h="76200">
                  <a:moveTo>
                    <a:pt x="262598" y="28433"/>
                  </a:moveTo>
                  <a:lnTo>
                    <a:pt x="252438" y="28433"/>
                  </a:lnTo>
                  <a:lnTo>
                    <a:pt x="248374" y="32497"/>
                  </a:lnTo>
                  <a:lnTo>
                    <a:pt x="248374" y="42657"/>
                  </a:lnTo>
                  <a:lnTo>
                    <a:pt x="252438" y="46721"/>
                  </a:lnTo>
                  <a:lnTo>
                    <a:pt x="262598" y="46721"/>
                  </a:lnTo>
                  <a:lnTo>
                    <a:pt x="266662" y="42657"/>
                  </a:lnTo>
                  <a:lnTo>
                    <a:pt x="266662" y="32497"/>
                  </a:lnTo>
                  <a:lnTo>
                    <a:pt x="262598" y="28433"/>
                  </a:lnTo>
                  <a:close/>
                </a:path>
                <a:path w="1218564" h="76200">
                  <a:moveTo>
                    <a:pt x="299174" y="28433"/>
                  </a:moveTo>
                  <a:lnTo>
                    <a:pt x="289014" y="28433"/>
                  </a:lnTo>
                  <a:lnTo>
                    <a:pt x="284950" y="32497"/>
                  </a:lnTo>
                  <a:lnTo>
                    <a:pt x="284950" y="42657"/>
                  </a:lnTo>
                  <a:lnTo>
                    <a:pt x="289014" y="46721"/>
                  </a:lnTo>
                  <a:lnTo>
                    <a:pt x="299174" y="46721"/>
                  </a:lnTo>
                  <a:lnTo>
                    <a:pt x="303238" y="42657"/>
                  </a:lnTo>
                  <a:lnTo>
                    <a:pt x="303238" y="32497"/>
                  </a:lnTo>
                  <a:lnTo>
                    <a:pt x="299174" y="28433"/>
                  </a:lnTo>
                  <a:close/>
                </a:path>
                <a:path w="1218564" h="76200">
                  <a:moveTo>
                    <a:pt x="335750" y="28433"/>
                  </a:moveTo>
                  <a:lnTo>
                    <a:pt x="325590" y="28433"/>
                  </a:lnTo>
                  <a:lnTo>
                    <a:pt x="321526" y="32497"/>
                  </a:lnTo>
                  <a:lnTo>
                    <a:pt x="321526" y="42657"/>
                  </a:lnTo>
                  <a:lnTo>
                    <a:pt x="325590" y="46721"/>
                  </a:lnTo>
                  <a:lnTo>
                    <a:pt x="335750" y="46721"/>
                  </a:lnTo>
                  <a:lnTo>
                    <a:pt x="339814" y="42657"/>
                  </a:lnTo>
                  <a:lnTo>
                    <a:pt x="339814" y="32497"/>
                  </a:lnTo>
                  <a:lnTo>
                    <a:pt x="335750" y="28433"/>
                  </a:lnTo>
                  <a:close/>
                </a:path>
                <a:path w="1218564" h="76200">
                  <a:moveTo>
                    <a:pt x="372326" y="28433"/>
                  </a:moveTo>
                  <a:lnTo>
                    <a:pt x="362293" y="28433"/>
                  </a:lnTo>
                  <a:lnTo>
                    <a:pt x="358102" y="32497"/>
                  </a:lnTo>
                  <a:lnTo>
                    <a:pt x="358102" y="42657"/>
                  </a:lnTo>
                  <a:lnTo>
                    <a:pt x="362293" y="46721"/>
                  </a:lnTo>
                  <a:lnTo>
                    <a:pt x="372326" y="46721"/>
                  </a:lnTo>
                  <a:lnTo>
                    <a:pt x="376390" y="42657"/>
                  </a:lnTo>
                  <a:lnTo>
                    <a:pt x="376390" y="32497"/>
                  </a:lnTo>
                  <a:lnTo>
                    <a:pt x="372326" y="28433"/>
                  </a:lnTo>
                  <a:close/>
                </a:path>
                <a:path w="1218564" h="76200">
                  <a:moveTo>
                    <a:pt x="408902" y="28433"/>
                  </a:moveTo>
                  <a:lnTo>
                    <a:pt x="398869" y="28433"/>
                  </a:lnTo>
                  <a:lnTo>
                    <a:pt x="394678" y="32497"/>
                  </a:lnTo>
                  <a:lnTo>
                    <a:pt x="394678" y="42657"/>
                  </a:lnTo>
                  <a:lnTo>
                    <a:pt x="398869" y="46721"/>
                  </a:lnTo>
                  <a:lnTo>
                    <a:pt x="408902" y="46721"/>
                  </a:lnTo>
                  <a:lnTo>
                    <a:pt x="413093" y="42657"/>
                  </a:lnTo>
                  <a:lnTo>
                    <a:pt x="413093" y="32497"/>
                  </a:lnTo>
                  <a:lnTo>
                    <a:pt x="408902" y="28433"/>
                  </a:lnTo>
                  <a:close/>
                </a:path>
                <a:path w="1218564" h="76200">
                  <a:moveTo>
                    <a:pt x="445478" y="28433"/>
                  </a:moveTo>
                  <a:lnTo>
                    <a:pt x="435445" y="28433"/>
                  </a:lnTo>
                  <a:lnTo>
                    <a:pt x="431381" y="32497"/>
                  </a:lnTo>
                  <a:lnTo>
                    <a:pt x="431381" y="42657"/>
                  </a:lnTo>
                  <a:lnTo>
                    <a:pt x="435445" y="46721"/>
                  </a:lnTo>
                  <a:lnTo>
                    <a:pt x="445478" y="46721"/>
                  </a:lnTo>
                  <a:lnTo>
                    <a:pt x="449669" y="42657"/>
                  </a:lnTo>
                  <a:lnTo>
                    <a:pt x="449669" y="32497"/>
                  </a:lnTo>
                  <a:lnTo>
                    <a:pt x="445478" y="28433"/>
                  </a:lnTo>
                  <a:close/>
                </a:path>
                <a:path w="1218564" h="76200">
                  <a:moveTo>
                    <a:pt x="482181" y="28433"/>
                  </a:moveTo>
                  <a:lnTo>
                    <a:pt x="472021" y="28433"/>
                  </a:lnTo>
                  <a:lnTo>
                    <a:pt x="467957" y="32497"/>
                  </a:lnTo>
                  <a:lnTo>
                    <a:pt x="467957" y="42657"/>
                  </a:lnTo>
                  <a:lnTo>
                    <a:pt x="472021" y="46721"/>
                  </a:lnTo>
                  <a:lnTo>
                    <a:pt x="482181" y="46721"/>
                  </a:lnTo>
                  <a:lnTo>
                    <a:pt x="486245" y="42657"/>
                  </a:lnTo>
                  <a:lnTo>
                    <a:pt x="486245" y="32497"/>
                  </a:lnTo>
                  <a:lnTo>
                    <a:pt x="482181" y="28433"/>
                  </a:lnTo>
                  <a:close/>
                </a:path>
                <a:path w="1218564" h="76200">
                  <a:moveTo>
                    <a:pt x="518757" y="28433"/>
                  </a:moveTo>
                  <a:lnTo>
                    <a:pt x="508597" y="28433"/>
                  </a:lnTo>
                  <a:lnTo>
                    <a:pt x="504533" y="32497"/>
                  </a:lnTo>
                  <a:lnTo>
                    <a:pt x="504533" y="42657"/>
                  </a:lnTo>
                  <a:lnTo>
                    <a:pt x="508597" y="46721"/>
                  </a:lnTo>
                  <a:lnTo>
                    <a:pt x="518757" y="46721"/>
                  </a:lnTo>
                  <a:lnTo>
                    <a:pt x="522821" y="42657"/>
                  </a:lnTo>
                  <a:lnTo>
                    <a:pt x="522821" y="32497"/>
                  </a:lnTo>
                  <a:lnTo>
                    <a:pt x="518757" y="28433"/>
                  </a:lnTo>
                  <a:close/>
                </a:path>
                <a:path w="1218564" h="76200">
                  <a:moveTo>
                    <a:pt x="555333" y="28433"/>
                  </a:moveTo>
                  <a:lnTo>
                    <a:pt x="545173" y="28433"/>
                  </a:lnTo>
                  <a:lnTo>
                    <a:pt x="541109" y="32497"/>
                  </a:lnTo>
                  <a:lnTo>
                    <a:pt x="541109" y="42657"/>
                  </a:lnTo>
                  <a:lnTo>
                    <a:pt x="545173" y="46721"/>
                  </a:lnTo>
                  <a:lnTo>
                    <a:pt x="555333" y="46721"/>
                  </a:lnTo>
                  <a:lnTo>
                    <a:pt x="559397" y="42657"/>
                  </a:lnTo>
                  <a:lnTo>
                    <a:pt x="559397" y="32497"/>
                  </a:lnTo>
                  <a:lnTo>
                    <a:pt x="555333" y="28433"/>
                  </a:lnTo>
                  <a:close/>
                </a:path>
                <a:path w="1218564" h="76200">
                  <a:moveTo>
                    <a:pt x="591909" y="28433"/>
                  </a:moveTo>
                  <a:lnTo>
                    <a:pt x="581749" y="28433"/>
                  </a:lnTo>
                  <a:lnTo>
                    <a:pt x="577685" y="32497"/>
                  </a:lnTo>
                  <a:lnTo>
                    <a:pt x="577685" y="42657"/>
                  </a:lnTo>
                  <a:lnTo>
                    <a:pt x="581749" y="46721"/>
                  </a:lnTo>
                  <a:lnTo>
                    <a:pt x="591909" y="46721"/>
                  </a:lnTo>
                  <a:lnTo>
                    <a:pt x="595973" y="42657"/>
                  </a:lnTo>
                  <a:lnTo>
                    <a:pt x="595973" y="32497"/>
                  </a:lnTo>
                  <a:lnTo>
                    <a:pt x="591909" y="28433"/>
                  </a:lnTo>
                  <a:close/>
                </a:path>
                <a:path w="1218564" h="76200">
                  <a:moveTo>
                    <a:pt x="628485" y="28433"/>
                  </a:moveTo>
                  <a:lnTo>
                    <a:pt x="618452" y="28433"/>
                  </a:lnTo>
                  <a:lnTo>
                    <a:pt x="614261" y="32497"/>
                  </a:lnTo>
                  <a:lnTo>
                    <a:pt x="614261" y="42657"/>
                  </a:lnTo>
                  <a:lnTo>
                    <a:pt x="618452" y="46721"/>
                  </a:lnTo>
                  <a:lnTo>
                    <a:pt x="628485" y="46721"/>
                  </a:lnTo>
                  <a:lnTo>
                    <a:pt x="632549" y="42657"/>
                  </a:lnTo>
                  <a:lnTo>
                    <a:pt x="632549" y="32497"/>
                  </a:lnTo>
                  <a:lnTo>
                    <a:pt x="628485" y="28433"/>
                  </a:lnTo>
                  <a:close/>
                </a:path>
                <a:path w="1218564" h="76200">
                  <a:moveTo>
                    <a:pt x="665061" y="28433"/>
                  </a:moveTo>
                  <a:lnTo>
                    <a:pt x="655028" y="28433"/>
                  </a:lnTo>
                  <a:lnTo>
                    <a:pt x="650837" y="32497"/>
                  </a:lnTo>
                  <a:lnTo>
                    <a:pt x="650837" y="42657"/>
                  </a:lnTo>
                  <a:lnTo>
                    <a:pt x="655028" y="46721"/>
                  </a:lnTo>
                  <a:lnTo>
                    <a:pt x="665061" y="46721"/>
                  </a:lnTo>
                  <a:lnTo>
                    <a:pt x="669252" y="42657"/>
                  </a:lnTo>
                  <a:lnTo>
                    <a:pt x="669252" y="32497"/>
                  </a:lnTo>
                  <a:lnTo>
                    <a:pt x="665061" y="28433"/>
                  </a:lnTo>
                  <a:close/>
                </a:path>
                <a:path w="1218564" h="76200">
                  <a:moveTo>
                    <a:pt x="701637" y="28433"/>
                  </a:moveTo>
                  <a:lnTo>
                    <a:pt x="691604" y="28433"/>
                  </a:lnTo>
                  <a:lnTo>
                    <a:pt x="687540" y="32497"/>
                  </a:lnTo>
                  <a:lnTo>
                    <a:pt x="687540" y="42657"/>
                  </a:lnTo>
                  <a:lnTo>
                    <a:pt x="691604" y="46721"/>
                  </a:lnTo>
                  <a:lnTo>
                    <a:pt x="701637" y="46721"/>
                  </a:lnTo>
                  <a:lnTo>
                    <a:pt x="705828" y="42657"/>
                  </a:lnTo>
                  <a:lnTo>
                    <a:pt x="705828" y="32497"/>
                  </a:lnTo>
                  <a:lnTo>
                    <a:pt x="701637" y="28433"/>
                  </a:lnTo>
                  <a:close/>
                </a:path>
                <a:path w="1218564" h="76200">
                  <a:moveTo>
                    <a:pt x="738340" y="28433"/>
                  </a:moveTo>
                  <a:lnTo>
                    <a:pt x="728180" y="28433"/>
                  </a:lnTo>
                  <a:lnTo>
                    <a:pt x="724116" y="32497"/>
                  </a:lnTo>
                  <a:lnTo>
                    <a:pt x="724116" y="42657"/>
                  </a:lnTo>
                  <a:lnTo>
                    <a:pt x="728180" y="46721"/>
                  </a:lnTo>
                  <a:lnTo>
                    <a:pt x="738340" y="46721"/>
                  </a:lnTo>
                  <a:lnTo>
                    <a:pt x="742404" y="42657"/>
                  </a:lnTo>
                  <a:lnTo>
                    <a:pt x="742404" y="32497"/>
                  </a:lnTo>
                  <a:lnTo>
                    <a:pt x="738340" y="28433"/>
                  </a:lnTo>
                  <a:close/>
                </a:path>
                <a:path w="1218564" h="76200">
                  <a:moveTo>
                    <a:pt x="774916" y="28433"/>
                  </a:moveTo>
                  <a:lnTo>
                    <a:pt x="764756" y="28433"/>
                  </a:lnTo>
                  <a:lnTo>
                    <a:pt x="760692" y="32497"/>
                  </a:lnTo>
                  <a:lnTo>
                    <a:pt x="760692" y="42657"/>
                  </a:lnTo>
                  <a:lnTo>
                    <a:pt x="764756" y="46721"/>
                  </a:lnTo>
                  <a:lnTo>
                    <a:pt x="774916" y="46721"/>
                  </a:lnTo>
                  <a:lnTo>
                    <a:pt x="778980" y="42657"/>
                  </a:lnTo>
                  <a:lnTo>
                    <a:pt x="778980" y="32497"/>
                  </a:lnTo>
                  <a:lnTo>
                    <a:pt x="774916" y="28433"/>
                  </a:lnTo>
                  <a:close/>
                </a:path>
                <a:path w="1218564" h="76200">
                  <a:moveTo>
                    <a:pt x="811492" y="28433"/>
                  </a:moveTo>
                  <a:lnTo>
                    <a:pt x="801332" y="28433"/>
                  </a:lnTo>
                  <a:lnTo>
                    <a:pt x="797268" y="32497"/>
                  </a:lnTo>
                  <a:lnTo>
                    <a:pt x="797268" y="42657"/>
                  </a:lnTo>
                  <a:lnTo>
                    <a:pt x="801332" y="46721"/>
                  </a:lnTo>
                  <a:lnTo>
                    <a:pt x="811492" y="46721"/>
                  </a:lnTo>
                  <a:lnTo>
                    <a:pt x="815556" y="42657"/>
                  </a:lnTo>
                  <a:lnTo>
                    <a:pt x="815556" y="32497"/>
                  </a:lnTo>
                  <a:lnTo>
                    <a:pt x="811492" y="28433"/>
                  </a:lnTo>
                  <a:close/>
                </a:path>
                <a:path w="1218564" h="76200">
                  <a:moveTo>
                    <a:pt x="848068" y="28433"/>
                  </a:moveTo>
                  <a:lnTo>
                    <a:pt x="837908" y="28433"/>
                  </a:lnTo>
                  <a:lnTo>
                    <a:pt x="833844" y="32497"/>
                  </a:lnTo>
                  <a:lnTo>
                    <a:pt x="833844" y="42657"/>
                  </a:lnTo>
                  <a:lnTo>
                    <a:pt x="837908" y="46721"/>
                  </a:lnTo>
                  <a:lnTo>
                    <a:pt x="848068" y="46721"/>
                  </a:lnTo>
                  <a:lnTo>
                    <a:pt x="852132" y="42657"/>
                  </a:lnTo>
                  <a:lnTo>
                    <a:pt x="852132" y="32497"/>
                  </a:lnTo>
                  <a:lnTo>
                    <a:pt x="848068" y="28433"/>
                  </a:lnTo>
                  <a:close/>
                </a:path>
                <a:path w="1218564" h="76200">
                  <a:moveTo>
                    <a:pt x="884644" y="28433"/>
                  </a:moveTo>
                  <a:lnTo>
                    <a:pt x="874611" y="28433"/>
                  </a:lnTo>
                  <a:lnTo>
                    <a:pt x="870420" y="32497"/>
                  </a:lnTo>
                  <a:lnTo>
                    <a:pt x="870420" y="42657"/>
                  </a:lnTo>
                  <a:lnTo>
                    <a:pt x="874611" y="46721"/>
                  </a:lnTo>
                  <a:lnTo>
                    <a:pt x="884644" y="46721"/>
                  </a:lnTo>
                  <a:lnTo>
                    <a:pt x="888708" y="42657"/>
                  </a:lnTo>
                  <a:lnTo>
                    <a:pt x="888708" y="32497"/>
                  </a:lnTo>
                  <a:lnTo>
                    <a:pt x="884644" y="28433"/>
                  </a:lnTo>
                  <a:close/>
                </a:path>
                <a:path w="1218564" h="76200">
                  <a:moveTo>
                    <a:pt x="921220" y="28433"/>
                  </a:moveTo>
                  <a:lnTo>
                    <a:pt x="911187" y="28433"/>
                  </a:lnTo>
                  <a:lnTo>
                    <a:pt x="906996" y="32497"/>
                  </a:lnTo>
                  <a:lnTo>
                    <a:pt x="906996" y="42657"/>
                  </a:lnTo>
                  <a:lnTo>
                    <a:pt x="911187" y="46721"/>
                  </a:lnTo>
                  <a:lnTo>
                    <a:pt x="921220" y="46721"/>
                  </a:lnTo>
                  <a:lnTo>
                    <a:pt x="925411" y="42657"/>
                  </a:lnTo>
                  <a:lnTo>
                    <a:pt x="925411" y="32497"/>
                  </a:lnTo>
                  <a:lnTo>
                    <a:pt x="921220" y="28433"/>
                  </a:lnTo>
                  <a:close/>
                </a:path>
                <a:path w="1218564" h="76200">
                  <a:moveTo>
                    <a:pt x="957796" y="28433"/>
                  </a:moveTo>
                  <a:lnTo>
                    <a:pt x="947763" y="28433"/>
                  </a:lnTo>
                  <a:lnTo>
                    <a:pt x="943699" y="32497"/>
                  </a:lnTo>
                  <a:lnTo>
                    <a:pt x="943699" y="42657"/>
                  </a:lnTo>
                  <a:lnTo>
                    <a:pt x="947763" y="46721"/>
                  </a:lnTo>
                  <a:lnTo>
                    <a:pt x="957796" y="46721"/>
                  </a:lnTo>
                  <a:lnTo>
                    <a:pt x="961987" y="42657"/>
                  </a:lnTo>
                  <a:lnTo>
                    <a:pt x="961987" y="32497"/>
                  </a:lnTo>
                  <a:lnTo>
                    <a:pt x="957796" y="28433"/>
                  </a:lnTo>
                  <a:close/>
                </a:path>
                <a:path w="1218564" h="76200">
                  <a:moveTo>
                    <a:pt x="994499" y="28433"/>
                  </a:moveTo>
                  <a:lnTo>
                    <a:pt x="984339" y="28433"/>
                  </a:lnTo>
                  <a:lnTo>
                    <a:pt x="980275" y="32497"/>
                  </a:lnTo>
                  <a:lnTo>
                    <a:pt x="980275" y="42657"/>
                  </a:lnTo>
                  <a:lnTo>
                    <a:pt x="984339" y="46721"/>
                  </a:lnTo>
                  <a:lnTo>
                    <a:pt x="994499" y="46721"/>
                  </a:lnTo>
                  <a:lnTo>
                    <a:pt x="998563" y="42657"/>
                  </a:lnTo>
                  <a:lnTo>
                    <a:pt x="998563" y="32497"/>
                  </a:lnTo>
                  <a:lnTo>
                    <a:pt x="994499" y="28433"/>
                  </a:lnTo>
                  <a:close/>
                </a:path>
                <a:path w="1218564" h="76200">
                  <a:moveTo>
                    <a:pt x="1031075" y="28433"/>
                  </a:moveTo>
                  <a:lnTo>
                    <a:pt x="1020915" y="28433"/>
                  </a:lnTo>
                  <a:lnTo>
                    <a:pt x="1016851" y="32497"/>
                  </a:lnTo>
                  <a:lnTo>
                    <a:pt x="1016851" y="42657"/>
                  </a:lnTo>
                  <a:lnTo>
                    <a:pt x="1020915" y="46721"/>
                  </a:lnTo>
                  <a:lnTo>
                    <a:pt x="1031075" y="46721"/>
                  </a:lnTo>
                  <a:lnTo>
                    <a:pt x="1035139" y="42657"/>
                  </a:lnTo>
                  <a:lnTo>
                    <a:pt x="1035139" y="32497"/>
                  </a:lnTo>
                  <a:lnTo>
                    <a:pt x="1031075" y="28433"/>
                  </a:lnTo>
                  <a:close/>
                </a:path>
                <a:path w="1218564" h="76200">
                  <a:moveTo>
                    <a:pt x="1067651" y="28433"/>
                  </a:moveTo>
                  <a:lnTo>
                    <a:pt x="1057491" y="28433"/>
                  </a:lnTo>
                  <a:lnTo>
                    <a:pt x="1053427" y="32497"/>
                  </a:lnTo>
                  <a:lnTo>
                    <a:pt x="1053427" y="42657"/>
                  </a:lnTo>
                  <a:lnTo>
                    <a:pt x="1057491" y="46721"/>
                  </a:lnTo>
                  <a:lnTo>
                    <a:pt x="1067651" y="46721"/>
                  </a:lnTo>
                  <a:lnTo>
                    <a:pt x="1071715" y="42657"/>
                  </a:lnTo>
                  <a:lnTo>
                    <a:pt x="1071715" y="32497"/>
                  </a:lnTo>
                  <a:lnTo>
                    <a:pt x="1067651" y="28433"/>
                  </a:lnTo>
                  <a:close/>
                </a:path>
                <a:path w="1218564" h="76200">
                  <a:moveTo>
                    <a:pt x="1104227" y="28433"/>
                  </a:moveTo>
                  <a:lnTo>
                    <a:pt x="1094067" y="28433"/>
                  </a:lnTo>
                  <a:lnTo>
                    <a:pt x="1090003" y="32497"/>
                  </a:lnTo>
                  <a:lnTo>
                    <a:pt x="1090003" y="42657"/>
                  </a:lnTo>
                  <a:lnTo>
                    <a:pt x="1094067" y="46721"/>
                  </a:lnTo>
                  <a:lnTo>
                    <a:pt x="1104227" y="46721"/>
                  </a:lnTo>
                  <a:lnTo>
                    <a:pt x="1108291" y="42657"/>
                  </a:lnTo>
                  <a:lnTo>
                    <a:pt x="1108291" y="32497"/>
                  </a:lnTo>
                  <a:lnTo>
                    <a:pt x="1104227" y="28433"/>
                  </a:lnTo>
                  <a:close/>
                </a:path>
                <a:path w="1218564" h="76200">
                  <a:moveTo>
                    <a:pt x="1140803" y="28433"/>
                  </a:moveTo>
                  <a:lnTo>
                    <a:pt x="1130770" y="28433"/>
                  </a:lnTo>
                  <a:lnTo>
                    <a:pt x="1126579" y="32497"/>
                  </a:lnTo>
                  <a:lnTo>
                    <a:pt x="1126579" y="42657"/>
                  </a:lnTo>
                  <a:lnTo>
                    <a:pt x="1130770" y="46721"/>
                  </a:lnTo>
                  <a:lnTo>
                    <a:pt x="1140803" y="46721"/>
                  </a:lnTo>
                  <a:lnTo>
                    <a:pt x="1144867" y="42657"/>
                  </a:lnTo>
                  <a:lnTo>
                    <a:pt x="1144867" y="32497"/>
                  </a:lnTo>
                  <a:lnTo>
                    <a:pt x="1140803" y="28433"/>
                  </a:lnTo>
                  <a:close/>
                </a:path>
                <a:path w="1218564" h="76200">
                  <a:moveTo>
                    <a:pt x="1177379" y="28433"/>
                  </a:moveTo>
                  <a:lnTo>
                    <a:pt x="1167346" y="28433"/>
                  </a:lnTo>
                  <a:lnTo>
                    <a:pt x="1163155" y="32497"/>
                  </a:lnTo>
                  <a:lnTo>
                    <a:pt x="1163155" y="42657"/>
                  </a:lnTo>
                  <a:lnTo>
                    <a:pt x="1167346" y="46721"/>
                  </a:lnTo>
                  <a:lnTo>
                    <a:pt x="1177379" y="46721"/>
                  </a:lnTo>
                  <a:lnTo>
                    <a:pt x="1181570" y="42657"/>
                  </a:lnTo>
                  <a:lnTo>
                    <a:pt x="1181570" y="32497"/>
                  </a:lnTo>
                  <a:lnTo>
                    <a:pt x="1177379" y="28433"/>
                  </a:lnTo>
                  <a:close/>
                </a:path>
                <a:path w="1218564" h="76200">
                  <a:moveTo>
                    <a:pt x="1214082" y="28433"/>
                  </a:moveTo>
                  <a:lnTo>
                    <a:pt x="1203922" y="28433"/>
                  </a:lnTo>
                  <a:lnTo>
                    <a:pt x="1199858" y="32497"/>
                  </a:lnTo>
                  <a:lnTo>
                    <a:pt x="1199858" y="42657"/>
                  </a:lnTo>
                  <a:lnTo>
                    <a:pt x="1203922" y="46721"/>
                  </a:lnTo>
                  <a:lnTo>
                    <a:pt x="1214082" y="46721"/>
                  </a:lnTo>
                  <a:lnTo>
                    <a:pt x="1218146" y="42657"/>
                  </a:lnTo>
                  <a:lnTo>
                    <a:pt x="1218146" y="32497"/>
                  </a:lnTo>
                  <a:lnTo>
                    <a:pt x="1214082" y="28433"/>
                  </a:lnTo>
                  <a:close/>
                </a:path>
              </a:pathLst>
            </a:custGeom>
            <a:solidFill>
              <a:srgbClr val="000000"/>
            </a:solidFill>
          </p:spPr>
          <p:txBody>
            <a:bodyPr wrap="square" lIns="0" tIns="0" rIns="0" bIns="0" rtlCol="0">
              <a:spAutoFit/>
            </a:bodyPr>
            <a:lstStyle/>
            <a:p>
              <a:endParaRPr/>
            </a:p>
          </p:txBody>
        </p:sp>
        <p:sp>
          <p:nvSpPr>
            <p:cNvPr id="25" name="object 25"/>
            <p:cNvSpPr/>
            <p:nvPr/>
          </p:nvSpPr>
          <p:spPr>
            <a:xfrm>
              <a:off x="4390808" y="4595382"/>
              <a:ext cx="1218565" cy="76200"/>
            </a:xfrm>
            <a:custGeom>
              <a:avLst/>
              <a:gdLst/>
              <a:ahLst/>
              <a:cxnLst/>
              <a:rect l="l" t="t" r="r" b="b"/>
              <a:pathLst>
                <a:path w="1218564" h="76200">
                  <a:moveTo>
                    <a:pt x="31618" y="0"/>
                  </a:moveTo>
                  <a:lnTo>
                    <a:pt x="19037" y="4596"/>
                  </a:lnTo>
                  <a:lnTo>
                    <a:pt x="8980" y="13411"/>
                  </a:lnTo>
                  <a:lnTo>
                    <a:pt x="2338" y="25808"/>
                  </a:lnTo>
                  <a:lnTo>
                    <a:pt x="0" y="41152"/>
                  </a:lnTo>
                  <a:lnTo>
                    <a:pt x="3889" y="54730"/>
                  </a:lnTo>
                  <a:lnTo>
                    <a:pt x="12187" y="65689"/>
                  </a:lnTo>
                  <a:lnTo>
                    <a:pt x="23875" y="73010"/>
                  </a:lnTo>
                  <a:lnTo>
                    <a:pt x="37935" y="75677"/>
                  </a:lnTo>
                  <a:lnTo>
                    <a:pt x="47877" y="74336"/>
                  </a:lnTo>
                  <a:lnTo>
                    <a:pt x="59083" y="68830"/>
                  </a:lnTo>
                  <a:lnTo>
                    <a:pt x="67863" y="59302"/>
                  </a:lnTo>
                  <a:lnTo>
                    <a:pt x="73152" y="46721"/>
                  </a:lnTo>
                  <a:lnTo>
                    <a:pt x="32855" y="46721"/>
                  </a:lnTo>
                  <a:lnTo>
                    <a:pt x="28791" y="42657"/>
                  </a:lnTo>
                  <a:lnTo>
                    <a:pt x="28791" y="32497"/>
                  </a:lnTo>
                  <a:lnTo>
                    <a:pt x="32855" y="28433"/>
                  </a:lnTo>
                  <a:lnTo>
                    <a:pt x="74771" y="28433"/>
                  </a:lnTo>
                  <a:lnTo>
                    <a:pt x="69975" y="17378"/>
                  </a:lnTo>
                  <a:lnTo>
                    <a:pt x="60756" y="8039"/>
                  </a:lnTo>
                  <a:lnTo>
                    <a:pt x="47837" y="1976"/>
                  </a:lnTo>
                  <a:lnTo>
                    <a:pt x="31618" y="0"/>
                  </a:lnTo>
                  <a:close/>
                </a:path>
                <a:path w="1218564" h="76200">
                  <a:moveTo>
                    <a:pt x="43015" y="28433"/>
                  </a:moveTo>
                  <a:lnTo>
                    <a:pt x="32855" y="28433"/>
                  </a:lnTo>
                  <a:lnTo>
                    <a:pt x="28791" y="32497"/>
                  </a:lnTo>
                  <a:lnTo>
                    <a:pt x="28791" y="42657"/>
                  </a:lnTo>
                  <a:lnTo>
                    <a:pt x="32855" y="46721"/>
                  </a:lnTo>
                  <a:lnTo>
                    <a:pt x="43015" y="46721"/>
                  </a:lnTo>
                  <a:lnTo>
                    <a:pt x="47079" y="42657"/>
                  </a:lnTo>
                  <a:lnTo>
                    <a:pt x="47079" y="32497"/>
                  </a:lnTo>
                  <a:lnTo>
                    <a:pt x="43015" y="28433"/>
                  </a:lnTo>
                  <a:close/>
                </a:path>
                <a:path w="1218564" h="76200">
                  <a:moveTo>
                    <a:pt x="69431" y="28433"/>
                  </a:moveTo>
                  <a:lnTo>
                    <a:pt x="43015" y="28433"/>
                  </a:lnTo>
                  <a:lnTo>
                    <a:pt x="47079" y="32497"/>
                  </a:lnTo>
                  <a:lnTo>
                    <a:pt x="47079" y="42657"/>
                  </a:lnTo>
                  <a:lnTo>
                    <a:pt x="43015" y="46721"/>
                  </a:lnTo>
                  <a:lnTo>
                    <a:pt x="69431" y="46721"/>
                  </a:lnTo>
                  <a:lnTo>
                    <a:pt x="65367" y="42657"/>
                  </a:lnTo>
                  <a:lnTo>
                    <a:pt x="65367" y="32497"/>
                  </a:lnTo>
                  <a:lnTo>
                    <a:pt x="69431" y="28433"/>
                  </a:lnTo>
                  <a:close/>
                </a:path>
                <a:path w="1218564" h="76200">
                  <a:moveTo>
                    <a:pt x="74771" y="28433"/>
                  </a:moveTo>
                  <a:lnTo>
                    <a:pt x="69431" y="28433"/>
                  </a:lnTo>
                  <a:lnTo>
                    <a:pt x="65367" y="32497"/>
                  </a:lnTo>
                  <a:lnTo>
                    <a:pt x="65367" y="42657"/>
                  </a:lnTo>
                  <a:lnTo>
                    <a:pt x="69431" y="46721"/>
                  </a:lnTo>
                  <a:lnTo>
                    <a:pt x="73152" y="46721"/>
                  </a:lnTo>
                  <a:lnTo>
                    <a:pt x="73455" y="46001"/>
                  </a:lnTo>
                  <a:lnTo>
                    <a:pt x="75095" y="29179"/>
                  </a:lnTo>
                  <a:lnTo>
                    <a:pt x="74771" y="28433"/>
                  </a:lnTo>
                  <a:close/>
                </a:path>
                <a:path w="1218564" h="76200">
                  <a:moveTo>
                    <a:pt x="79591" y="28433"/>
                  </a:moveTo>
                  <a:lnTo>
                    <a:pt x="74771" y="28433"/>
                  </a:lnTo>
                  <a:lnTo>
                    <a:pt x="75095" y="29179"/>
                  </a:lnTo>
                  <a:lnTo>
                    <a:pt x="73455" y="46001"/>
                  </a:lnTo>
                  <a:lnTo>
                    <a:pt x="73152" y="46721"/>
                  </a:lnTo>
                  <a:lnTo>
                    <a:pt x="79591" y="46721"/>
                  </a:lnTo>
                  <a:lnTo>
                    <a:pt x="83655" y="42657"/>
                  </a:lnTo>
                  <a:lnTo>
                    <a:pt x="83655" y="32497"/>
                  </a:lnTo>
                  <a:lnTo>
                    <a:pt x="79591" y="28433"/>
                  </a:lnTo>
                  <a:close/>
                </a:path>
                <a:path w="1218564" h="76200">
                  <a:moveTo>
                    <a:pt x="116167" y="28433"/>
                  </a:moveTo>
                  <a:lnTo>
                    <a:pt x="106134" y="28433"/>
                  </a:lnTo>
                  <a:lnTo>
                    <a:pt x="101943" y="32497"/>
                  </a:lnTo>
                  <a:lnTo>
                    <a:pt x="101943" y="42657"/>
                  </a:lnTo>
                  <a:lnTo>
                    <a:pt x="106134" y="46721"/>
                  </a:lnTo>
                  <a:lnTo>
                    <a:pt x="116167" y="46721"/>
                  </a:lnTo>
                  <a:lnTo>
                    <a:pt x="120231" y="42657"/>
                  </a:lnTo>
                  <a:lnTo>
                    <a:pt x="120231" y="32497"/>
                  </a:lnTo>
                  <a:lnTo>
                    <a:pt x="116167" y="28433"/>
                  </a:lnTo>
                  <a:close/>
                </a:path>
                <a:path w="1218564" h="76200">
                  <a:moveTo>
                    <a:pt x="152743" y="28433"/>
                  </a:moveTo>
                  <a:lnTo>
                    <a:pt x="142710" y="28433"/>
                  </a:lnTo>
                  <a:lnTo>
                    <a:pt x="138519" y="32497"/>
                  </a:lnTo>
                  <a:lnTo>
                    <a:pt x="138519" y="42657"/>
                  </a:lnTo>
                  <a:lnTo>
                    <a:pt x="142710" y="46721"/>
                  </a:lnTo>
                  <a:lnTo>
                    <a:pt x="152743" y="46721"/>
                  </a:lnTo>
                  <a:lnTo>
                    <a:pt x="156934" y="42657"/>
                  </a:lnTo>
                  <a:lnTo>
                    <a:pt x="156934" y="32497"/>
                  </a:lnTo>
                  <a:lnTo>
                    <a:pt x="152743" y="28433"/>
                  </a:lnTo>
                  <a:close/>
                </a:path>
                <a:path w="1218564" h="76200">
                  <a:moveTo>
                    <a:pt x="189319" y="28433"/>
                  </a:moveTo>
                  <a:lnTo>
                    <a:pt x="179286" y="28433"/>
                  </a:lnTo>
                  <a:lnTo>
                    <a:pt x="175222" y="32497"/>
                  </a:lnTo>
                  <a:lnTo>
                    <a:pt x="175222" y="42657"/>
                  </a:lnTo>
                  <a:lnTo>
                    <a:pt x="179286" y="46721"/>
                  </a:lnTo>
                  <a:lnTo>
                    <a:pt x="189319" y="46721"/>
                  </a:lnTo>
                  <a:lnTo>
                    <a:pt x="193510" y="42657"/>
                  </a:lnTo>
                  <a:lnTo>
                    <a:pt x="193510" y="32497"/>
                  </a:lnTo>
                  <a:lnTo>
                    <a:pt x="189319" y="28433"/>
                  </a:lnTo>
                  <a:close/>
                </a:path>
                <a:path w="1218564" h="76200">
                  <a:moveTo>
                    <a:pt x="226022" y="28433"/>
                  </a:moveTo>
                  <a:lnTo>
                    <a:pt x="215862" y="28433"/>
                  </a:lnTo>
                  <a:lnTo>
                    <a:pt x="211798" y="32497"/>
                  </a:lnTo>
                  <a:lnTo>
                    <a:pt x="211798" y="42657"/>
                  </a:lnTo>
                  <a:lnTo>
                    <a:pt x="215862" y="46721"/>
                  </a:lnTo>
                  <a:lnTo>
                    <a:pt x="226022" y="46721"/>
                  </a:lnTo>
                  <a:lnTo>
                    <a:pt x="230086" y="42657"/>
                  </a:lnTo>
                  <a:lnTo>
                    <a:pt x="230086" y="32497"/>
                  </a:lnTo>
                  <a:lnTo>
                    <a:pt x="226022" y="28433"/>
                  </a:lnTo>
                  <a:close/>
                </a:path>
                <a:path w="1218564" h="76200">
                  <a:moveTo>
                    <a:pt x="262598" y="28433"/>
                  </a:moveTo>
                  <a:lnTo>
                    <a:pt x="252438" y="28433"/>
                  </a:lnTo>
                  <a:lnTo>
                    <a:pt x="248374" y="32497"/>
                  </a:lnTo>
                  <a:lnTo>
                    <a:pt x="248374" y="42657"/>
                  </a:lnTo>
                  <a:lnTo>
                    <a:pt x="252438" y="46721"/>
                  </a:lnTo>
                  <a:lnTo>
                    <a:pt x="262598" y="46721"/>
                  </a:lnTo>
                  <a:lnTo>
                    <a:pt x="266662" y="42657"/>
                  </a:lnTo>
                  <a:lnTo>
                    <a:pt x="266662" y="32497"/>
                  </a:lnTo>
                  <a:lnTo>
                    <a:pt x="262598" y="28433"/>
                  </a:lnTo>
                  <a:close/>
                </a:path>
                <a:path w="1218564" h="76200">
                  <a:moveTo>
                    <a:pt x="299174" y="28433"/>
                  </a:moveTo>
                  <a:lnTo>
                    <a:pt x="289014" y="28433"/>
                  </a:lnTo>
                  <a:lnTo>
                    <a:pt x="284950" y="32497"/>
                  </a:lnTo>
                  <a:lnTo>
                    <a:pt x="284950" y="42657"/>
                  </a:lnTo>
                  <a:lnTo>
                    <a:pt x="289014" y="46721"/>
                  </a:lnTo>
                  <a:lnTo>
                    <a:pt x="299174" y="46721"/>
                  </a:lnTo>
                  <a:lnTo>
                    <a:pt x="303238" y="42657"/>
                  </a:lnTo>
                  <a:lnTo>
                    <a:pt x="303238" y="32497"/>
                  </a:lnTo>
                  <a:lnTo>
                    <a:pt x="299174" y="28433"/>
                  </a:lnTo>
                  <a:close/>
                </a:path>
                <a:path w="1218564" h="76200">
                  <a:moveTo>
                    <a:pt x="335750" y="28433"/>
                  </a:moveTo>
                  <a:lnTo>
                    <a:pt x="325590" y="28433"/>
                  </a:lnTo>
                  <a:lnTo>
                    <a:pt x="321526" y="32497"/>
                  </a:lnTo>
                  <a:lnTo>
                    <a:pt x="321526" y="42657"/>
                  </a:lnTo>
                  <a:lnTo>
                    <a:pt x="325590" y="46721"/>
                  </a:lnTo>
                  <a:lnTo>
                    <a:pt x="335750" y="46721"/>
                  </a:lnTo>
                  <a:lnTo>
                    <a:pt x="339814" y="42657"/>
                  </a:lnTo>
                  <a:lnTo>
                    <a:pt x="339814" y="32497"/>
                  </a:lnTo>
                  <a:lnTo>
                    <a:pt x="335750" y="28433"/>
                  </a:lnTo>
                  <a:close/>
                </a:path>
                <a:path w="1218564" h="76200">
                  <a:moveTo>
                    <a:pt x="372326" y="28433"/>
                  </a:moveTo>
                  <a:lnTo>
                    <a:pt x="362293" y="28433"/>
                  </a:lnTo>
                  <a:lnTo>
                    <a:pt x="358102" y="32497"/>
                  </a:lnTo>
                  <a:lnTo>
                    <a:pt x="358102" y="42657"/>
                  </a:lnTo>
                  <a:lnTo>
                    <a:pt x="362293" y="46721"/>
                  </a:lnTo>
                  <a:lnTo>
                    <a:pt x="372326" y="46721"/>
                  </a:lnTo>
                  <a:lnTo>
                    <a:pt x="376390" y="42657"/>
                  </a:lnTo>
                  <a:lnTo>
                    <a:pt x="376390" y="32497"/>
                  </a:lnTo>
                  <a:lnTo>
                    <a:pt x="372326" y="28433"/>
                  </a:lnTo>
                  <a:close/>
                </a:path>
                <a:path w="1218564" h="76200">
                  <a:moveTo>
                    <a:pt x="408902" y="28433"/>
                  </a:moveTo>
                  <a:lnTo>
                    <a:pt x="398869" y="28433"/>
                  </a:lnTo>
                  <a:lnTo>
                    <a:pt x="394678" y="32497"/>
                  </a:lnTo>
                  <a:lnTo>
                    <a:pt x="394678" y="42657"/>
                  </a:lnTo>
                  <a:lnTo>
                    <a:pt x="398869" y="46721"/>
                  </a:lnTo>
                  <a:lnTo>
                    <a:pt x="408902" y="46721"/>
                  </a:lnTo>
                  <a:lnTo>
                    <a:pt x="413093" y="42657"/>
                  </a:lnTo>
                  <a:lnTo>
                    <a:pt x="413093" y="32497"/>
                  </a:lnTo>
                  <a:lnTo>
                    <a:pt x="408902" y="28433"/>
                  </a:lnTo>
                  <a:close/>
                </a:path>
                <a:path w="1218564" h="76200">
                  <a:moveTo>
                    <a:pt x="445478" y="28433"/>
                  </a:moveTo>
                  <a:lnTo>
                    <a:pt x="435445" y="28433"/>
                  </a:lnTo>
                  <a:lnTo>
                    <a:pt x="431381" y="32497"/>
                  </a:lnTo>
                  <a:lnTo>
                    <a:pt x="431381" y="42657"/>
                  </a:lnTo>
                  <a:lnTo>
                    <a:pt x="435445" y="46721"/>
                  </a:lnTo>
                  <a:lnTo>
                    <a:pt x="445478" y="46721"/>
                  </a:lnTo>
                  <a:lnTo>
                    <a:pt x="449669" y="42657"/>
                  </a:lnTo>
                  <a:lnTo>
                    <a:pt x="449669" y="32497"/>
                  </a:lnTo>
                  <a:lnTo>
                    <a:pt x="445478" y="28433"/>
                  </a:lnTo>
                  <a:close/>
                </a:path>
                <a:path w="1218564" h="76200">
                  <a:moveTo>
                    <a:pt x="482181" y="28433"/>
                  </a:moveTo>
                  <a:lnTo>
                    <a:pt x="472021" y="28433"/>
                  </a:lnTo>
                  <a:lnTo>
                    <a:pt x="467957" y="32497"/>
                  </a:lnTo>
                  <a:lnTo>
                    <a:pt x="467957" y="42657"/>
                  </a:lnTo>
                  <a:lnTo>
                    <a:pt x="472021" y="46721"/>
                  </a:lnTo>
                  <a:lnTo>
                    <a:pt x="482181" y="46721"/>
                  </a:lnTo>
                  <a:lnTo>
                    <a:pt x="486245" y="42657"/>
                  </a:lnTo>
                  <a:lnTo>
                    <a:pt x="486245" y="32497"/>
                  </a:lnTo>
                  <a:lnTo>
                    <a:pt x="482181" y="28433"/>
                  </a:lnTo>
                  <a:close/>
                </a:path>
                <a:path w="1218564" h="76200">
                  <a:moveTo>
                    <a:pt x="518757" y="28433"/>
                  </a:moveTo>
                  <a:lnTo>
                    <a:pt x="508597" y="28433"/>
                  </a:lnTo>
                  <a:lnTo>
                    <a:pt x="504533" y="32497"/>
                  </a:lnTo>
                  <a:lnTo>
                    <a:pt x="504533" y="42657"/>
                  </a:lnTo>
                  <a:lnTo>
                    <a:pt x="508597" y="46721"/>
                  </a:lnTo>
                  <a:lnTo>
                    <a:pt x="518757" y="46721"/>
                  </a:lnTo>
                  <a:lnTo>
                    <a:pt x="522821" y="42657"/>
                  </a:lnTo>
                  <a:lnTo>
                    <a:pt x="522821" y="32497"/>
                  </a:lnTo>
                  <a:lnTo>
                    <a:pt x="518757" y="28433"/>
                  </a:lnTo>
                  <a:close/>
                </a:path>
                <a:path w="1218564" h="76200">
                  <a:moveTo>
                    <a:pt x="555333" y="28433"/>
                  </a:moveTo>
                  <a:lnTo>
                    <a:pt x="545173" y="28433"/>
                  </a:lnTo>
                  <a:lnTo>
                    <a:pt x="541109" y="32497"/>
                  </a:lnTo>
                  <a:lnTo>
                    <a:pt x="541109" y="42657"/>
                  </a:lnTo>
                  <a:lnTo>
                    <a:pt x="545173" y="46721"/>
                  </a:lnTo>
                  <a:lnTo>
                    <a:pt x="555333" y="46721"/>
                  </a:lnTo>
                  <a:lnTo>
                    <a:pt x="559397" y="42657"/>
                  </a:lnTo>
                  <a:lnTo>
                    <a:pt x="559397" y="32497"/>
                  </a:lnTo>
                  <a:lnTo>
                    <a:pt x="555333" y="28433"/>
                  </a:lnTo>
                  <a:close/>
                </a:path>
                <a:path w="1218564" h="76200">
                  <a:moveTo>
                    <a:pt x="591909" y="28433"/>
                  </a:moveTo>
                  <a:lnTo>
                    <a:pt x="581749" y="28433"/>
                  </a:lnTo>
                  <a:lnTo>
                    <a:pt x="577685" y="32497"/>
                  </a:lnTo>
                  <a:lnTo>
                    <a:pt x="577685" y="42657"/>
                  </a:lnTo>
                  <a:lnTo>
                    <a:pt x="581749" y="46721"/>
                  </a:lnTo>
                  <a:lnTo>
                    <a:pt x="591909" y="46721"/>
                  </a:lnTo>
                  <a:lnTo>
                    <a:pt x="595973" y="42657"/>
                  </a:lnTo>
                  <a:lnTo>
                    <a:pt x="595973" y="32497"/>
                  </a:lnTo>
                  <a:lnTo>
                    <a:pt x="591909" y="28433"/>
                  </a:lnTo>
                  <a:close/>
                </a:path>
                <a:path w="1218564" h="76200">
                  <a:moveTo>
                    <a:pt x="628485" y="28433"/>
                  </a:moveTo>
                  <a:lnTo>
                    <a:pt x="618452" y="28433"/>
                  </a:lnTo>
                  <a:lnTo>
                    <a:pt x="614261" y="32497"/>
                  </a:lnTo>
                  <a:lnTo>
                    <a:pt x="614261" y="42657"/>
                  </a:lnTo>
                  <a:lnTo>
                    <a:pt x="618452" y="46721"/>
                  </a:lnTo>
                  <a:lnTo>
                    <a:pt x="628485" y="46721"/>
                  </a:lnTo>
                  <a:lnTo>
                    <a:pt x="632549" y="42657"/>
                  </a:lnTo>
                  <a:lnTo>
                    <a:pt x="632549" y="32497"/>
                  </a:lnTo>
                  <a:lnTo>
                    <a:pt x="628485" y="28433"/>
                  </a:lnTo>
                  <a:close/>
                </a:path>
                <a:path w="1218564" h="76200">
                  <a:moveTo>
                    <a:pt x="665061" y="28433"/>
                  </a:moveTo>
                  <a:lnTo>
                    <a:pt x="655028" y="28433"/>
                  </a:lnTo>
                  <a:lnTo>
                    <a:pt x="650837" y="32497"/>
                  </a:lnTo>
                  <a:lnTo>
                    <a:pt x="650837" y="42657"/>
                  </a:lnTo>
                  <a:lnTo>
                    <a:pt x="655028" y="46721"/>
                  </a:lnTo>
                  <a:lnTo>
                    <a:pt x="665061" y="46721"/>
                  </a:lnTo>
                  <a:lnTo>
                    <a:pt x="669252" y="42657"/>
                  </a:lnTo>
                  <a:lnTo>
                    <a:pt x="669252" y="32497"/>
                  </a:lnTo>
                  <a:lnTo>
                    <a:pt x="665061" y="28433"/>
                  </a:lnTo>
                  <a:close/>
                </a:path>
                <a:path w="1218564" h="76200">
                  <a:moveTo>
                    <a:pt x="701637" y="28433"/>
                  </a:moveTo>
                  <a:lnTo>
                    <a:pt x="691604" y="28433"/>
                  </a:lnTo>
                  <a:lnTo>
                    <a:pt x="687540" y="32497"/>
                  </a:lnTo>
                  <a:lnTo>
                    <a:pt x="687540" y="42657"/>
                  </a:lnTo>
                  <a:lnTo>
                    <a:pt x="691604" y="46721"/>
                  </a:lnTo>
                  <a:lnTo>
                    <a:pt x="701637" y="46721"/>
                  </a:lnTo>
                  <a:lnTo>
                    <a:pt x="705828" y="42657"/>
                  </a:lnTo>
                  <a:lnTo>
                    <a:pt x="705828" y="32497"/>
                  </a:lnTo>
                  <a:lnTo>
                    <a:pt x="701637" y="28433"/>
                  </a:lnTo>
                  <a:close/>
                </a:path>
                <a:path w="1218564" h="76200">
                  <a:moveTo>
                    <a:pt x="738340" y="28433"/>
                  </a:moveTo>
                  <a:lnTo>
                    <a:pt x="728180" y="28433"/>
                  </a:lnTo>
                  <a:lnTo>
                    <a:pt x="724116" y="32497"/>
                  </a:lnTo>
                  <a:lnTo>
                    <a:pt x="724116" y="42657"/>
                  </a:lnTo>
                  <a:lnTo>
                    <a:pt x="728180" y="46721"/>
                  </a:lnTo>
                  <a:lnTo>
                    <a:pt x="738340" y="46721"/>
                  </a:lnTo>
                  <a:lnTo>
                    <a:pt x="742404" y="42657"/>
                  </a:lnTo>
                  <a:lnTo>
                    <a:pt x="742404" y="32497"/>
                  </a:lnTo>
                  <a:lnTo>
                    <a:pt x="738340" y="28433"/>
                  </a:lnTo>
                  <a:close/>
                </a:path>
                <a:path w="1218564" h="76200">
                  <a:moveTo>
                    <a:pt x="774916" y="28433"/>
                  </a:moveTo>
                  <a:lnTo>
                    <a:pt x="764756" y="28433"/>
                  </a:lnTo>
                  <a:lnTo>
                    <a:pt x="760692" y="32497"/>
                  </a:lnTo>
                  <a:lnTo>
                    <a:pt x="760692" y="42657"/>
                  </a:lnTo>
                  <a:lnTo>
                    <a:pt x="764756" y="46721"/>
                  </a:lnTo>
                  <a:lnTo>
                    <a:pt x="774916" y="46721"/>
                  </a:lnTo>
                  <a:lnTo>
                    <a:pt x="778980" y="42657"/>
                  </a:lnTo>
                  <a:lnTo>
                    <a:pt x="778980" y="32497"/>
                  </a:lnTo>
                  <a:lnTo>
                    <a:pt x="774916" y="28433"/>
                  </a:lnTo>
                  <a:close/>
                </a:path>
                <a:path w="1218564" h="76200">
                  <a:moveTo>
                    <a:pt x="811492" y="28433"/>
                  </a:moveTo>
                  <a:lnTo>
                    <a:pt x="801332" y="28433"/>
                  </a:lnTo>
                  <a:lnTo>
                    <a:pt x="797268" y="32497"/>
                  </a:lnTo>
                  <a:lnTo>
                    <a:pt x="797268" y="42657"/>
                  </a:lnTo>
                  <a:lnTo>
                    <a:pt x="801332" y="46721"/>
                  </a:lnTo>
                  <a:lnTo>
                    <a:pt x="811492" y="46721"/>
                  </a:lnTo>
                  <a:lnTo>
                    <a:pt x="815556" y="42657"/>
                  </a:lnTo>
                  <a:lnTo>
                    <a:pt x="815556" y="32497"/>
                  </a:lnTo>
                  <a:lnTo>
                    <a:pt x="811492" y="28433"/>
                  </a:lnTo>
                  <a:close/>
                </a:path>
                <a:path w="1218564" h="76200">
                  <a:moveTo>
                    <a:pt x="848068" y="28433"/>
                  </a:moveTo>
                  <a:lnTo>
                    <a:pt x="837908" y="28433"/>
                  </a:lnTo>
                  <a:lnTo>
                    <a:pt x="833844" y="32497"/>
                  </a:lnTo>
                  <a:lnTo>
                    <a:pt x="833844" y="42657"/>
                  </a:lnTo>
                  <a:lnTo>
                    <a:pt x="837908" y="46721"/>
                  </a:lnTo>
                  <a:lnTo>
                    <a:pt x="848068" y="46721"/>
                  </a:lnTo>
                  <a:lnTo>
                    <a:pt x="852132" y="42657"/>
                  </a:lnTo>
                  <a:lnTo>
                    <a:pt x="852132" y="32497"/>
                  </a:lnTo>
                  <a:lnTo>
                    <a:pt x="848068" y="28433"/>
                  </a:lnTo>
                  <a:close/>
                </a:path>
                <a:path w="1218564" h="76200">
                  <a:moveTo>
                    <a:pt x="884644" y="28433"/>
                  </a:moveTo>
                  <a:lnTo>
                    <a:pt x="874611" y="28433"/>
                  </a:lnTo>
                  <a:lnTo>
                    <a:pt x="870420" y="32497"/>
                  </a:lnTo>
                  <a:lnTo>
                    <a:pt x="870420" y="42657"/>
                  </a:lnTo>
                  <a:lnTo>
                    <a:pt x="874611" y="46721"/>
                  </a:lnTo>
                  <a:lnTo>
                    <a:pt x="884644" y="46721"/>
                  </a:lnTo>
                  <a:lnTo>
                    <a:pt x="888708" y="42657"/>
                  </a:lnTo>
                  <a:lnTo>
                    <a:pt x="888708" y="32497"/>
                  </a:lnTo>
                  <a:lnTo>
                    <a:pt x="884644" y="28433"/>
                  </a:lnTo>
                  <a:close/>
                </a:path>
                <a:path w="1218564" h="76200">
                  <a:moveTo>
                    <a:pt x="921220" y="28433"/>
                  </a:moveTo>
                  <a:lnTo>
                    <a:pt x="911187" y="28433"/>
                  </a:lnTo>
                  <a:lnTo>
                    <a:pt x="906996" y="32497"/>
                  </a:lnTo>
                  <a:lnTo>
                    <a:pt x="906996" y="42657"/>
                  </a:lnTo>
                  <a:lnTo>
                    <a:pt x="911187" y="46721"/>
                  </a:lnTo>
                  <a:lnTo>
                    <a:pt x="921220" y="46721"/>
                  </a:lnTo>
                  <a:lnTo>
                    <a:pt x="925411" y="42657"/>
                  </a:lnTo>
                  <a:lnTo>
                    <a:pt x="925411" y="32497"/>
                  </a:lnTo>
                  <a:lnTo>
                    <a:pt x="921220" y="28433"/>
                  </a:lnTo>
                  <a:close/>
                </a:path>
                <a:path w="1218564" h="76200">
                  <a:moveTo>
                    <a:pt x="957796" y="28433"/>
                  </a:moveTo>
                  <a:lnTo>
                    <a:pt x="947763" y="28433"/>
                  </a:lnTo>
                  <a:lnTo>
                    <a:pt x="943699" y="32497"/>
                  </a:lnTo>
                  <a:lnTo>
                    <a:pt x="943699" y="42657"/>
                  </a:lnTo>
                  <a:lnTo>
                    <a:pt x="947763" y="46721"/>
                  </a:lnTo>
                  <a:lnTo>
                    <a:pt x="957796" y="46721"/>
                  </a:lnTo>
                  <a:lnTo>
                    <a:pt x="961987" y="42657"/>
                  </a:lnTo>
                  <a:lnTo>
                    <a:pt x="961987" y="32497"/>
                  </a:lnTo>
                  <a:lnTo>
                    <a:pt x="957796" y="28433"/>
                  </a:lnTo>
                  <a:close/>
                </a:path>
                <a:path w="1218564" h="76200">
                  <a:moveTo>
                    <a:pt x="994499" y="28433"/>
                  </a:moveTo>
                  <a:lnTo>
                    <a:pt x="984339" y="28433"/>
                  </a:lnTo>
                  <a:lnTo>
                    <a:pt x="980275" y="32497"/>
                  </a:lnTo>
                  <a:lnTo>
                    <a:pt x="980275" y="42657"/>
                  </a:lnTo>
                  <a:lnTo>
                    <a:pt x="984339" y="46721"/>
                  </a:lnTo>
                  <a:lnTo>
                    <a:pt x="994499" y="46721"/>
                  </a:lnTo>
                  <a:lnTo>
                    <a:pt x="998563" y="42657"/>
                  </a:lnTo>
                  <a:lnTo>
                    <a:pt x="998563" y="32497"/>
                  </a:lnTo>
                  <a:lnTo>
                    <a:pt x="994499" y="28433"/>
                  </a:lnTo>
                  <a:close/>
                </a:path>
                <a:path w="1218564" h="76200">
                  <a:moveTo>
                    <a:pt x="1031075" y="28433"/>
                  </a:moveTo>
                  <a:lnTo>
                    <a:pt x="1020915" y="28433"/>
                  </a:lnTo>
                  <a:lnTo>
                    <a:pt x="1016851" y="32497"/>
                  </a:lnTo>
                  <a:lnTo>
                    <a:pt x="1016851" y="42657"/>
                  </a:lnTo>
                  <a:lnTo>
                    <a:pt x="1020915" y="46721"/>
                  </a:lnTo>
                  <a:lnTo>
                    <a:pt x="1031075" y="46721"/>
                  </a:lnTo>
                  <a:lnTo>
                    <a:pt x="1035139" y="42657"/>
                  </a:lnTo>
                  <a:lnTo>
                    <a:pt x="1035139" y="32497"/>
                  </a:lnTo>
                  <a:lnTo>
                    <a:pt x="1031075" y="28433"/>
                  </a:lnTo>
                  <a:close/>
                </a:path>
                <a:path w="1218564" h="76200">
                  <a:moveTo>
                    <a:pt x="1067651" y="28433"/>
                  </a:moveTo>
                  <a:lnTo>
                    <a:pt x="1057491" y="28433"/>
                  </a:lnTo>
                  <a:lnTo>
                    <a:pt x="1053427" y="32497"/>
                  </a:lnTo>
                  <a:lnTo>
                    <a:pt x="1053427" y="42657"/>
                  </a:lnTo>
                  <a:lnTo>
                    <a:pt x="1057491" y="46721"/>
                  </a:lnTo>
                  <a:lnTo>
                    <a:pt x="1067651" y="46721"/>
                  </a:lnTo>
                  <a:lnTo>
                    <a:pt x="1071715" y="42657"/>
                  </a:lnTo>
                  <a:lnTo>
                    <a:pt x="1071715" y="32497"/>
                  </a:lnTo>
                  <a:lnTo>
                    <a:pt x="1067651" y="28433"/>
                  </a:lnTo>
                  <a:close/>
                </a:path>
                <a:path w="1218564" h="76200">
                  <a:moveTo>
                    <a:pt x="1104227" y="28433"/>
                  </a:moveTo>
                  <a:lnTo>
                    <a:pt x="1094067" y="28433"/>
                  </a:lnTo>
                  <a:lnTo>
                    <a:pt x="1090003" y="32497"/>
                  </a:lnTo>
                  <a:lnTo>
                    <a:pt x="1090003" y="42657"/>
                  </a:lnTo>
                  <a:lnTo>
                    <a:pt x="1094067" y="46721"/>
                  </a:lnTo>
                  <a:lnTo>
                    <a:pt x="1104227" y="46721"/>
                  </a:lnTo>
                  <a:lnTo>
                    <a:pt x="1108291" y="42657"/>
                  </a:lnTo>
                  <a:lnTo>
                    <a:pt x="1108291" y="32497"/>
                  </a:lnTo>
                  <a:lnTo>
                    <a:pt x="1104227" y="28433"/>
                  </a:lnTo>
                  <a:close/>
                </a:path>
                <a:path w="1218564" h="76200">
                  <a:moveTo>
                    <a:pt x="1140803" y="28433"/>
                  </a:moveTo>
                  <a:lnTo>
                    <a:pt x="1130770" y="28433"/>
                  </a:lnTo>
                  <a:lnTo>
                    <a:pt x="1126579" y="32497"/>
                  </a:lnTo>
                  <a:lnTo>
                    <a:pt x="1126579" y="42657"/>
                  </a:lnTo>
                  <a:lnTo>
                    <a:pt x="1130770" y="46721"/>
                  </a:lnTo>
                  <a:lnTo>
                    <a:pt x="1140803" y="46721"/>
                  </a:lnTo>
                  <a:lnTo>
                    <a:pt x="1144867" y="42657"/>
                  </a:lnTo>
                  <a:lnTo>
                    <a:pt x="1144867" y="32497"/>
                  </a:lnTo>
                  <a:lnTo>
                    <a:pt x="1140803" y="28433"/>
                  </a:lnTo>
                  <a:close/>
                </a:path>
                <a:path w="1218564" h="76200">
                  <a:moveTo>
                    <a:pt x="1177379" y="28433"/>
                  </a:moveTo>
                  <a:lnTo>
                    <a:pt x="1167346" y="28433"/>
                  </a:lnTo>
                  <a:lnTo>
                    <a:pt x="1163155" y="32497"/>
                  </a:lnTo>
                  <a:lnTo>
                    <a:pt x="1163155" y="42657"/>
                  </a:lnTo>
                  <a:lnTo>
                    <a:pt x="1167346" y="46721"/>
                  </a:lnTo>
                  <a:lnTo>
                    <a:pt x="1177379" y="46721"/>
                  </a:lnTo>
                  <a:lnTo>
                    <a:pt x="1181570" y="42657"/>
                  </a:lnTo>
                  <a:lnTo>
                    <a:pt x="1181570" y="32497"/>
                  </a:lnTo>
                  <a:lnTo>
                    <a:pt x="1177379" y="28433"/>
                  </a:lnTo>
                  <a:close/>
                </a:path>
                <a:path w="1218564" h="76200">
                  <a:moveTo>
                    <a:pt x="1214082" y="28433"/>
                  </a:moveTo>
                  <a:lnTo>
                    <a:pt x="1203922" y="28433"/>
                  </a:lnTo>
                  <a:lnTo>
                    <a:pt x="1199858" y="32497"/>
                  </a:lnTo>
                  <a:lnTo>
                    <a:pt x="1199858" y="42657"/>
                  </a:lnTo>
                  <a:lnTo>
                    <a:pt x="1203922" y="46721"/>
                  </a:lnTo>
                  <a:lnTo>
                    <a:pt x="1214082" y="46721"/>
                  </a:lnTo>
                  <a:lnTo>
                    <a:pt x="1218146" y="42657"/>
                  </a:lnTo>
                  <a:lnTo>
                    <a:pt x="1218146" y="32497"/>
                  </a:lnTo>
                  <a:lnTo>
                    <a:pt x="1214082" y="28433"/>
                  </a:lnTo>
                  <a:close/>
                </a:path>
              </a:pathLst>
            </a:custGeom>
            <a:solidFill>
              <a:srgbClr val="000000"/>
            </a:solidFill>
          </p:spPr>
          <p:txBody>
            <a:bodyPr wrap="square" lIns="0" tIns="0" rIns="0" bIns="0" rtlCol="0">
              <a:spAutoFit/>
            </a:bodyPr>
            <a:lstStyle/>
            <a:p>
              <a:endParaRPr/>
            </a:p>
          </p:txBody>
        </p:sp>
        <p:sp>
          <p:nvSpPr>
            <p:cNvPr id="26" name="object 26"/>
            <p:cNvSpPr/>
            <p:nvPr/>
          </p:nvSpPr>
          <p:spPr>
            <a:xfrm>
              <a:off x="5122328" y="6024894"/>
              <a:ext cx="1218565" cy="76200"/>
            </a:xfrm>
            <a:custGeom>
              <a:avLst/>
              <a:gdLst/>
              <a:ahLst/>
              <a:cxnLst/>
              <a:rect l="l" t="t" r="r" b="b"/>
              <a:pathLst>
                <a:path w="1218564" h="76200">
                  <a:moveTo>
                    <a:pt x="31622" y="0"/>
                  </a:moveTo>
                  <a:lnTo>
                    <a:pt x="19040" y="4602"/>
                  </a:lnTo>
                  <a:lnTo>
                    <a:pt x="8982" y="13423"/>
                  </a:lnTo>
                  <a:lnTo>
                    <a:pt x="2338" y="25820"/>
                  </a:lnTo>
                  <a:lnTo>
                    <a:pt x="0" y="41146"/>
                  </a:lnTo>
                  <a:lnTo>
                    <a:pt x="3889" y="54713"/>
                  </a:lnTo>
                  <a:lnTo>
                    <a:pt x="12187" y="65675"/>
                  </a:lnTo>
                  <a:lnTo>
                    <a:pt x="23875" y="73005"/>
                  </a:lnTo>
                  <a:lnTo>
                    <a:pt x="37935" y="75677"/>
                  </a:lnTo>
                  <a:lnTo>
                    <a:pt x="47868" y="74335"/>
                  </a:lnTo>
                  <a:lnTo>
                    <a:pt x="59077" y="68824"/>
                  </a:lnTo>
                  <a:lnTo>
                    <a:pt x="67860" y="59292"/>
                  </a:lnTo>
                  <a:lnTo>
                    <a:pt x="73149" y="46721"/>
                  </a:lnTo>
                  <a:lnTo>
                    <a:pt x="32855" y="46721"/>
                  </a:lnTo>
                  <a:lnTo>
                    <a:pt x="28791" y="42619"/>
                  </a:lnTo>
                  <a:lnTo>
                    <a:pt x="28791" y="32522"/>
                  </a:lnTo>
                  <a:lnTo>
                    <a:pt x="32855" y="28433"/>
                  </a:lnTo>
                  <a:lnTo>
                    <a:pt x="74765" y="28433"/>
                  </a:lnTo>
                  <a:lnTo>
                    <a:pt x="69976" y="17396"/>
                  </a:lnTo>
                  <a:lnTo>
                    <a:pt x="60757" y="8052"/>
                  </a:lnTo>
                  <a:lnTo>
                    <a:pt x="47839" y="1980"/>
                  </a:lnTo>
                  <a:lnTo>
                    <a:pt x="31622" y="0"/>
                  </a:lnTo>
                  <a:close/>
                </a:path>
                <a:path w="1218564" h="76200">
                  <a:moveTo>
                    <a:pt x="43015" y="28433"/>
                  </a:moveTo>
                  <a:lnTo>
                    <a:pt x="32855" y="28433"/>
                  </a:lnTo>
                  <a:lnTo>
                    <a:pt x="28791" y="32522"/>
                  </a:lnTo>
                  <a:lnTo>
                    <a:pt x="28791" y="42619"/>
                  </a:lnTo>
                  <a:lnTo>
                    <a:pt x="32855" y="46721"/>
                  </a:lnTo>
                  <a:lnTo>
                    <a:pt x="43015" y="46721"/>
                  </a:lnTo>
                  <a:lnTo>
                    <a:pt x="47079" y="42619"/>
                  </a:lnTo>
                  <a:lnTo>
                    <a:pt x="47079" y="32522"/>
                  </a:lnTo>
                  <a:lnTo>
                    <a:pt x="43015" y="28433"/>
                  </a:lnTo>
                  <a:close/>
                </a:path>
                <a:path w="1218564" h="76200">
                  <a:moveTo>
                    <a:pt x="69431" y="28433"/>
                  </a:moveTo>
                  <a:lnTo>
                    <a:pt x="43015" y="28433"/>
                  </a:lnTo>
                  <a:lnTo>
                    <a:pt x="47079" y="32522"/>
                  </a:lnTo>
                  <a:lnTo>
                    <a:pt x="47079" y="42619"/>
                  </a:lnTo>
                  <a:lnTo>
                    <a:pt x="43015" y="46721"/>
                  </a:lnTo>
                  <a:lnTo>
                    <a:pt x="69431" y="46721"/>
                  </a:lnTo>
                  <a:lnTo>
                    <a:pt x="65367" y="42619"/>
                  </a:lnTo>
                  <a:lnTo>
                    <a:pt x="65367" y="32522"/>
                  </a:lnTo>
                  <a:lnTo>
                    <a:pt x="69431" y="28433"/>
                  </a:lnTo>
                  <a:close/>
                </a:path>
                <a:path w="1218564" h="76200">
                  <a:moveTo>
                    <a:pt x="74765" y="28433"/>
                  </a:moveTo>
                  <a:lnTo>
                    <a:pt x="69431" y="28433"/>
                  </a:lnTo>
                  <a:lnTo>
                    <a:pt x="65367" y="32522"/>
                  </a:lnTo>
                  <a:lnTo>
                    <a:pt x="65367" y="42619"/>
                  </a:lnTo>
                  <a:lnTo>
                    <a:pt x="69431" y="46721"/>
                  </a:lnTo>
                  <a:lnTo>
                    <a:pt x="73149" y="46721"/>
                  </a:lnTo>
                  <a:lnTo>
                    <a:pt x="73454" y="45996"/>
                  </a:lnTo>
                  <a:lnTo>
                    <a:pt x="75095" y="29193"/>
                  </a:lnTo>
                  <a:lnTo>
                    <a:pt x="74765" y="28433"/>
                  </a:lnTo>
                  <a:close/>
                </a:path>
                <a:path w="1218564" h="76200">
                  <a:moveTo>
                    <a:pt x="79591" y="28433"/>
                  </a:moveTo>
                  <a:lnTo>
                    <a:pt x="74765" y="28433"/>
                  </a:lnTo>
                  <a:lnTo>
                    <a:pt x="75095" y="29193"/>
                  </a:lnTo>
                  <a:lnTo>
                    <a:pt x="73454" y="45996"/>
                  </a:lnTo>
                  <a:lnTo>
                    <a:pt x="73149" y="46721"/>
                  </a:lnTo>
                  <a:lnTo>
                    <a:pt x="79591" y="46721"/>
                  </a:lnTo>
                  <a:lnTo>
                    <a:pt x="83655" y="42619"/>
                  </a:lnTo>
                  <a:lnTo>
                    <a:pt x="83655" y="32522"/>
                  </a:lnTo>
                  <a:lnTo>
                    <a:pt x="79591" y="28433"/>
                  </a:lnTo>
                  <a:close/>
                </a:path>
                <a:path w="1218564" h="76200">
                  <a:moveTo>
                    <a:pt x="116167" y="28433"/>
                  </a:moveTo>
                  <a:lnTo>
                    <a:pt x="106134" y="28433"/>
                  </a:lnTo>
                  <a:lnTo>
                    <a:pt x="101943" y="32522"/>
                  </a:lnTo>
                  <a:lnTo>
                    <a:pt x="101943" y="42619"/>
                  </a:lnTo>
                  <a:lnTo>
                    <a:pt x="106134" y="46721"/>
                  </a:lnTo>
                  <a:lnTo>
                    <a:pt x="116167" y="46721"/>
                  </a:lnTo>
                  <a:lnTo>
                    <a:pt x="120231" y="42619"/>
                  </a:lnTo>
                  <a:lnTo>
                    <a:pt x="120231" y="32522"/>
                  </a:lnTo>
                  <a:lnTo>
                    <a:pt x="116167" y="28433"/>
                  </a:lnTo>
                  <a:close/>
                </a:path>
                <a:path w="1218564" h="76200">
                  <a:moveTo>
                    <a:pt x="152743" y="28433"/>
                  </a:moveTo>
                  <a:lnTo>
                    <a:pt x="142710" y="28433"/>
                  </a:lnTo>
                  <a:lnTo>
                    <a:pt x="138519" y="32522"/>
                  </a:lnTo>
                  <a:lnTo>
                    <a:pt x="138519" y="42619"/>
                  </a:lnTo>
                  <a:lnTo>
                    <a:pt x="142710" y="46721"/>
                  </a:lnTo>
                  <a:lnTo>
                    <a:pt x="152743" y="46721"/>
                  </a:lnTo>
                  <a:lnTo>
                    <a:pt x="156934" y="42619"/>
                  </a:lnTo>
                  <a:lnTo>
                    <a:pt x="156934" y="32522"/>
                  </a:lnTo>
                  <a:lnTo>
                    <a:pt x="152743" y="28433"/>
                  </a:lnTo>
                  <a:close/>
                </a:path>
                <a:path w="1218564" h="76200">
                  <a:moveTo>
                    <a:pt x="189319" y="28433"/>
                  </a:moveTo>
                  <a:lnTo>
                    <a:pt x="179286" y="28433"/>
                  </a:lnTo>
                  <a:lnTo>
                    <a:pt x="175222" y="32522"/>
                  </a:lnTo>
                  <a:lnTo>
                    <a:pt x="175222" y="42619"/>
                  </a:lnTo>
                  <a:lnTo>
                    <a:pt x="179286" y="46721"/>
                  </a:lnTo>
                  <a:lnTo>
                    <a:pt x="189319" y="46721"/>
                  </a:lnTo>
                  <a:lnTo>
                    <a:pt x="193510" y="42619"/>
                  </a:lnTo>
                  <a:lnTo>
                    <a:pt x="193510" y="32522"/>
                  </a:lnTo>
                  <a:lnTo>
                    <a:pt x="189319" y="28433"/>
                  </a:lnTo>
                  <a:close/>
                </a:path>
                <a:path w="1218564" h="76200">
                  <a:moveTo>
                    <a:pt x="226022" y="28433"/>
                  </a:moveTo>
                  <a:lnTo>
                    <a:pt x="215862" y="28433"/>
                  </a:lnTo>
                  <a:lnTo>
                    <a:pt x="211798" y="32522"/>
                  </a:lnTo>
                  <a:lnTo>
                    <a:pt x="211798" y="42619"/>
                  </a:lnTo>
                  <a:lnTo>
                    <a:pt x="215862" y="46721"/>
                  </a:lnTo>
                  <a:lnTo>
                    <a:pt x="226022" y="46721"/>
                  </a:lnTo>
                  <a:lnTo>
                    <a:pt x="230086" y="42619"/>
                  </a:lnTo>
                  <a:lnTo>
                    <a:pt x="230086" y="32522"/>
                  </a:lnTo>
                  <a:lnTo>
                    <a:pt x="226022" y="28433"/>
                  </a:lnTo>
                  <a:close/>
                </a:path>
                <a:path w="1218564" h="76200">
                  <a:moveTo>
                    <a:pt x="262598" y="28433"/>
                  </a:moveTo>
                  <a:lnTo>
                    <a:pt x="252438" y="28433"/>
                  </a:lnTo>
                  <a:lnTo>
                    <a:pt x="248374" y="32522"/>
                  </a:lnTo>
                  <a:lnTo>
                    <a:pt x="248374" y="42619"/>
                  </a:lnTo>
                  <a:lnTo>
                    <a:pt x="252438" y="46721"/>
                  </a:lnTo>
                  <a:lnTo>
                    <a:pt x="262598" y="46721"/>
                  </a:lnTo>
                  <a:lnTo>
                    <a:pt x="266662" y="42619"/>
                  </a:lnTo>
                  <a:lnTo>
                    <a:pt x="266662" y="32522"/>
                  </a:lnTo>
                  <a:lnTo>
                    <a:pt x="262598" y="28433"/>
                  </a:lnTo>
                  <a:close/>
                </a:path>
                <a:path w="1218564" h="76200">
                  <a:moveTo>
                    <a:pt x="299174" y="28433"/>
                  </a:moveTo>
                  <a:lnTo>
                    <a:pt x="289014" y="28433"/>
                  </a:lnTo>
                  <a:lnTo>
                    <a:pt x="284950" y="32522"/>
                  </a:lnTo>
                  <a:lnTo>
                    <a:pt x="284950" y="42619"/>
                  </a:lnTo>
                  <a:lnTo>
                    <a:pt x="289014" y="46721"/>
                  </a:lnTo>
                  <a:lnTo>
                    <a:pt x="299174" y="46721"/>
                  </a:lnTo>
                  <a:lnTo>
                    <a:pt x="303238" y="42619"/>
                  </a:lnTo>
                  <a:lnTo>
                    <a:pt x="303238" y="32522"/>
                  </a:lnTo>
                  <a:lnTo>
                    <a:pt x="299174" y="28433"/>
                  </a:lnTo>
                  <a:close/>
                </a:path>
                <a:path w="1218564" h="76200">
                  <a:moveTo>
                    <a:pt x="335750" y="28433"/>
                  </a:moveTo>
                  <a:lnTo>
                    <a:pt x="325590" y="28433"/>
                  </a:lnTo>
                  <a:lnTo>
                    <a:pt x="321526" y="32522"/>
                  </a:lnTo>
                  <a:lnTo>
                    <a:pt x="321526" y="42619"/>
                  </a:lnTo>
                  <a:lnTo>
                    <a:pt x="325590" y="46721"/>
                  </a:lnTo>
                  <a:lnTo>
                    <a:pt x="335750" y="46721"/>
                  </a:lnTo>
                  <a:lnTo>
                    <a:pt x="339814" y="42619"/>
                  </a:lnTo>
                  <a:lnTo>
                    <a:pt x="339814" y="32522"/>
                  </a:lnTo>
                  <a:lnTo>
                    <a:pt x="335750" y="28433"/>
                  </a:lnTo>
                  <a:close/>
                </a:path>
                <a:path w="1218564" h="76200">
                  <a:moveTo>
                    <a:pt x="372326" y="28433"/>
                  </a:moveTo>
                  <a:lnTo>
                    <a:pt x="362293" y="28433"/>
                  </a:lnTo>
                  <a:lnTo>
                    <a:pt x="358102" y="32522"/>
                  </a:lnTo>
                  <a:lnTo>
                    <a:pt x="358102" y="42619"/>
                  </a:lnTo>
                  <a:lnTo>
                    <a:pt x="362293" y="46721"/>
                  </a:lnTo>
                  <a:lnTo>
                    <a:pt x="372326" y="46721"/>
                  </a:lnTo>
                  <a:lnTo>
                    <a:pt x="376390" y="42619"/>
                  </a:lnTo>
                  <a:lnTo>
                    <a:pt x="376390" y="32522"/>
                  </a:lnTo>
                  <a:lnTo>
                    <a:pt x="372326" y="28433"/>
                  </a:lnTo>
                  <a:close/>
                </a:path>
                <a:path w="1218564" h="76200">
                  <a:moveTo>
                    <a:pt x="408902" y="28433"/>
                  </a:moveTo>
                  <a:lnTo>
                    <a:pt x="398869" y="28433"/>
                  </a:lnTo>
                  <a:lnTo>
                    <a:pt x="394678" y="32522"/>
                  </a:lnTo>
                  <a:lnTo>
                    <a:pt x="394678" y="42619"/>
                  </a:lnTo>
                  <a:lnTo>
                    <a:pt x="398869" y="46721"/>
                  </a:lnTo>
                  <a:lnTo>
                    <a:pt x="408902" y="46721"/>
                  </a:lnTo>
                  <a:lnTo>
                    <a:pt x="413093" y="42619"/>
                  </a:lnTo>
                  <a:lnTo>
                    <a:pt x="413093" y="32522"/>
                  </a:lnTo>
                  <a:lnTo>
                    <a:pt x="408902" y="28433"/>
                  </a:lnTo>
                  <a:close/>
                </a:path>
                <a:path w="1218564" h="76200">
                  <a:moveTo>
                    <a:pt x="445478" y="28433"/>
                  </a:moveTo>
                  <a:lnTo>
                    <a:pt x="435445" y="28433"/>
                  </a:lnTo>
                  <a:lnTo>
                    <a:pt x="431381" y="32522"/>
                  </a:lnTo>
                  <a:lnTo>
                    <a:pt x="431381" y="42619"/>
                  </a:lnTo>
                  <a:lnTo>
                    <a:pt x="435445" y="46721"/>
                  </a:lnTo>
                  <a:lnTo>
                    <a:pt x="445478" y="46721"/>
                  </a:lnTo>
                  <a:lnTo>
                    <a:pt x="449669" y="42619"/>
                  </a:lnTo>
                  <a:lnTo>
                    <a:pt x="449669" y="32522"/>
                  </a:lnTo>
                  <a:lnTo>
                    <a:pt x="445478" y="28433"/>
                  </a:lnTo>
                  <a:close/>
                </a:path>
                <a:path w="1218564" h="76200">
                  <a:moveTo>
                    <a:pt x="482181" y="28433"/>
                  </a:moveTo>
                  <a:lnTo>
                    <a:pt x="472021" y="28433"/>
                  </a:lnTo>
                  <a:lnTo>
                    <a:pt x="467957" y="32522"/>
                  </a:lnTo>
                  <a:lnTo>
                    <a:pt x="467957" y="42619"/>
                  </a:lnTo>
                  <a:lnTo>
                    <a:pt x="472021" y="46721"/>
                  </a:lnTo>
                  <a:lnTo>
                    <a:pt x="482181" y="46721"/>
                  </a:lnTo>
                  <a:lnTo>
                    <a:pt x="486245" y="42619"/>
                  </a:lnTo>
                  <a:lnTo>
                    <a:pt x="486245" y="32522"/>
                  </a:lnTo>
                  <a:lnTo>
                    <a:pt x="482181" y="28433"/>
                  </a:lnTo>
                  <a:close/>
                </a:path>
                <a:path w="1218564" h="76200">
                  <a:moveTo>
                    <a:pt x="518757" y="28433"/>
                  </a:moveTo>
                  <a:lnTo>
                    <a:pt x="508597" y="28433"/>
                  </a:lnTo>
                  <a:lnTo>
                    <a:pt x="504533" y="32522"/>
                  </a:lnTo>
                  <a:lnTo>
                    <a:pt x="504533" y="42619"/>
                  </a:lnTo>
                  <a:lnTo>
                    <a:pt x="508597" y="46721"/>
                  </a:lnTo>
                  <a:lnTo>
                    <a:pt x="518757" y="46721"/>
                  </a:lnTo>
                  <a:lnTo>
                    <a:pt x="522821" y="42619"/>
                  </a:lnTo>
                  <a:lnTo>
                    <a:pt x="522821" y="32522"/>
                  </a:lnTo>
                  <a:lnTo>
                    <a:pt x="518757" y="28433"/>
                  </a:lnTo>
                  <a:close/>
                </a:path>
                <a:path w="1218564" h="76200">
                  <a:moveTo>
                    <a:pt x="555333" y="28433"/>
                  </a:moveTo>
                  <a:lnTo>
                    <a:pt x="545173" y="28433"/>
                  </a:lnTo>
                  <a:lnTo>
                    <a:pt x="541109" y="32522"/>
                  </a:lnTo>
                  <a:lnTo>
                    <a:pt x="541109" y="42619"/>
                  </a:lnTo>
                  <a:lnTo>
                    <a:pt x="545173" y="46721"/>
                  </a:lnTo>
                  <a:lnTo>
                    <a:pt x="555333" y="46721"/>
                  </a:lnTo>
                  <a:lnTo>
                    <a:pt x="559397" y="42619"/>
                  </a:lnTo>
                  <a:lnTo>
                    <a:pt x="559397" y="32522"/>
                  </a:lnTo>
                  <a:lnTo>
                    <a:pt x="555333" y="28433"/>
                  </a:lnTo>
                  <a:close/>
                </a:path>
                <a:path w="1218564" h="76200">
                  <a:moveTo>
                    <a:pt x="591909" y="28433"/>
                  </a:moveTo>
                  <a:lnTo>
                    <a:pt x="581749" y="28433"/>
                  </a:lnTo>
                  <a:lnTo>
                    <a:pt x="577685" y="32522"/>
                  </a:lnTo>
                  <a:lnTo>
                    <a:pt x="577685" y="42619"/>
                  </a:lnTo>
                  <a:lnTo>
                    <a:pt x="581749" y="46721"/>
                  </a:lnTo>
                  <a:lnTo>
                    <a:pt x="591909" y="46721"/>
                  </a:lnTo>
                  <a:lnTo>
                    <a:pt x="595973" y="42619"/>
                  </a:lnTo>
                  <a:lnTo>
                    <a:pt x="595973" y="32522"/>
                  </a:lnTo>
                  <a:lnTo>
                    <a:pt x="591909" y="28433"/>
                  </a:lnTo>
                  <a:close/>
                </a:path>
                <a:path w="1218564" h="76200">
                  <a:moveTo>
                    <a:pt x="628485" y="28433"/>
                  </a:moveTo>
                  <a:lnTo>
                    <a:pt x="618452" y="28433"/>
                  </a:lnTo>
                  <a:lnTo>
                    <a:pt x="614261" y="32522"/>
                  </a:lnTo>
                  <a:lnTo>
                    <a:pt x="614261" y="42619"/>
                  </a:lnTo>
                  <a:lnTo>
                    <a:pt x="618452" y="46721"/>
                  </a:lnTo>
                  <a:lnTo>
                    <a:pt x="628485" y="46721"/>
                  </a:lnTo>
                  <a:lnTo>
                    <a:pt x="632549" y="42619"/>
                  </a:lnTo>
                  <a:lnTo>
                    <a:pt x="632549" y="32522"/>
                  </a:lnTo>
                  <a:lnTo>
                    <a:pt x="628485" y="28433"/>
                  </a:lnTo>
                  <a:close/>
                </a:path>
                <a:path w="1218564" h="76200">
                  <a:moveTo>
                    <a:pt x="665061" y="28433"/>
                  </a:moveTo>
                  <a:lnTo>
                    <a:pt x="655028" y="28433"/>
                  </a:lnTo>
                  <a:lnTo>
                    <a:pt x="650837" y="32522"/>
                  </a:lnTo>
                  <a:lnTo>
                    <a:pt x="650837" y="42619"/>
                  </a:lnTo>
                  <a:lnTo>
                    <a:pt x="655028" y="46721"/>
                  </a:lnTo>
                  <a:lnTo>
                    <a:pt x="665061" y="46721"/>
                  </a:lnTo>
                  <a:lnTo>
                    <a:pt x="669252" y="42619"/>
                  </a:lnTo>
                  <a:lnTo>
                    <a:pt x="669252" y="32522"/>
                  </a:lnTo>
                  <a:lnTo>
                    <a:pt x="665061" y="28433"/>
                  </a:lnTo>
                  <a:close/>
                </a:path>
                <a:path w="1218564" h="76200">
                  <a:moveTo>
                    <a:pt x="701637" y="28433"/>
                  </a:moveTo>
                  <a:lnTo>
                    <a:pt x="691604" y="28433"/>
                  </a:lnTo>
                  <a:lnTo>
                    <a:pt x="687540" y="32522"/>
                  </a:lnTo>
                  <a:lnTo>
                    <a:pt x="687540" y="42619"/>
                  </a:lnTo>
                  <a:lnTo>
                    <a:pt x="691604" y="46721"/>
                  </a:lnTo>
                  <a:lnTo>
                    <a:pt x="701637" y="46721"/>
                  </a:lnTo>
                  <a:lnTo>
                    <a:pt x="705828" y="42619"/>
                  </a:lnTo>
                  <a:lnTo>
                    <a:pt x="705828" y="32522"/>
                  </a:lnTo>
                  <a:lnTo>
                    <a:pt x="701637" y="28433"/>
                  </a:lnTo>
                  <a:close/>
                </a:path>
                <a:path w="1218564" h="76200">
                  <a:moveTo>
                    <a:pt x="738340" y="28433"/>
                  </a:moveTo>
                  <a:lnTo>
                    <a:pt x="728180" y="28433"/>
                  </a:lnTo>
                  <a:lnTo>
                    <a:pt x="724116" y="32522"/>
                  </a:lnTo>
                  <a:lnTo>
                    <a:pt x="724116" y="42619"/>
                  </a:lnTo>
                  <a:lnTo>
                    <a:pt x="728180" y="46721"/>
                  </a:lnTo>
                  <a:lnTo>
                    <a:pt x="738340" y="46721"/>
                  </a:lnTo>
                  <a:lnTo>
                    <a:pt x="742404" y="42619"/>
                  </a:lnTo>
                  <a:lnTo>
                    <a:pt x="742404" y="32522"/>
                  </a:lnTo>
                  <a:lnTo>
                    <a:pt x="738340" y="28433"/>
                  </a:lnTo>
                  <a:close/>
                </a:path>
                <a:path w="1218564" h="76200">
                  <a:moveTo>
                    <a:pt x="774916" y="28433"/>
                  </a:moveTo>
                  <a:lnTo>
                    <a:pt x="764756" y="28433"/>
                  </a:lnTo>
                  <a:lnTo>
                    <a:pt x="760692" y="32522"/>
                  </a:lnTo>
                  <a:lnTo>
                    <a:pt x="760692" y="42619"/>
                  </a:lnTo>
                  <a:lnTo>
                    <a:pt x="764756" y="46721"/>
                  </a:lnTo>
                  <a:lnTo>
                    <a:pt x="774916" y="46721"/>
                  </a:lnTo>
                  <a:lnTo>
                    <a:pt x="778980" y="42619"/>
                  </a:lnTo>
                  <a:lnTo>
                    <a:pt x="778980" y="32522"/>
                  </a:lnTo>
                  <a:lnTo>
                    <a:pt x="774916" y="28433"/>
                  </a:lnTo>
                  <a:close/>
                </a:path>
                <a:path w="1218564" h="76200">
                  <a:moveTo>
                    <a:pt x="811492" y="28433"/>
                  </a:moveTo>
                  <a:lnTo>
                    <a:pt x="801332" y="28433"/>
                  </a:lnTo>
                  <a:lnTo>
                    <a:pt x="797268" y="32522"/>
                  </a:lnTo>
                  <a:lnTo>
                    <a:pt x="797268" y="42619"/>
                  </a:lnTo>
                  <a:lnTo>
                    <a:pt x="801332" y="46721"/>
                  </a:lnTo>
                  <a:lnTo>
                    <a:pt x="811492" y="46721"/>
                  </a:lnTo>
                  <a:lnTo>
                    <a:pt x="815556" y="42619"/>
                  </a:lnTo>
                  <a:lnTo>
                    <a:pt x="815556" y="32522"/>
                  </a:lnTo>
                  <a:lnTo>
                    <a:pt x="811492" y="28433"/>
                  </a:lnTo>
                  <a:close/>
                </a:path>
                <a:path w="1218564" h="76200">
                  <a:moveTo>
                    <a:pt x="848068" y="28433"/>
                  </a:moveTo>
                  <a:lnTo>
                    <a:pt x="837908" y="28433"/>
                  </a:lnTo>
                  <a:lnTo>
                    <a:pt x="833844" y="32522"/>
                  </a:lnTo>
                  <a:lnTo>
                    <a:pt x="833844" y="42619"/>
                  </a:lnTo>
                  <a:lnTo>
                    <a:pt x="837908" y="46721"/>
                  </a:lnTo>
                  <a:lnTo>
                    <a:pt x="848068" y="46721"/>
                  </a:lnTo>
                  <a:lnTo>
                    <a:pt x="852132" y="42619"/>
                  </a:lnTo>
                  <a:lnTo>
                    <a:pt x="852132" y="32522"/>
                  </a:lnTo>
                  <a:lnTo>
                    <a:pt x="848068" y="28433"/>
                  </a:lnTo>
                  <a:close/>
                </a:path>
                <a:path w="1218564" h="76200">
                  <a:moveTo>
                    <a:pt x="884644" y="28433"/>
                  </a:moveTo>
                  <a:lnTo>
                    <a:pt x="874611" y="28433"/>
                  </a:lnTo>
                  <a:lnTo>
                    <a:pt x="870420" y="32522"/>
                  </a:lnTo>
                  <a:lnTo>
                    <a:pt x="870420" y="42619"/>
                  </a:lnTo>
                  <a:lnTo>
                    <a:pt x="874611" y="46721"/>
                  </a:lnTo>
                  <a:lnTo>
                    <a:pt x="884644" y="46721"/>
                  </a:lnTo>
                  <a:lnTo>
                    <a:pt x="888708" y="42619"/>
                  </a:lnTo>
                  <a:lnTo>
                    <a:pt x="888708" y="32522"/>
                  </a:lnTo>
                  <a:lnTo>
                    <a:pt x="884644" y="28433"/>
                  </a:lnTo>
                  <a:close/>
                </a:path>
                <a:path w="1218564" h="76200">
                  <a:moveTo>
                    <a:pt x="921220" y="28433"/>
                  </a:moveTo>
                  <a:lnTo>
                    <a:pt x="911187" y="28433"/>
                  </a:lnTo>
                  <a:lnTo>
                    <a:pt x="906996" y="32522"/>
                  </a:lnTo>
                  <a:lnTo>
                    <a:pt x="906996" y="42619"/>
                  </a:lnTo>
                  <a:lnTo>
                    <a:pt x="911187" y="46721"/>
                  </a:lnTo>
                  <a:lnTo>
                    <a:pt x="921220" y="46721"/>
                  </a:lnTo>
                  <a:lnTo>
                    <a:pt x="925411" y="42619"/>
                  </a:lnTo>
                  <a:lnTo>
                    <a:pt x="925411" y="32522"/>
                  </a:lnTo>
                  <a:lnTo>
                    <a:pt x="921220" y="28433"/>
                  </a:lnTo>
                  <a:close/>
                </a:path>
                <a:path w="1218564" h="76200">
                  <a:moveTo>
                    <a:pt x="957796" y="28433"/>
                  </a:moveTo>
                  <a:lnTo>
                    <a:pt x="947763" y="28433"/>
                  </a:lnTo>
                  <a:lnTo>
                    <a:pt x="943699" y="32522"/>
                  </a:lnTo>
                  <a:lnTo>
                    <a:pt x="943699" y="42619"/>
                  </a:lnTo>
                  <a:lnTo>
                    <a:pt x="947763" y="46721"/>
                  </a:lnTo>
                  <a:lnTo>
                    <a:pt x="957796" y="46721"/>
                  </a:lnTo>
                  <a:lnTo>
                    <a:pt x="961987" y="42619"/>
                  </a:lnTo>
                  <a:lnTo>
                    <a:pt x="961987" y="32522"/>
                  </a:lnTo>
                  <a:lnTo>
                    <a:pt x="957796" y="28433"/>
                  </a:lnTo>
                  <a:close/>
                </a:path>
                <a:path w="1218564" h="76200">
                  <a:moveTo>
                    <a:pt x="994499" y="28433"/>
                  </a:moveTo>
                  <a:lnTo>
                    <a:pt x="984339" y="28433"/>
                  </a:lnTo>
                  <a:lnTo>
                    <a:pt x="980275" y="32522"/>
                  </a:lnTo>
                  <a:lnTo>
                    <a:pt x="980275" y="42619"/>
                  </a:lnTo>
                  <a:lnTo>
                    <a:pt x="984339" y="46721"/>
                  </a:lnTo>
                  <a:lnTo>
                    <a:pt x="994499" y="46721"/>
                  </a:lnTo>
                  <a:lnTo>
                    <a:pt x="998563" y="42619"/>
                  </a:lnTo>
                  <a:lnTo>
                    <a:pt x="998563" y="32522"/>
                  </a:lnTo>
                  <a:lnTo>
                    <a:pt x="994499" y="28433"/>
                  </a:lnTo>
                  <a:close/>
                </a:path>
                <a:path w="1218564" h="76200">
                  <a:moveTo>
                    <a:pt x="1031075" y="28433"/>
                  </a:moveTo>
                  <a:lnTo>
                    <a:pt x="1020915" y="28433"/>
                  </a:lnTo>
                  <a:lnTo>
                    <a:pt x="1016851" y="32522"/>
                  </a:lnTo>
                  <a:lnTo>
                    <a:pt x="1016851" y="42619"/>
                  </a:lnTo>
                  <a:lnTo>
                    <a:pt x="1020915" y="46721"/>
                  </a:lnTo>
                  <a:lnTo>
                    <a:pt x="1031075" y="46721"/>
                  </a:lnTo>
                  <a:lnTo>
                    <a:pt x="1035139" y="42619"/>
                  </a:lnTo>
                  <a:lnTo>
                    <a:pt x="1035139" y="32522"/>
                  </a:lnTo>
                  <a:lnTo>
                    <a:pt x="1031075" y="28433"/>
                  </a:lnTo>
                  <a:close/>
                </a:path>
                <a:path w="1218564" h="76200">
                  <a:moveTo>
                    <a:pt x="1067651" y="28433"/>
                  </a:moveTo>
                  <a:lnTo>
                    <a:pt x="1057491" y="28433"/>
                  </a:lnTo>
                  <a:lnTo>
                    <a:pt x="1053427" y="32522"/>
                  </a:lnTo>
                  <a:lnTo>
                    <a:pt x="1053427" y="42619"/>
                  </a:lnTo>
                  <a:lnTo>
                    <a:pt x="1057491" y="46721"/>
                  </a:lnTo>
                  <a:lnTo>
                    <a:pt x="1067651" y="46721"/>
                  </a:lnTo>
                  <a:lnTo>
                    <a:pt x="1071715" y="42619"/>
                  </a:lnTo>
                  <a:lnTo>
                    <a:pt x="1071715" y="32522"/>
                  </a:lnTo>
                  <a:lnTo>
                    <a:pt x="1067651" y="28433"/>
                  </a:lnTo>
                  <a:close/>
                </a:path>
                <a:path w="1218564" h="76200">
                  <a:moveTo>
                    <a:pt x="1104227" y="28433"/>
                  </a:moveTo>
                  <a:lnTo>
                    <a:pt x="1094067" y="28433"/>
                  </a:lnTo>
                  <a:lnTo>
                    <a:pt x="1090003" y="32522"/>
                  </a:lnTo>
                  <a:lnTo>
                    <a:pt x="1090003" y="42619"/>
                  </a:lnTo>
                  <a:lnTo>
                    <a:pt x="1094067" y="46721"/>
                  </a:lnTo>
                  <a:lnTo>
                    <a:pt x="1104227" y="46721"/>
                  </a:lnTo>
                  <a:lnTo>
                    <a:pt x="1108291" y="42619"/>
                  </a:lnTo>
                  <a:lnTo>
                    <a:pt x="1108291" y="32522"/>
                  </a:lnTo>
                  <a:lnTo>
                    <a:pt x="1104227" y="28433"/>
                  </a:lnTo>
                  <a:close/>
                </a:path>
                <a:path w="1218564" h="76200">
                  <a:moveTo>
                    <a:pt x="1140803" y="28433"/>
                  </a:moveTo>
                  <a:lnTo>
                    <a:pt x="1130770" y="28433"/>
                  </a:lnTo>
                  <a:lnTo>
                    <a:pt x="1126579" y="32522"/>
                  </a:lnTo>
                  <a:lnTo>
                    <a:pt x="1126579" y="42619"/>
                  </a:lnTo>
                  <a:lnTo>
                    <a:pt x="1130770" y="46721"/>
                  </a:lnTo>
                  <a:lnTo>
                    <a:pt x="1140803" y="46721"/>
                  </a:lnTo>
                  <a:lnTo>
                    <a:pt x="1144867" y="42619"/>
                  </a:lnTo>
                  <a:lnTo>
                    <a:pt x="1144867" y="32522"/>
                  </a:lnTo>
                  <a:lnTo>
                    <a:pt x="1140803" y="28433"/>
                  </a:lnTo>
                  <a:close/>
                </a:path>
                <a:path w="1218564" h="76200">
                  <a:moveTo>
                    <a:pt x="1177379" y="28433"/>
                  </a:moveTo>
                  <a:lnTo>
                    <a:pt x="1167346" y="28433"/>
                  </a:lnTo>
                  <a:lnTo>
                    <a:pt x="1163155" y="32522"/>
                  </a:lnTo>
                  <a:lnTo>
                    <a:pt x="1163155" y="42619"/>
                  </a:lnTo>
                  <a:lnTo>
                    <a:pt x="1167346" y="46721"/>
                  </a:lnTo>
                  <a:lnTo>
                    <a:pt x="1177379" y="46721"/>
                  </a:lnTo>
                  <a:lnTo>
                    <a:pt x="1181570" y="42619"/>
                  </a:lnTo>
                  <a:lnTo>
                    <a:pt x="1181570" y="32522"/>
                  </a:lnTo>
                  <a:lnTo>
                    <a:pt x="1177379" y="28433"/>
                  </a:lnTo>
                  <a:close/>
                </a:path>
                <a:path w="1218564" h="76200">
                  <a:moveTo>
                    <a:pt x="1214082" y="28433"/>
                  </a:moveTo>
                  <a:lnTo>
                    <a:pt x="1203922" y="28433"/>
                  </a:lnTo>
                  <a:lnTo>
                    <a:pt x="1199858" y="32522"/>
                  </a:lnTo>
                  <a:lnTo>
                    <a:pt x="1199858" y="42619"/>
                  </a:lnTo>
                  <a:lnTo>
                    <a:pt x="1203922" y="46721"/>
                  </a:lnTo>
                  <a:lnTo>
                    <a:pt x="1214082" y="46721"/>
                  </a:lnTo>
                  <a:lnTo>
                    <a:pt x="1218146" y="42619"/>
                  </a:lnTo>
                  <a:lnTo>
                    <a:pt x="1218146" y="32522"/>
                  </a:lnTo>
                  <a:lnTo>
                    <a:pt x="1214082" y="28433"/>
                  </a:lnTo>
                  <a:close/>
                </a:path>
              </a:pathLst>
            </a:custGeom>
            <a:solidFill>
              <a:srgbClr val="000000"/>
            </a:solidFill>
          </p:spPr>
          <p:txBody>
            <a:bodyPr wrap="square" lIns="0" tIns="0" rIns="0" bIns="0" rtlCol="0">
              <a:spAutoFit/>
            </a:bodyPr>
            <a:lstStyle/>
            <a:p>
              <a:endParaRPr/>
            </a:p>
          </p:txBody>
        </p:sp>
        <p:sp>
          <p:nvSpPr>
            <p:cNvPr id="27" name="object 27"/>
            <p:cNvSpPr/>
            <p:nvPr/>
          </p:nvSpPr>
          <p:spPr>
            <a:xfrm>
              <a:off x="7040880" y="3169919"/>
              <a:ext cx="908685" cy="70485"/>
            </a:xfrm>
            <a:custGeom>
              <a:avLst/>
              <a:gdLst/>
              <a:ahLst/>
              <a:cxnLst/>
              <a:rect l="l" t="t" r="r" b="b"/>
              <a:pathLst>
                <a:path w="908684" h="70485">
                  <a:moveTo>
                    <a:pt x="0" y="70103"/>
                  </a:moveTo>
                  <a:lnTo>
                    <a:pt x="908304" y="70103"/>
                  </a:lnTo>
                  <a:lnTo>
                    <a:pt x="908304" y="0"/>
                  </a:lnTo>
                  <a:lnTo>
                    <a:pt x="0" y="0"/>
                  </a:lnTo>
                  <a:lnTo>
                    <a:pt x="0" y="70103"/>
                  </a:lnTo>
                  <a:close/>
                </a:path>
              </a:pathLst>
            </a:custGeom>
            <a:solidFill>
              <a:srgbClr val="C0504D"/>
            </a:solidFill>
          </p:spPr>
          <p:txBody>
            <a:bodyPr wrap="square" lIns="0" tIns="0" rIns="0" bIns="0" rtlCol="0">
              <a:spAutoFit/>
            </a:bodyPr>
            <a:lstStyle/>
            <a:p>
              <a:endParaRPr/>
            </a:p>
          </p:txBody>
        </p:sp>
        <p:sp>
          <p:nvSpPr>
            <p:cNvPr id="28" name="object 28"/>
            <p:cNvSpPr/>
            <p:nvPr/>
          </p:nvSpPr>
          <p:spPr>
            <a:xfrm>
              <a:off x="4910328" y="3169919"/>
              <a:ext cx="2131060" cy="70485"/>
            </a:xfrm>
            <a:custGeom>
              <a:avLst/>
              <a:gdLst/>
              <a:ahLst/>
              <a:cxnLst/>
              <a:rect l="l" t="t" r="r" b="b"/>
              <a:pathLst>
                <a:path w="2131059" h="70485">
                  <a:moveTo>
                    <a:pt x="0" y="70103"/>
                  </a:moveTo>
                  <a:lnTo>
                    <a:pt x="2130552" y="70103"/>
                  </a:lnTo>
                  <a:lnTo>
                    <a:pt x="2130552" y="0"/>
                  </a:lnTo>
                  <a:lnTo>
                    <a:pt x="0" y="0"/>
                  </a:lnTo>
                  <a:lnTo>
                    <a:pt x="0" y="70103"/>
                  </a:lnTo>
                  <a:close/>
                </a:path>
              </a:pathLst>
            </a:custGeom>
            <a:solidFill>
              <a:srgbClr val="3366FF"/>
            </a:solidFill>
          </p:spPr>
          <p:txBody>
            <a:bodyPr wrap="square" lIns="0" tIns="0" rIns="0" bIns="0" rtlCol="0">
              <a:spAutoFit/>
            </a:bodyPr>
            <a:lstStyle/>
            <a:p>
              <a:endParaRPr/>
            </a:p>
          </p:txBody>
        </p:sp>
        <p:sp>
          <p:nvSpPr>
            <p:cNvPr id="29" name="object 29"/>
            <p:cNvSpPr/>
            <p:nvPr/>
          </p:nvSpPr>
          <p:spPr>
            <a:xfrm>
              <a:off x="7787640" y="4596383"/>
              <a:ext cx="905510" cy="70485"/>
            </a:xfrm>
            <a:custGeom>
              <a:avLst/>
              <a:gdLst/>
              <a:ahLst/>
              <a:cxnLst/>
              <a:rect l="l" t="t" r="r" b="b"/>
              <a:pathLst>
                <a:path w="905509" h="70485">
                  <a:moveTo>
                    <a:pt x="0" y="70103"/>
                  </a:moveTo>
                  <a:lnTo>
                    <a:pt x="905255" y="70103"/>
                  </a:lnTo>
                  <a:lnTo>
                    <a:pt x="905255" y="0"/>
                  </a:lnTo>
                  <a:lnTo>
                    <a:pt x="0" y="0"/>
                  </a:lnTo>
                  <a:lnTo>
                    <a:pt x="0" y="70103"/>
                  </a:lnTo>
                  <a:close/>
                </a:path>
              </a:pathLst>
            </a:custGeom>
            <a:solidFill>
              <a:srgbClr val="008000"/>
            </a:solidFill>
          </p:spPr>
          <p:txBody>
            <a:bodyPr wrap="square" lIns="0" tIns="0" rIns="0" bIns="0" rtlCol="0">
              <a:spAutoFit/>
            </a:bodyPr>
            <a:lstStyle/>
            <a:p>
              <a:endParaRPr/>
            </a:p>
          </p:txBody>
        </p:sp>
        <p:sp>
          <p:nvSpPr>
            <p:cNvPr id="30" name="object 30"/>
            <p:cNvSpPr/>
            <p:nvPr/>
          </p:nvSpPr>
          <p:spPr>
            <a:xfrm>
              <a:off x="5657088" y="4596383"/>
              <a:ext cx="2131060" cy="70485"/>
            </a:xfrm>
            <a:custGeom>
              <a:avLst/>
              <a:gdLst/>
              <a:ahLst/>
              <a:cxnLst/>
              <a:rect l="l" t="t" r="r" b="b"/>
              <a:pathLst>
                <a:path w="2131059" h="70485">
                  <a:moveTo>
                    <a:pt x="0" y="70104"/>
                  </a:moveTo>
                  <a:lnTo>
                    <a:pt x="2130552" y="70104"/>
                  </a:lnTo>
                  <a:lnTo>
                    <a:pt x="2130552" y="0"/>
                  </a:lnTo>
                  <a:lnTo>
                    <a:pt x="0" y="0"/>
                  </a:lnTo>
                  <a:lnTo>
                    <a:pt x="0" y="70104"/>
                  </a:lnTo>
                  <a:close/>
                </a:path>
              </a:pathLst>
            </a:custGeom>
            <a:solidFill>
              <a:srgbClr val="800080"/>
            </a:solidFill>
          </p:spPr>
          <p:txBody>
            <a:bodyPr wrap="square" lIns="0" tIns="0" rIns="0" bIns="0" rtlCol="0">
              <a:spAutoFit/>
            </a:bodyPr>
            <a:lstStyle/>
            <a:p>
              <a:endParaRPr/>
            </a:p>
          </p:txBody>
        </p:sp>
        <p:sp>
          <p:nvSpPr>
            <p:cNvPr id="31" name="object 31"/>
            <p:cNvSpPr/>
            <p:nvPr/>
          </p:nvSpPr>
          <p:spPr>
            <a:xfrm>
              <a:off x="8500871" y="6028944"/>
              <a:ext cx="905510" cy="70485"/>
            </a:xfrm>
            <a:custGeom>
              <a:avLst/>
              <a:gdLst/>
              <a:ahLst/>
              <a:cxnLst/>
              <a:rect l="l" t="t" r="r" b="b"/>
              <a:pathLst>
                <a:path w="905509" h="70485">
                  <a:moveTo>
                    <a:pt x="0" y="70103"/>
                  </a:moveTo>
                  <a:lnTo>
                    <a:pt x="905256" y="70103"/>
                  </a:lnTo>
                  <a:lnTo>
                    <a:pt x="905256" y="0"/>
                  </a:lnTo>
                  <a:lnTo>
                    <a:pt x="0" y="0"/>
                  </a:lnTo>
                  <a:lnTo>
                    <a:pt x="0" y="70103"/>
                  </a:lnTo>
                  <a:close/>
                </a:path>
              </a:pathLst>
            </a:custGeom>
            <a:solidFill>
              <a:srgbClr val="FF9900"/>
            </a:solidFill>
          </p:spPr>
          <p:txBody>
            <a:bodyPr wrap="square" lIns="0" tIns="0" rIns="0" bIns="0" rtlCol="0">
              <a:spAutoFit/>
            </a:bodyPr>
            <a:lstStyle/>
            <a:p>
              <a:endParaRPr/>
            </a:p>
          </p:txBody>
        </p:sp>
        <p:sp>
          <p:nvSpPr>
            <p:cNvPr id="32" name="object 32"/>
            <p:cNvSpPr/>
            <p:nvPr/>
          </p:nvSpPr>
          <p:spPr>
            <a:xfrm>
              <a:off x="6370320" y="6028944"/>
              <a:ext cx="2131060" cy="70485"/>
            </a:xfrm>
            <a:custGeom>
              <a:avLst/>
              <a:gdLst/>
              <a:ahLst/>
              <a:cxnLst/>
              <a:rect l="l" t="t" r="r" b="b"/>
              <a:pathLst>
                <a:path w="2131059" h="70485">
                  <a:moveTo>
                    <a:pt x="0" y="70103"/>
                  </a:moveTo>
                  <a:lnTo>
                    <a:pt x="2130552" y="70103"/>
                  </a:lnTo>
                  <a:lnTo>
                    <a:pt x="2130552" y="0"/>
                  </a:lnTo>
                  <a:lnTo>
                    <a:pt x="0" y="0"/>
                  </a:lnTo>
                  <a:lnTo>
                    <a:pt x="0" y="70103"/>
                  </a:lnTo>
                  <a:close/>
                </a:path>
              </a:pathLst>
            </a:custGeom>
            <a:solidFill>
              <a:srgbClr val="FFCC00"/>
            </a:solidFill>
          </p:spPr>
          <p:txBody>
            <a:bodyPr wrap="square" lIns="0" tIns="0" rIns="0" bIns="0" rtlCol="0">
              <a:spAutoFit/>
            </a:bodyPr>
            <a:lstStyle/>
            <a:p>
              <a:endParaRPr/>
            </a:p>
          </p:txBody>
        </p:sp>
        <p:sp>
          <p:nvSpPr>
            <p:cNvPr id="33" name="object 33"/>
            <p:cNvSpPr txBox="1"/>
            <p:nvPr/>
          </p:nvSpPr>
          <p:spPr>
            <a:xfrm>
              <a:off x="1236141" y="1059919"/>
              <a:ext cx="7021959" cy="1390714"/>
            </a:xfrm>
            <a:prstGeom prst="rect">
              <a:avLst/>
            </a:prstGeom>
          </p:spPr>
          <p:txBody>
            <a:bodyPr vert="horz" wrap="square" lIns="0" tIns="0" rIns="0" bIns="0" rtlCol="0">
              <a:spAutoFit/>
            </a:bodyPr>
            <a:lstStyle/>
            <a:p>
              <a:pPr marL="793115" marR="1545590" indent="-781050">
                <a:lnSpc>
                  <a:spcPct val="100000"/>
                </a:lnSpc>
              </a:pPr>
              <a:endParaRPr lang="ru-RU" b="1" spc="5" dirty="0" smtClean="0">
                <a:solidFill>
                  <a:srgbClr val="FFFF00"/>
                </a:solidFill>
                <a:latin typeface="Times New Roman"/>
                <a:cs typeface="Times New Roman"/>
              </a:endParaRPr>
            </a:p>
            <a:p>
              <a:pPr marL="793115" marR="1545590" indent="-781050">
                <a:lnSpc>
                  <a:spcPct val="100000"/>
                </a:lnSpc>
              </a:pPr>
              <a:r>
                <a:rPr lang="ru-RU" b="1" spc="5" dirty="0" smtClean="0">
                  <a:solidFill>
                    <a:srgbClr val="FFFF00"/>
                  </a:solidFill>
                  <a:latin typeface="Times New Roman"/>
                  <a:cs typeface="Times New Roman"/>
                </a:rPr>
                <a:t>Н</a:t>
              </a:r>
              <a:r>
                <a:rPr b="1" dirty="0" smtClean="0">
                  <a:solidFill>
                    <a:srgbClr val="FFFF00"/>
                  </a:solidFill>
                  <a:latin typeface="Times New Roman"/>
                  <a:cs typeface="Times New Roman"/>
                </a:rPr>
                <a:t>а</a:t>
              </a:r>
              <a:r>
                <a:rPr b="1" spc="-35" dirty="0" smtClean="0">
                  <a:solidFill>
                    <a:srgbClr val="FFFF00"/>
                  </a:solidFill>
                  <a:latin typeface="Times New Roman"/>
                  <a:cs typeface="Times New Roman"/>
                </a:rPr>
                <a:t> </a:t>
              </a:r>
              <a:r>
                <a:rPr b="1" spc="-10" dirty="0">
                  <a:solidFill>
                    <a:srgbClr val="FFFF00"/>
                  </a:solidFill>
                  <a:latin typeface="Times New Roman"/>
                  <a:cs typeface="Times New Roman"/>
                </a:rPr>
                <a:t>р</a:t>
              </a:r>
              <a:r>
                <a:rPr b="1" dirty="0">
                  <a:solidFill>
                    <a:srgbClr val="FFFF00"/>
                  </a:solidFill>
                  <a:latin typeface="Times New Roman"/>
                  <a:cs typeface="Times New Roman"/>
                </a:rPr>
                <a:t>е</a:t>
              </a:r>
              <a:r>
                <a:rPr b="1" spc="30" dirty="0">
                  <a:solidFill>
                    <a:srgbClr val="FFFF00"/>
                  </a:solidFill>
                  <a:latin typeface="Times New Roman"/>
                  <a:cs typeface="Times New Roman"/>
                </a:rPr>
                <a:t>а</a:t>
              </a:r>
              <a:r>
                <a:rPr b="1" spc="5" dirty="0">
                  <a:solidFill>
                    <a:srgbClr val="FFFF00"/>
                  </a:solidFill>
                  <a:latin typeface="Times New Roman"/>
                  <a:cs typeface="Times New Roman"/>
                </a:rPr>
                <a:t>ли</a:t>
              </a:r>
              <a:r>
                <a:rPr b="1" dirty="0">
                  <a:solidFill>
                    <a:srgbClr val="FFFF00"/>
                  </a:solidFill>
                  <a:latin typeface="Times New Roman"/>
                  <a:cs typeface="Times New Roman"/>
                </a:rPr>
                <a:t>з</a:t>
              </a:r>
              <a:r>
                <a:rPr b="1" spc="10" dirty="0">
                  <a:solidFill>
                    <a:srgbClr val="FFFF00"/>
                  </a:solidFill>
                  <a:latin typeface="Times New Roman"/>
                  <a:cs typeface="Times New Roman"/>
                </a:rPr>
                <a:t>а</a:t>
              </a:r>
              <a:r>
                <a:rPr b="1" spc="-15" dirty="0">
                  <a:solidFill>
                    <a:srgbClr val="FFFF00"/>
                  </a:solidFill>
                  <a:latin typeface="Times New Roman"/>
                  <a:cs typeface="Times New Roman"/>
                </a:rPr>
                <a:t>ц</a:t>
              </a:r>
              <a:r>
                <a:rPr b="1" spc="5" dirty="0">
                  <a:solidFill>
                    <a:srgbClr val="FFFF00"/>
                  </a:solidFill>
                  <a:latin typeface="Times New Roman"/>
                  <a:cs typeface="Times New Roman"/>
                </a:rPr>
                <a:t>и</a:t>
              </a:r>
              <a:r>
                <a:rPr b="1" dirty="0">
                  <a:solidFill>
                    <a:srgbClr val="FFFF00"/>
                  </a:solidFill>
                  <a:latin typeface="Times New Roman"/>
                  <a:cs typeface="Times New Roman"/>
                </a:rPr>
                <a:t>ю</a:t>
              </a:r>
              <a:r>
                <a:rPr b="1" spc="-70" dirty="0">
                  <a:solidFill>
                    <a:srgbClr val="FFFF00"/>
                  </a:solidFill>
                  <a:latin typeface="Times New Roman"/>
                  <a:cs typeface="Times New Roman"/>
                </a:rPr>
                <a:t> </a:t>
              </a:r>
              <a:r>
                <a:rPr b="1" spc="5" dirty="0" err="1">
                  <a:solidFill>
                    <a:srgbClr val="FFFF00"/>
                  </a:solidFill>
                  <a:latin typeface="Times New Roman"/>
                  <a:cs typeface="Times New Roman"/>
                </a:rPr>
                <a:t>п</a:t>
              </a:r>
              <a:r>
                <a:rPr b="1" spc="-10" dirty="0" err="1">
                  <a:solidFill>
                    <a:srgbClr val="FFFF00"/>
                  </a:solidFill>
                  <a:latin typeface="Times New Roman"/>
                  <a:cs typeface="Times New Roman"/>
                </a:rPr>
                <a:t>р</a:t>
              </a:r>
              <a:r>
                <a:rPr b="1" spc="5" dirty="0" err="1">
                  <a:solidFill>
                    <a:srgbClr val="FFFF00"/>
                  </a:solidFill>
                  <a:latin typeface="Times New Roman"/>
                  <a:cs typeface="Times New Roman"/>
                </a:rPr>
                <a:t>о</a:t>
              </a:r>
              <a:r>
                <a:rPr b="1" spc="-10" dirty="0" err="1">
                  <a:solidFill>
                    <a:srgbClr val="FFFF00"/>
                  </a:solidFill>
                  <a:latin typeface="Times New Roman"/>
                  <a:cs typeface="Times New Roman"/>
                </a:rPr>
                <a:t>гр</a:t>
              </a:r>
              <a:r>
                <a:rPr b="1" spc="5" dirty="0" err="1">
                  <a:solidFill>
                    <a:srgbClr val="FFFF00"/>
                  </a:solidFill>
                  <a:latin typeface="Times New Roman"/>
                  <a:cs typeface="Times New Roman"/>
                </a:rPr>
                <a:t>амм</a:t>
              </a:r>
              <a:r>
                <a:rPr b="1" dirty="0" err="1">
                  <a:solidFill>
                    <a:srgbClr val="FFFF00"/>
                  </a:solidFill>
                  <a:latin typeface="Times New Roman"/>
                  <a:cs typeface="Times New Roman"/>
                </a:rPr>
                <a:t>ы</a:t>
              </a:r>
              <a:r>
                <a:rPr b="1" spc="-100" dirty="0">
                  <a:solidFill>
                    <a:srgbClr val="FFFF00"/>
                  </a:solidFill>
                  <a:latin typeface="Times New Roman"/>
                  <a:cs typeface="Times New Roman"/>
                </a:rPr>
                <a:t> </a:t>
              </a:r>
              <a:r>
                <a:rPr lang="ru-RU" b="1" dirty="0" smtClean="0">
                  <a:solidFill>
                    <a:srgbClr val="FFFF00"/>
                  </a:solidFill>
                  <a:latin typeface="Times New Roman"/>
                  <a:cs typeface="Times New Roman"/>
                </a:rPr>
                <a:t>выделено</a:t>
              </a:r>
            </a:p>
            <a:p>
              <a:pPr marL="793115" marR="1545590" indent="-781050"/>
              <a:r>
                <a:rPr lang="ru-RU" b="1" spc="5" dirty="0" smtClean="0">
                  <a:solidFill>
                    <a:srgbClr val="FFFF00"/>
                  </a:solidFill>
                  <a:latin typeface="Times New Roman"/>
                  <a:cs typeface="Times New Roman"/>
                </a:rPr>
                <a:t>           в 2021 году – </a:t>
              </a:r>
              <a:r>
                <a:rPr lang="ru-RU" b="1" dirty="0" smtClean="0">
                  <a:solidFill>
                    <a:srgbClr val="FFFF00"/>
                  </a:solidFill>
                  <a:latin typeface="Times New Roman"/>
                </a:rPr>
                <a:t>39 988,6</a:t>
              </a:r>
              <a:r>
                <a:rPr lang="ru-RU" b="1" spc="5" dirty="0" smtClean="0">
                  <a:solidFill>
                    <a:srgbClr val="FFFF00"/>
                  </a:solidFill>
                  <a:latin typeface="Times New Roman"/>
                  <a:cs typeface="Times New Roman"/>
                </a:rPr>
                <a:t>тыс. руб.</a:t>
              </a:r>
              <a:endParaRPr dirty="0">
                <a:solidFill>
                  <a:srgbClr val="FFFF00"/>
                </a:solidFill>
                <a:latin typeface="Times New Roman"/>
                <a:cs typeface="Times New Roman"/>
              </a:endParaRPr>
            </a:p>
            <a:p>
              <a:pPr marL="3289300" marR="6350" indent="-610235">
                <a:lnSpc>
                  <a:spcPct val="100000"/>
                </a:lnSpc>
                <a:spcBef>
                  <a:spcPts val="1025"/>
                </a:spcBef>
              </a:pPr>
              <a:endParaRPr lang="ru-RU" sz="1800" b="1" i="1" dirty="0" smtClean="0">
                <a:latin typeface="Times New Roman"/>
                <a:cs typeface="Times New Roman"/>
              </a:endParaRPr>
            </a:p>
          </p:txBody>
        </p:sp>
        <p:sp>
          <p:nvSpPr>
            <p:cNvPr id="34" name="object 34"/>
            <p:cNvSpPr txBox="1"/>
            <p:nvPr/>
          </p:nvSpPr>
          <p:spPr>
            <a:xfrm>
              <a:off x="6013448" y="5430265"/>
              <a:ext cx="4384494" cy="623225"/>
            </a:xfrm>
            <a:prstGeom prst="rect">
              <a:avLst/>
            </a:prstGeom>
          </p:spPr>
          <p:txBody>
            <a:bodyPr vert="horz" wrap="square" lIns="0" tIns="0" rIns="0" bIns="0" rtlCol="0">
              <a:spAutoFit/>
            </a:bodyPr>
            <a:lstStyle/>
            <a:p>
              <a:pPr marL="960755" marR="6350" indent="-948690">
                <a:lnSpc>
                  <a:spcPct val="100000"/>
                </a:lnSpc>
              </a:pPr>
              <a:r>
                <a:rPr lang="ru-RU" b="1" i="1" spc="-70" dirty="0" smtClean="0">
                  <a:solidFill>
                    <a:schemeClr val="bg1"/>
                  </a:solidFill>
                  <a:latin typeface="Times New Roman"/>
                  <a:cs typeface="Times New Roman"/>
                </a:rPr>
                <a:t>Обеспечение реализации муниципальной программы</a:t>
              </a:r>
              <a:endParaRPr sz="1800" dirty="0">
                <a:solidFill>
                  <a:schemeClr val="bg1"/>
                </a:solidFill>
                <a:latin typeface="Times New Roman"/>
                <a:cs typeface="Times New Roman"/>
              </a:endParaRPr>
            </a:p>
          </p:txBody>
        </p:sp>
        <p:sp>
          <p:nvSpPr>
            <p:cNvPr id="35" name="object 35"/>
            <p:cNvSpPr txBox="1"/>
            <p:nvPr/>
          </p:nvSpPr>
          <p:spPr>
            <a:xfrm>
              <a:off x="5039866" y="3686818"/>
              <a:ext cx="5625090" cy="934837"/>
            </a:xfrm>
            <a:prstGeom prst="rect">
              <a:avLst/>
            </a:prstGeom>
          </p:spPr>
          <p:txBody>
            <a:bodyPr vert="horz" wrap="square" lIns="0" tIns="0" rIns="0" bIns="0" rtlCol="0">
              <a:spAutoFit/>
            </a:bodyPr>
            <a:lstStyle/>
            <a:p>
              <a:pPr algn="ctr">
                <a:lnSpc>
                  <a:spcPct val="100000"/>
                </a:lnSpc>
              </a:pPr>
              <a:r>
                <a:rPr lang="ru-RU" b="1" i="1" spc="-15" dirty="0" smtClean="0">
                  <a:solidFill>
                    <a:schemeClr val="bg1"/>
                  </a:solidFill>
                  <a:latin typeface="Times New Roman"/>
                  <a:cs typeface="Times New Roman"/>
                </a:rPr>
                <a:t>Обеспечение выполнения переданных государственных полномочий и полномочий от городского и сельских поселений</a:t>
              </a:r>
              <a:endParaRPr sz="1800" dirty="0">
                <a:solidFill>
                  <a:schemeClr val="bg1"/>
                </a:solidFill>
                <a:latin typeface="Times New Roman"/>
                <a:cs typeface="Times New Roman"/>
              </a:endParaRPr>
            </a:p>
          </p:txBody>
        </p:sp>
        <p:sp>
          <p:nvSpPr>
            <p:cNvPr id="36" name="Rectangle 1"/>
            <p:cNvSpPr>
              <a:spLocks noChangeArrowheads="1"/>
            </p:cNvSpPr>
            <p:nvPr/>
          </p:nvSpPr>
          <p:spPr bwMode="auto">
            <a:xfrm>
              <a:off x="6126930" y="1025587"/>
              <a:ext cx="4327266" cy="131569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539750" algn="just" defTabSz="914400" rtl="0" eaLnBrk="1" fontAlgn="base" latinLnBrk="0" hangingPunct="1">
                <a:lnSpc>
                  <a:spcPct val="100000"/>
                </a:lnSpc>
                <a:spcBef>
                  <a:spcPct val="0"/>
                </a:spcBef>
                <a:spcAft>
                  <a:spcPct val="0"/>
                </a:spcAft>
                <a:buClrTx/>
                <a:buSzTx/>
                <a:buFontTx/>
                <a:buNone/>
                <a:tabLst/>
              </a:pPr>
              <a:r>
                <a:rPr kumimoji="0" lang="ru-RU" sz="1400" b="1" i="0" u="sng" strike="noStrike" cap="none" normalizeH="0" baseline="0" dirty="0" smtClean="0">
                  <a:ln>
                    <a:noFill/>
                  </a:ln>
                  <a:solidFill>
                    <a:srgbClr val="7030A0"/>
                  </a:solidFill>
                  <a:effectLst/>
                  <a:latin typeface="Times New Roman" pitchFamily="18" charset="0"/>
                  <a:ea typeface="Calibri" pitchFamily="34" charset="0"/>
                  <a:cs typeface="Times New Roman" pitchFamily="18" charset="0"/>
                </a:rPr>
                <a:t>Цель муниципальной программы </a:t>
              </a:r>
              <a:r>
                <a:rPr kumimoji="0" lang="ru-RU" sz="1400" b="0" i="0" u="none" strike="noStrike" cap="none" normalizeH="0" baseline="0" dirty="0" smtClean="0">
                  <a:ln>
                    <a:noFill/>
                  </a:ln>
                  <a:solidFill>
                    <a:srgbClr val="7030A0"/>
                  </a:solidFill>
                  <a:effectLst/>
                  <a:latin typeface="Times New Roman" pitchFamily="18" charset="0"/>
                  <a:ea typeface="Calibri" pitchFamily="34" charset="0"/>
                  <a:cs typeface="Times New Roman" pitchFamily="18" charset="0"/>
                </a:rPr>
                <a:t>- совершенствование муниципального управления в администрации Хохольского муниципального района и эффективное использование бюджетных средств.</a:t>
              </a:r>
              <a:endParaRPr kumimoji="0" lang="ru-RU" sz="1800" b="0" i="0" u="none" strike="noStrike" cap="none" normalizeH="0" baseline="0" dirty="0" smtClean="0">
                <a:ln>
                  <a:noFill/>
                </a:ln>
                <a:solidFill>
                  <a:srgbClr val="7030A0"/>
                </a:solidFill>
                <a:effectLst/>
                <a:latin typeface="Arial" pitchFamily="34" charset="0"/>
              </a:endParaRPr>
            </a:p>
          </p:txBody>
        </p:sp>
      </p:grpSp>
      <p:sp>
        <p:nvSpPr>
          <p:cNvPr id="37" name="TextBox 36"/>
          <p:cNvSpPr txBox="1"/>
          <p:nvPr/>
        </p:nvSpPr>
        <p:spPr>
          <a:xfrm>
            <a:off x="1736299" y="3006499"/>
            <a:ext cx="6785615" cy="646331"/>
          </a:xfrm>
          <a:prstGeom prst="rect">
            <a:avLst/>
          </a:prstGeom>
          <a:noFill/>
        </p:spPr>
        <p:txBody>
          <a:bodyPr wrap="square" rtlCol="0">
            <a:spAutoFit/>
          </a:bodyPr>
          <a:lstStyle/>
          <a:p>
            <a:pPr marL="3289300" marR="6350" indent="-610235">
              <a:lnSpc>
                <a:spcPct val="100000"/>
              </a:lnSpc>
              <a:spcBef>
                <a:spcPts val="1025"/>
              </a:spcBef>
            </a:pPr>
            <a:r>
              <a:rPr lang="ru-RU" b="1" i="1" dirty="0">
                <a:solidFill>
                  <a:schemeClr val="bg1"/>
                </a:solidFill>
                <a:latin typeface="Times New Roman"/>
                <a:cs typeface="Times New Roman"/>
              </a:rPr>
              <a:t>Совершенствование деятельности администрации района</a:t>
            </a:r>
            <a:endParaRPr lang="ru-RU" dirty="0">
              <a:solidFill>
                <a:schemeClr val="bg1"/>
              </a:solidFill>
              <a:latin typeface="Times New Roman"/>
              <a:cs typeface="Times New Roman"/>
            </a:endParaRPr>
          </a:p>
        </p:txBody>
      </p:sp>
    </p:spTree>
    <p:extLst>
      <p:ext uri="{BB962C8B-B14F-4D97-AF65-F5344CB8AC3E}">
        <p14:creationId xmlns:p14="http://schemas.microsoft.com/office/powerpoint/2010/main" xmlns="" val="112463288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Скругленный прямоугольник 1"/>
          <p:cNvSpPr/>
          <p:nvPr/>
        </p:nvSpPr>
        <p:spPr>
          <a:xfrm>
            <a:off x="388897" y="65902"/>
            <a:ext cx="8136904" cy="1080814"/>
          </a:xfrm>
          <a:prstGeom prst="round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ru-RU" sz="2400" b="1" i="1" dirty="0" smtClean="0">
                <a:solidFill>
                  <a:srgbClr val="3366FF"/>
                </a:solidFill>
                <a:latin typeface="Times New Roman" panose="02020603050405020304" pitchFamily="18" charset="0"/>
                <a:cs typeface="Times New Roman" panose="02020603050405020304" pitchFamily="18" charset="0"/>
              </a:rPr>
              <a:t>«Развитие образования, молодежной политики и спорта в Хохольском муниципальном районе на 2019-2024 </a:t>
            </a:r>
            <a:r>
              <a:rPr lang="ru-RU" sz="2400" b="1" i="1" dirty="0">
                <a:solidFill>
                  <a:srgbClr val="3366FF"/>
                </a:solidFill>
                <a:latin typeface="Times New Roman" panose="02020603050405020304" pitchFamily="18" charset="0"/>
                <a:cs typeface="Times New Roman" panose="02020603050405020304" pitchFamily="18" charset="0"/>
              </a:rPr>
              <a:t>гг.»</a:t>
            </a:r>
            <a:endParaRPr lang="ru-RU" sz="2400" b="1" i="1" dirty="0">
              <a:solidFill>
                <a:srgbClr val="3366FF"/>
              </a:solidFill>
            </a:endParaRPr>
          </a:p>
        </p:txBody>
      </p:sp>
      <p:grpSp>
        <p:nvGrpSpPr>
          <p:cNvPr id="3" name="Группа 2"/>
          <p:cNvGrpSpPr/>
          <p:nvPr/>
        </p:nvGrpSpPr>
        <p:grpSpPr>
          <a:xfrm>
            <a:off x="1202724" y="1734772"/>
            <a:ext cx="7323437" cy="4066129"/>
            <a:chOff x="1196564" y="1268760"/>
            <a:chExt cx="7947436" cy="4049304"/>
          </a:xfrm>
        </p:grpSpPr>
        <p:sp>
          <p:nvSpPr>
            <p:cNvPr id="4" name="Ромб 3"/>
            <p:cNvSpPr/>
            <p:nvPr/>
          </p:nvSpPr>
          <p:spPr>
            <a:xfrm>
              <a:off x="1196564" y="1268760"/>
              <a:ext cx="3951501" cy="2037952"/>
            </a:xfrm>
            <a:prstGeom prst="diamond">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000" b="1" i="1" dirty="0" smtClean="0">
                  <a:solidFill>
                    <a:srgbClr val="002060"/>
                  </a:solidFill>
                  <a:latin typeface="Times New Roman" pitchFamily="18" charset="0"/>
                  <a:cs typeface="Times New Roman" pitchFamily="18" charset="0"/>
                </a:rPr>
                <a:t>Социализация детей-сирот</a:t>
              </a:r>
              <a:endParaRPr lang="ru-RU" sz="2400" b="1" i="1" dirty="0" smtClean="0">
                <a:solidFill>
                  <a:srgbClr val="002060"/>
                </a:solidFill>
                <a:latin typeface="Times New Roman" pitchFamily="18" charset="0"/>
                <a:cs typeface="Times New Roman" pitchFamily="18" charset="0"/>
              </a:endParaRPr>
            </a:p>
            <a:p>
              <a:pPr algn="ctr"/>
              <a:r>
                <a:rPr lang="ru-RU" sz="2000" b="1" i="1" dirty="0" smtClean="0">
                  <a:solidFill>
                    <a:srgbClr val="FF0000"/>
                  </a:solidFill>
                  <a:latin typeface="Times New Roman" pitchFamily="18" charset="0"/>
                  <a:cs typeface="Times New Roman" pitchFamily="18" charset="0"/>
                </a:rPr>
                <a:t>9 537,8</a:t>
              </a:r>
              <a:endParaRPr lang="ru-RU" sz="2000" b="1" i="1" dirty="0">
                <a:solidFill>
                  <a:srgbClr val="FF0000"/>
                </a:solidFill>
                <a:latin typeface="Times New Roman" pitchFamily="18" charset="0"/>
                <a:cs typeface="Times New Roman" pitchFamily="18" charset="0"/>
              </a:endParaRPr>
            </a:p>
          </p:txBody>
        </p:sp>
        <p:sp>
          <p:nvSpPr>
            <p:cNvPr id="5" name="Ромб 4"/>
            <p:cNvSpPr/>
            <p:nvPr/>
          </p:nvSpPr>
          <p:spPr>
            <a:xfrm>
              <a:off x="5076056" y="1268760"/>
              <a:ext cx="4067944" cy="2078054"/>
            </a:xfrm>
            <a:prstGeom prst="diamond">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000" b="1" i="1" dirty="0" smtClean="0">
                  <a:solidFill>
                    <a:srgbClr val="002060"/>
                  </a:solidFill>
                  <a:latin typeface="Times New Roman" pitchFamily="18" charset="0"/>
                  <a:cs typeface="Times New Roman" pitchFamily="18" charset="0"/>
                </a:rPr>
                <a:t>Развитие дошкольного и общего образования</a:t>
              </a:r>
            </a:p>
            <a:p>
              <a:pPr algn="ctr"/>
              <a:r>
                <a:rPr lang="ru-RU" sz="2000" b="1" i="1" dirty="0" smtClean="0">
                  <a:solidFill>
                    <a:srgbClr val="FF0000"/>
                  </a:solidFill>
                  <a:latin typeface="Times New Roman" pitchFamily="18" charset="0"/>
                  <a:cs typeface="Times New Roman" pitchFamily="18" charset="0"/>
                </a:rPr>
                <a:t>362 654,4</a:t>
              </a:r>
              <a:endParaRPr lang="ru-RU" sz="2000" b="1" i="1" dirty="0">
                <a:solidFill>
                  <a:srgbClr val="FF0000"/>
                </a:solidFill>
                <a:latin typeface="Times New Roman" pitchFamily="18" charset="0"/>
                <a:cs typeface="Times New Roman" pitchFamily="18" charset="0"/>
              </a:endParaRPr>
            </a:p>
          </p:txBody>
        </p:sp>
        <p:sp>
          <p:nvSpPr>
            <p:cNvPr id="7" name="Ромб 6"/>
            <p:cNvSpPr/>
            <p:nvPr/>
          </p:nvSpPr>
          <p:spPr>
            <a:xfrm>
              <a:off x="1201670" y="3301863"/>
              <a:ext cx="3888432" cy="2016201"/>
            </a:xfrm>
            <a:prstGeom prst="diamon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000" b="1" i="1" dirty="0" smtClean="0">
                  <a:solidFill>
                    <a:srgbClr val="FFFF00"/>
                  </a:solidFill>
                  <a:latin typeface="Times New Roman" pitchFamily="18" charset="0"/>
                  <a:cs typeface="Times New Roman" pitchFamily="18" charset="0"/>
                </a:rPr>
                <a:t>Развитие физической культуры и спорта</a:t>
              </a:r>
            </a:p>
            <a:p>
              <a:pPr algn="ctr"/>
              <a:r>
                <a:rPr lang="ru-RU" sz="2000" b="1" i="1" dirty="0" smtClean="0">
                  <a:solidFill>
                    <a:srgbClr val="FFFF00"/>
                  </a:solidFill>
                  <a:latin typeface="Times New Roman" pitchFamily="18" charset="0"/>
                  <a:cs typeface="Times New Roman" pitchFamily="18" charset="0"/>
                </a:rPr>
                <a:t>25 324,2</a:t>
              </a:r>
              <a:endParaRPr lang="ru-RU" sz="2000" b="1" i="1" dirty="0">
                <a:solidFill>
                  <a:srgbClr val="FFFF00"/>
                </a:solidFill>
                <a:latin typeface="Times New Roman" pitchFamily="18" charset="0"/>
                <a:cs typeface="Times New Roman" pitchFamily="18" charset="0"/>
              </a:endParaRPr>
            </a:p>
          </p:txBody>
        </p:sp>
        <p:sp>
          <p:nvSpPr>
            <p:cNvPr id="8" name="Ромб 7"/>
            <p:cNvSpPr/>
            <p:nvPr/>
          </p:nvSpPr>
          <p:spPr>
            <a:xfrm>
              <a:off x="5076056" y="3284984"/>
              <a:ext cx="3888432" cy="2016224"/>
            </a:xfrm>
            <a:prstGeom prst="diamond">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000" b="1" i="1" dirty="0" smtClean="0">
                  <a:solidFill>
                    <a:srgbClr val="FFFF00"/>
                  </a:solidFill>
                  <a:latin typeface="Times New Roman" pitchFamily="18" charset="0"/>
                  <a:cs typeface="Times New Roman" pitchFamily="18" charset="0"/>
                </a:rPr>
                <a:t>Молодежь и организация летнего отдыха</a:t>
              </a:r>
            </a:p>
            <a:p>
              <a:pPr algn="ctr"/>
              <a:r>
                <a:rPr lang="ru-RU" sz="2000" b="1" i="1" dirty="0" smtClean="0">
                  <a:solidFill>
                    <a:srgbClr val="FFFF00"/>
                  </a:solidFill>
                  <a:latin typeface="Times New Roman" pitchFamily="18" charset="0"/>
                  <a:cs typeface="Times New Roman" pitchFamily="18" charset="0"/>
                </a:rPr>
                <a:t>6 272,3</a:t>
              </a:r>
              <a:endParaRPr lang="ru-RU" sz="2000" b="1" i="1" dirty="0">
                <a:solidFill>
                  <a:srgbClr val="FFFF00"/>
                </a:solidFill>
                <a:latin typeface="Times New Roman" pitchFamily="18" charset="0"/>
                <a:cs typeface="Times New Roman" pitchFamily="18" charset="0"/>
              </a:endParaRPr>
            </a:p>
          </p:txBody>
        </p:sp>
        <p:sp>
          <p:nvSpPr>
            <p:cNvPr id="9" name="Ромб 8"/>
            <p:cNvSpPr/>
            <p:nvPr/>
          </p:nvSpPr>
          <p:spPr>
            <a:xfrm>
              <a:off x="3131840" y="2276872"/>
              <a:ext cx="3888432" cy="2016224"/>
            </a:xfrm>
            <a:prstGeom prst="diamond">
              <a:avLst/>
            </a:prstGeom>
            <a:solidFill>
              <a:schemeClr val="accent3">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000" b="1" i="1" dirty="0" smtClean="0">
                  <a:solidFill>
                    <a:srgbClr val="FFFF00"/>
                  </a:solidFill>
                  <a:latin typeface="Times New Roman" pitchFamily="18" charset="0"/>
                  <a:cs typeface="Times New Roman" pitchFamily="18" charset="0"/>
                </a:rPr>
                <a:t>Развитие дополнительного образования</a:t>
              </a:r>
            </a:p>
            <a:p>
              <a:pPr algn="ctr"/>
              <a:r>
                <a:rPr lang="ru-RU" sz="2000" b="1" i="1" dirty="0" smtClean="0">
                  <a:solidFill>
                    <a:srgbClr val="FFFF00"/>
                  </a:solidFill>
                  <a:latin typeface="Times New Roman" pitchFamily="18" charset="0"/>
                  <a:cs typeface="Times New Roman" pitchFamily="18" charset="0"/>
                </a:rPr>
                <a:t>30 776,3</a:t>
              </a:r>
              <a:endParaRPr lang="ru-RU" sz="2000" b="1" i="1" dirty="0">
                <a:solidFill>
                  <a:srgbClr val="FFFF00"/>
                </a:solidFill>
                <a:latin typeface="Times New Roman" pitchFamily="18" charset="0"/>
                <a:cs typeface="Times New Roman" pitchFamily="18" charset="0"/>
              </a:endParaRPr>
            </a:p>
          </p:txBody>
        </p:sp>
      </p:grpSp>
      <p:sp>
        <p:nvSpPr>
          <p:cNvPr id="10" name="TextBox 9"/>
          <p:cNvSpPr txBox="1"/>
          <p:nvPr/>
        </p:nvSpPr>
        <p:spPr>
          <a:xfrm>
            <a:off x="3942338" y="1334662"/>
            <a:ext cx="1589902" cy="523220"/>
          </a:xfrm>
          <a:prstGeom prst="rect">
            <a:avLst/>
          </a:prstGeom>
          <a:noFill/>
        </p:spPr>
        <p:txBody>
          <a:bodyPr wrap="square" rtlCol="0">
            <a:spAutoFit/>
          </a:bodyPr>
          <a:lstStyle/>
          <a:p>
            <a:r>
              <a:rPr lang="ru-RU" sz="2800" b="1" i="1" dirty="0" smtClean="0">
                <a:latin typeface="Times New Roman" pitchFamily="18" charset="0"/>
                <a:cs typeface="Times New Roman" pitchFamily="18" charset="0"/>
              </a:rPr>
              <a:t>2021 год</a:t>
            </a:r>
            <a:endParaRPr lang="ru-RU" sz="2800" b="1" i="1" dirty="0">
              <a:latin typeface="Times New Roman" pitchFamily="18" charset="0"/>
              <a:cs typeface="Times New Roman" pitchFamily="18" charset="0"/>
            </a:endParaRPr>
          </a:p>
        </p:txBody>
      </p:sp>
      <p:sp>
        <p:nvSpPr>
          <p:cNvPr id="11" name="TextBox 10"/>
          <p:cNvSpPr txBox="1"/>
          <p:nvPr/>
        </p:nvSpPr>
        <p:spPr>
          <a:xfrm>
            <a:off x="7266530" y="1334662"/>
            <a:ext cx="1178208" cy="400110"/>
          </a:xfrm>
          <a:prstGeom prst="rect">
            <a:avLst/>
          </a:prstGeom>
          <a:noFill/>
        </p:spPr>
        <p:txBody>
          <a:bodyPr wrap="none" rtlCol="0">
            <a:spAutoFit/>
          </a:bodyPr>
          <a:lstStyle/>
          <a:p>
            <a:r>
              <a:rPr lang="ru-RU" sz="2000" b="1" dirty="0" smtClean="0">
                <a:latin typeface="Times New Roman" pitchFamily="18" charset="0"/>
                <a:cs typeface="Times New Roman" pitchFamily="18" charset="0"/>
              </a:rPr>
              <a:t>Тыс.руб.</a:t>
            </a:r>
            <a:endParaRPr lang="ru-RU" sz="2000" b="1" dirty="0">
              <a:latin typeface="Times New Roman" pitchFamily="18" charset="0"/>
              <a:cs typeface="Times New Roman" pitchFamily="18" charset="0"/>
            </a:endParaRPr>
          </a:p>
        </p:txBody>
      </p:sp>
      <p:sp>
        <p:nvSpPr>
          <p:cNvPr id="13" name="Ромб 12"/>
          <p:cNvSpPr/>
          <p:nvPr/>
        </p:nvSpPr>
        <p:spPr>
          <a:xfrm>
            <a:off x="2994288" y="4790485"/>
            <a:ext cx="3641246" cy="1942071"/>
          </a:xfrm>
          <a:prstGeom prst="diamond">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600" b="1" i="1" dirty="0" smtClean="0">
                <a:solidFill>
                  <a:srgbClr val="002060"/>
                </a:solidFill>
                <a:latin typeface="Times New Roman" pitchFamily="18" charset="0"/>
                <a:cs typeface="Times New Roman" pitchFamily="18" charset="0"/>
              </a:rPr>
              <a:t>Обеспечение условий реализации программы</a:t>
            </a:r>
          </a:p>
          <a:p>
            <a:pPr algn="ctr"/>
            <a:r>
              <a:rPr lang="ru-RU" sz="2000" b="1" i="1" dirty="0" smtClean="0">
                <a:solidFill>
                  <a:srgbClr val="FF0000"/>
                </a:solidFill>
                <a:latin typeface="Times New Roman" pitchFamily="18" charset="0"/>
                <a:cs typeface="Times New Roman" pitchFamily="18" charset="0"/>
              </a:rPr>
              <a:t>14 714,8</a:t>
            </a:r>
            <a:endParaRPr lang="ru-RU" sz="2000" b="1" i="1" dirty="0">
              <a:solidFill>
                <a:srgbClr val="FF0000"/>
              </a:solidFill>
              <a:latin typeface="Times New Roman" pitchFamily="18" charset="0"/>
              <a:cs typeface="Times New Roman" pitchFamily="18" charset="0"/>
            </a:endParaRPr>
          </a:p>
        </p:txBody>
      </p:sp>
    </p:spTree>
    <p:extLst>
      <p:ext uri="{BB962C8B-B14F-4D97-AF65-F5344CB8AC3E}">
        <p14:creationId xmlns:p14="http://schemas.microsoft.com/office/powerpoint/2010/main" xmlns="" val="168635453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Прямоугольник 14"/>
          <p:cNvSpPr/>
          <p:nvPr/>
        </p:nvSpPr>
        <p:spPr>
          <a:xfrm>
            <a:off x="381000" y="72647"/>
            <a:ext cx="8915400" cy="1015663"/>
          </a:xfrm>
          <a:prstGeom prst="rect">
            <a:avLst/>
          </a:prstGeom>
          <a:solidFill>
            <a:srgbClr val="FFFFCC">
              <a:alpha val="67451"/>
            </a:srgbClr>
          </a:solidFill>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p:spPr>
        <p:txBody>
          <a:bodyPr wrap="square">
            <a:spAutoFit/>
          </a:bodyPr>
          <a:lstStyle/>
          <a:p>
            <a:pPr marR="3810" lvl="0" algn="ctr">
              <a:tabLst>
                <a:tab pos="1879600" algn="l"/>
              </a:tabLst>
            </a:pPr>
            <a:r>
              <a:rPr lang="ru-RU" sz="2000" b="1" i="1" dirty="0">
                <a:solidFill>
                  <a:srgbClr val="CC0000"/>
                </a:solidFill>
                <a:latin typeface="Times New Roman"/>
                <a:cs typeface="Times New Roman"/>
              </a:rPr>
              <a:t>Муниципальная программа </a:t>
            </a:r>
            <a:endParaRPr lang="ru-RU" sz="2000" b="1" i="1" dirty="0" smtClean="0">
              <a:solidFill>
                <a:srgbClr val="CC0000"/>
              </a:solidFill>
              <a:latin typeface="Times New Roman"/>
              <a:cs typeface="Times New Roman"/>
            </a:endParaRPr>
          </a:p>
          <a:p>
            <a:pPr marR="3810" lvl="0" algn="ctr">
              <a:tabLst>
                <a:tab pos="1879600" algn="l"/>
              </a:tabLst>
            </a:pPr>
            <a:r>
              <a:rPr lang="ru-RU" sz="2000" b="1" i="1" dirty="0" smtClean="0">
                <a:solidFill>
                  <a:srgbClr val="CC0000"/>
                </a:solidFill>
                <a:latin typeface="Times New Roman"/>
                <a:cs typeface="Times New Roman"/>
              </a:rPr>
              <a:t>«Развитие </a:t>
            </a:r>
            <a:r>
              <a:rPr lang="ru-RU" sz="2000" b="1" i="1" dirty="0">
                <a:solidFill>
                  <a:srgbClr val="CC0000"/>
                </a:solidFill>
                <a:latin typeface="Times New Roman"/>
                <a:cs typeface="Times New Roman"/>
              </a:rPr>
              <a:t>образования, молодежной политики и спорта в Хохольском муниципальном районе на </a:t>
            </a:r>
            <a:r>
              <a:rPr lang="ru-RU" sz="2000" b="1" i="1" dirty="0" smtClean="0">
                <a:solidFill>
                  <a:srgbClr val="CC0000"/>
                </a:solidFill>
                <a:latin typeface="Times New Roman"/>
                <a:cs typeface="Times New Roman"/>
              </a:rPr>
              <a:t>2019-2024»</a:t>
            </a:r>
            <a:endParaRPr lang="ru-RU" sz="2000" b="1" i="1" dirty="0">
              <a:solidFill>
                <a:srgbClr val="CC0000"/>
              </a:solidFill>
              <a:latin typeface="Times New Roman"/>
              <a:cs typeface="Times New Roman"/>
            </a:endParaRPr>
          </a:p>
        </p:txBody>
      </p:sp>
      <p:pic>
        <p:nvPicPr>
          <p:cNvPr id="91138" name="Picture 2" descr="https://riavrn.ru/upload/preview/1/0/f/10fd5c47ef16172702a40abec6385844.jpeg"/>
          <p:cNvPicPr>
            <a:picLocks noChangeAspect="1" noChangeArrowheads="1"/>
          </p:cNvPicPr>
          <p:nvPr/>
        </p:nvPicPr>
        <p:blipFill>
          <a:blip r:embed="rId2" cstate="print"/>
          <a:srcRect/>
          <a:stretch>
            <a:fillRect/>
          </a:stretch>
        </p:blipFill>
        <p:spPr bwMode="auto">
          <a:xfrm>
            <a:off x="6196278" y="1332994"/>
            <a:ext cx="2819400" cy="2667000"/>
          </a:xfrm>
          <a:prstGeom prst="rect">
            <a:avLst/>
          </a:prstGeom>
          <a:noFill/>
        </p:spPr>
      </p:pic>
      <p:sp>
        <p:nvSpPr>
          <p:cNvPr id="16" name="object 10"/>
          <p:cNvSpPr txBox="1"/>
          <p:nvPr/>
        </p:nvSpPr>
        <p:spPr>
          <a:xfrm>
            <a:off x="266713" y="1395930"/>
            <a:ext cx="3346504" cy="2739211"/>
          </a:xfrm>
          <a:prstGeom prst="rect">
            <a:avLst/>
          </a:prstGeom>
          <a:solidFill>
            <a:srgbClr val="FFCC66"/>
          </a:solidFill>
        </p:spPr>
        <p:txBody>
          <a:bodyPr vert="horz" wrap="square" lIns="0" tIns="0" rIns="0" bIns="0" rtlCol="0">
            <a:spAutoFit/>
          </a:bodyPr>
          <a:lstStyle/>
          <a:p>
            <a:pPr marL="20955" algn="ctr"/>
            <a:r>
              <a:rPr lang="ru-RU" sz="1600" b="1" spc="-10" dirty="0" smtClean="0">
                <a:solidFill>
                  <a:srgbClr val="002060"/>
                </a:solidFill>
                <a:latin typeface="Times New Roman" pitchFamily="18" charset="0"/>
                <a:cs typeface="Times New Roman" pitchFamily="18" charset="0"/>
              </a:rPr>
              <a:t>Н</a:t>
            </a:r>
            <a:r>
              <a:rPr sz="1600" b="1" dirty="0" smtClean="0">
                <a:solidFill>
                  <a:srgbClr val="002060"/>
                </a:solidFill>
                <a:latin typeface="Times New Roman" pitchFamily="18" charset="0"/>
                <a:cs typeface="Times New Roman" pitchFamily="18" charset="0"/>
              </a:rPr>
              <a:t>а</a:t>
            </a:r>
            <a:r>
              <a:rPr sz="1600" b="1" spc="-15" dirty="0" smtClean="0">
                <a:solidFill>
                  <a:srgbClr val="002060"/>
                </a:solidFill>
                <a:latin typeface="Times New Roman" pitchFamily="18" charset="0"/>
                <a:cs typeface="Times New Roman" pitchFamily="18" charset="0"/>
              </a:rPr>
              <a:t> р</a:t>
            </a:r>
            <a:r>
              <a:rPr sz="1600" b="1" spc="-10" dirty="0" smtClean="0">
                <a:solidFill>
                  <a:srgbClr val="002060"/>
                </a:solidFill>
                <a:latin typeface="Times New Roman" pitchFamily="18" charset="0"/>
                <a:cs typeface="Times New Roman" pitchFamily="18" charset="0"/>
              </a:rPr>
              <a:t>е</a:t>
            </a:r>
            <a:r>
              <a:rPr sz="1600" b="1" spc="5" dirty="0" smtClean="0">
                <a:solidFill>
                  <a:srgbClr val="002060"/>
                </a:solidFill>
                <a:latin typeface="Times New Roman" pitchFamily="18" charset="0"/>
                <a:cs typeface="Times New Roman" pitchFamily="18" charset="0"/>
              </a:rPr>
              <a:t>а</a:t>
            </a:r>
            <a:r>
              <a:rPr sz="1600" b="1" dirty="0" smtClean="0">
                <a:solidFill>
                  <a:srgbClr val="002060"/>
                </a:solidFill>
                <a:latin typeface="Times New Roman" pitchFamily="18" charset="0"/>
                <a:cs typeface="Times New Roman" pitchFamily="18" charset="0"/>
              </a:rPr>
              <a:t>л</a:t>
            </a:r>
            <a:r>
              <a:rPr sz="1600" b="1" spc="-10" dirty="0" smtClean="0">
                <a:solidFill>
                  <a:srgbClr val="002060"/>
                </a:solidFill>
                <a:latin typeface="Times New Roman" pitchFamily="18" charset="0"/>
                <a:cs typeface="Times New Roman" pitchFamily="18" charset="0"/>
              </a:rPr>
              <a:t>и</a:t>
            </a:r>
            <a:r>
              <a:rPr sz="1600" b="1" dirty="0" smtClean="0">
                <a:solidFill>
                  <a:srgbClr val="002060"/>
                </a:solidFill>
                <a:latin typeface="Times New Roman" pitchFamily="18" charset="0"/>
                <a:cs typeface="Times New Roman" pitchFamily="18" charset="0"/>
              </a:rPr>
              <a:t>з</a:t>
            </a:r>
            <a:r>
              <a:rPr sz="1600" b="1" spc="-20" dirty="0" smtClean="0">
                <a:solidFill>
                  <a:srgbClr val="002060"/>
                </a:solidFill>
                <a:latin typeface="Times New Roman" pitchFamily="18" charset="0"/>
                <a:cs typeface="Times New Roman" pitchFamily="18" charset="0"/>
              </a:rPr>
              <a:t>а</a:t>
            </a:r>
            <a:r>
              <a:rPr sz="1600" b="1" spc="-10" dirty="0" smtClean="0">
                <a:solidFill>
                  <a:srgbClr val="002060"/>
                </a:solidFill>
                <a:latin typeface="Times New Roman" pitchFamily="18" charset="0"/>
                <a:cs typeface="Times New Roman" pitchFamily="18" charset="0"/>
              </a:rPr>
              <a:t>ци</a:t>
            </a:r>
            <a:r>
              <a:rPr sz="1600" b="1" dirty="0" smtClean="0">
                <a:solidFill>
                  <a:srgbClr val="002060"/>
                </a:solidFill>
                <a:latin typeface="Times New Roman" pitchFamily="18" charset="0"/>
                <a:cs typeface="Times New Roman" pitchFamily="18" charset="0"/>
              </a:rPr>
              <a:t>ю</a:t>
            </a:r>
            <a:r>
              <a:rPr sz="1600" b="1" spc="65" dirty="0" smtClean="0">
                <a:solidFill>
                  <a:srgbClr val="002060"/>
                </a:solidFill>
                <a:latin typeface="Times New Roman" pitchFamily="18" charset="0"/>
                <a:cs typeface="Times New Roman" pitchFamily="18" charset="0"/>
              </a:rPr>
              <a:t> </a:t>
            </a:r>
            <a:r>
              <a:rPr sz="1600" b="1" spc="-10" dirty="0" smtClean="0">
                <a:solidFill>
                  <a:srgbClr val="002060"/>
                </a:solidFill>
                <a:latin typeface="Times New Roman" pitchFamily="18" charset="0"/>
                <a:cs typeface="Times New Roman" pitchFamily="18" charset="0"/>
              </a:rPr>
              <a:t>п</a:t>
            </a:r>
            <a:r>
              <a:rPr sz="1600" b="1" spc="-20" dirty="0" smtClean="0">
                <a:solidFill>
                  <a:srgbClr val="002060"/>
                </a:solidFill>
                <a:latin typeface="Times New Roman" pitchFamily="18" charset="0"/>
                <a:cs typeface="Times New Roman" pitchFamily="18" charset="0"/>
              </a:rPr>
              <a:t>р</a:t>
            </a:r>
            <a:r>
              <a:rPr sz="1600" b="1" spc="-15" dirty="0" smtClean="0">
                <a:solidFill>
                  <a:srgbClr val="002060"/>
                </a:solidFill>
                <a:latin typeface="Times New Roman" pitchFamily="18" charset="0"/>
                <a:cs typeface="Times New Roman" pitchFamily="18" charset="0"/>
              </a:rPr>
              <a:t>о</a:t>
            </a:r>
            <a:r>
              <a:rPr sz="1600" b="1" dirty="0" smtClean="0">
                <a:solidFill>
                  <a:srgbClr val="002060"/>
                </a:solidFill>
                <a:latin typeface="Times New Roman" pitchFamily="18" charset="0"/>
                <a:cs typeface="Times New Roman" pitchFamily="18" charset="0"/>
              </a:rPr>
              <a:t>г</a:t>
            </a:r>
            <a:r>
              <a:rPr sz="1600" b="1" spc="-20" dirty="0" smtClean="0">
                <a:solidFill>
                  <a:srgbClr val="002060"/>
                </a:solidFill>
                <a:latin typeface="Times New Roman" pitchFamily="18" charset="0"/>
                <a:cs typeface="Times New Roman" pitchFamily="18" charset="0"/>
              </a:rPr>
              <a:t>р</a:t>
            </a:r>
            <a:r>
              <a:rPr sz="1600" b="1" spc="-15" dirty="0" smtClean="0">
                <a:solidFill>
                  <a:srgbClr val="002060"/>
                </a:solidFill>
                <a:latin typeface="Times New Roman" pitchFamily="18" charset="0"/>
                <a:cs typeface="Times New Roman" pitchFamily="18" charset="0"/>
              </a:rPr>
              <a:t>а</a:t>
            </a:r>
            <a:r>
              <a:rPr sz="1600" b="1" dirty="0" smtClean="0">
                <a:solidFill>
                  <a:srgbClr val="002060"/>
                </a:solidFill>
                <a:latin typeface="Times New Roman" pitchFamily="18" charset="0"/>
                <a:cs typeface="Times New Roman" pitchFamily="18" charset="0"/>
              </a:rPr>
              <a:t>м</a:t>
            </a:r>
            <a:r>
              <a:rPr sz="1600" b="1" spc="-10" dirty="0" smtClean="0">
                <a:solidFill>
                  <a:srgbClr val="002060"/>
                </a:solidFill>
                <a:latin typeface="Times New Roman" pitchFamily="18" charset="0"/>
                <a:cs typeface="Times New Roman" pitchFamily="18" charset="0"/>
              </a:rPr>
              <a:t>м</a:t>
            </a:r>
            <a:r>
              <a:rPr sz="1600" b="1" dirty="0" smtClean="0">
                <a:solidFill>
                  <a:srgbClr val="002060"/>
                </a:solidFill>
                <a:latin typeface="Times New Roman" pitchFamily="18" charset="0"/>
                <a:cs typeface="Times New Roman" pitchFamily="18" charset="0"/>
              </a:rPr>
              <a:t>ы</a:t>
            </a:r>
            <a:r>
              <a:rPr lang="ru-RU" sz="1600" b="1" dirty="0" smtClean="0">
                <a:solidFill>
                  <a:srgbClr val="002060"/>
                </a:solidFill>
                <a:latin typeface="Times New Roman" pitchFamily="18" charset="0"/>
                <a:cs typeface="Times New Roman" pitchFamily="18" charset="0"/>
              </a:rPr>
              <a:t> </a:t>
            </a:r>
          </a:p>
          <a:p>
            <a:pPr marL="20955" algn="ctr"/>
            <a:r>
              <a:rPr lang="ru-RU" sz="1600" b="1" dirty="0" smtClean="0">
                <a:solidFill>
                  <a:srgbClr val="002060"/>
                </a:solidFill>
                <a:latin typeface="Times New Roman" pitchFamily="18" charset="0"/>
                <a:cs typeface="Times New Roman" pitchFamily="18" charset="0"/>
              </a:rPr>
              <a:t>в 2021 году </a:t>
            </a:r>
            <a:endParaRPr sz="1600" b="1" dirty="0" smtClean="0">
              <a:solidFill>
                <a:srgbClr val="002060"/>
              </a:solidFill>
              <a:latin typeface="Times New Roman" pitchFamily="18" charset="0"/>
              <a:cs typeface="Times New Roman" pitchFamily="18" charset="0"/>
            </a:endParaRPr>
          </a:p>
          <a:p>
            <a:pPr marR="29845" algn="ctr"/>
            <a:r>
              <a:rPr lang="ru-RU" sz="1600" b="1" dirty="0" smtClean="0">
                <a:solidFill>
                  <a:srgbClr val="002060"/>
                </a:solidFill>
                <a:latin typeface="Times New Roman" pitchFamily="18" charset="0"/>
                <a:cs typeface="Times New Roman" pitchFamily="18" charset="0"/>
              </a:rPr>
              <a:t>Выделено 466,9 млн. рублей,</a:t>
            </a:r>
          </a:p>
          <a:p>
            <a:pPr marR="29845" algn="ctr"/>
            <a:r>
              <a:rPr lang="ru-RU" sz="1600" b="1" dirty="0" smtClean="0">
                <a:solidFill>
                  <a:srgbClr val="002060"/>
                </a:solidFill>
                <a:latin typeface="Times New Roman" pitchFamily="18" charset="0"/>
                <a:cs typeface="Times New Roman" pitchFamily="18" charset="0"/>
              </a:rPr>
              <a:t> в том числе за счет областного бюджета в рамках государственной программы Воронежской области «Развитие образования» </a:t>
            </a:r>
          </a:p>
          <a:p>
            <a:pPr marR="29845" algn="ctr"/>
            <a:r>
              <a:rPr lang="ru-RU" sz="1600" b="1" dirty="0" smtClean="0">
                <a:solidFill>
                  <a:srgbClr val="002060"/>
                </a:solidFill>
                <a:latin typeface="Times New Roman" pitchFamily="18" charset="0"/>
                <a:cs typeface="Times New Roman" pitchFamily="18" charset="0"/>
              </a:rPr>
              <a:t>- на обеспечение дошкольного образования – 69,6 млн. </a:t>
            </a:r>
            <a:r>
              <a:rPr lang="ru-RU" sz="1600" b="1" dirty="0" err="1" smtClean="0">
                <a:solidFill>
                  <a:srgbClr val="002060"/>
                </a:solidFill>
                <a:latin typeface="Times New Roman" pitchFamily="18" charset="0"/>
                <a:cs typeface="Times New Roman" pitchFamily="18" charset="0"/>
              </a:rPr>
              <a:t>руб</a:t>
            </a:r>
            <a:r>
              <a:rPr lang="ru-RU" sz="1600" b="1" dirty="0" smtClean="0">
                <a:solidFill>
                  <a:srgbClr val="002060"/>
                </a:solidFill>
                <a:latin typeface="Times New Roman" pitchFamily="18" charset="0"/>
                <a:cs typeface="Times New Roman" pitchFamily="18" charset="0"/>
              </a:rPr>
              <a:t>;</a:t>
            </a:r>
          </a:p>
          <a:p>
            <a:pPr marR="29845" algn="ctr"/>
            <a:r>
              <a:rPr lang="ru-RU" sz="1600" b="1" dirty="0" smtClean="0">
                <a:solidFill>
                  <a:srgbClr val="002060"/>
                </a:solidFill>
                <a:latin typeface="Times New Roman" pitchFamily="18" charset="0"/>
                <a:cs typeface="Times New Roman" pitchFamily="18" charset="0"/>
              </a:rPr>
              <a:t>- на обеспечение общего образования  </a:t>
            </a:r>
            <a:r>
              <a:rPr lang="ru-RU" sz="1600" b="1" smtClean="0">
                <a:solidFill>
                  <a:srgbClr val="002060"/>
                </a:solidFill>
                <a:latin typeface="Times New Roman" pitchFamily="18" charset="0"/>
                <a:cs typeface="Times New Roman" pitchFamily="18" charset="0"/>
              </a:rPr>
              <a:t>– 172,2 </a:t>
            </a:r>
            <a:r>
              <a:rPr lang="ru-RU" sz="1600" b="1" dirty="0" smtClean="0">
                <a:solidFill>
                  <a:srgbClr val="002060"/>
                </a:solidFill>
                <a:latin typeface="Times New Roman" pitchFamily="18" charset="0"/>
                <a:cs typeface="Times New Roman" pitchFamily="18" charset="0"/>
              </a:rPr>
              <a:t>млн. </a:t>
            </a:r>
            <a:r>
              <a:rPr lang="ru-RU" b="1" dirty="0" smtClean="0">
                <a:solidFill>
                  <a:srgbClr val="002060"/>
                </a:solidFill>
                <a:latin typeface="Times New Roman" pitchFamily="18" charset="0"/>
                <a:cs typeface="Times New Roman" pitchFamily="18" charset="0"/>
              </a:rPr>
              <a:t>руб. </a:t>
            </a:r>
            <a:endParaRPr b="1" dirty="0">
              <a:solidFill>
                <a:srgbClr val="002060"/>
              </a:solidFill>
              <a:latin typeface="Times New Roman" pitchFamily="18" charset="0"/>
              <a:cs typeface="Times New Roman" pitchFamily="18" charset="0"/>
            </a:endParaRPr>
          </a:p>
        </p:txBody>
      </p:sp>
      <p:sp>
        <p:nvSpPr>
          <p:cNvPr id="21" name="Куб 20"/>
          <p:cNvSpPr/>
          <p:nvPr/>
        </p:nvSpPr>
        <p:spPr>
          <a:xfrm>
            <a:off x="76200" y="4244678"/>
            <a:ext cx="1641268" cy="2080939"/>
          </a:xfrm>
          <a:prstGeom prst="cub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ru-RU" sz="1400" dirty="0" err="1" smtClean="0">
                <a:latin typeface="Times New Roman" panose="02020603050405020304" pitchFamily="18" charset="0"/>
                <a:cs typeface="Times New Roman" panose="02020603050405020304" pitchFamily="18" charset="0"/>
              </a:rPr>
              <a:t>Социали</a:t>
            </a:r>
            <a:r>
              <a:rPr lang="ru-RU" sz="1400" dirty="0" smtClean="0">
                <a:latin typeface="Times New Roman" panose="02020603050405020304" pitchFamily="18" charset="0"/>
                <a:cs typeface="Times New Roman" panose="02020603050405020304" pitchFamily="18" charset="0"/>
              </a:rPr>
              <a:t>- </a:t>
            </a:r>
            <a:r>
              <a:rPr lang="ru-RU" sz="1400" dirty="0" err="1" smtClean="0">
                <a:latin typeface="Times New Roman" panose="02020603050405020304" pitchFamily="18" charset="0"/>
                <a:cs typeface="Times New Roman" panose="02020603050405020304" pitchFamily="18" charset="0"/>
              </a:rPr>
              <a:t>зация</a:t>
            </a:r>
            <a:r>
              <a:rPr lang="ru-RU" sz="1400" dirty="0" smtClean="0">
                <a:latin typeface="Times New Roman" panose="02020603050405020304" pitchFamily="18" charset="0"/>
                <a:cs typeface="Times New Roman" panose="02020603050405020304" pitchFamily="18" charset="0"/>
              </a:rPr>
              <a:t> </a:t>
            </a:r>
            <a:r>
              <a:rPr lang="ru-RU" sz="1400" dirty="0">
                <a:latin typeface="Times New Roman" panose="02020603050405020304" pitchFamily="18" charset="0"/>
                <a:cs typeface="Times New Roman" panose="02020603050405020304" pitchFamily="18" charset="0"/>
              </a:rPr>
              <a:t>детей-сирот и детей, </a:t>
            </a:r>
            <a:r>
              <a:rPr lang="ru-RU" sz="1400" dirty="0" err="1" smtClean="0">
                <a:latin typeface="Times New Roman" panose="02020603050405020304" pitchFamily="18" charset="0"/>
                <a:cs typeface="Times New Roman" panose="02020603050405020304" pitchFamily="18" charset="0"/>
              </a:rPr>
              <a:t>нуждаю-щихся</a:t>
            </a:r>
            <a:r>
              <a:rPr lang="ru-RU" sz="1400" dirty="0" smtClean="0">
                <a:latin typeface="Times New Roman" panose="02020603050405020304" pitchFamily="18" charset="0"/>
                <a:cs typeface="Times New Roman" panose="02020603050405020304" pitchFamily="18" charset="0"/>
              </a:rPr>
              <a:t> </a:t>
            </a:r>
            <a:r>
              <a:rPr lang="ru-RU" sz="1400" dirty="0">
                <a:latin typeface="Times New Roman" panose="02020603050405020304" pitchFamily="18" charset="0"/>
                <a:cs typeface="Times New Roman" panose="02020603050405020304" pitchFamily="18" charset="0"/>
              </a:rPr>
              <a:t>в особой защите</a:t>
            </a:r>
          </a:p>
        </p:txBody>
      </p:sp>
      <p:sp>
        <p:nvSpPr>
          <p:cNvPr id="25" name="Куб 24"/>
          <p:cNvSpPr/>
          <p:nvPr/>
        </p:nvSpPr>
        <p:spPr>
          <a:xfrm>
            <a:off x="1524000" y="4258650"/>
            <a:ext cx="1725042" cy="2052994"/>
          </a:xfrm>
          <a:prstGeom prst="cub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ru-RU" sz="1400" dirty="0" smtClean="0">
                <a:latin typeface="Times New Roman"/>
                <a:ea typeface="Times New Roman"/>
                <a:cs typeface="Times New Roman"/>
              </a:rPr>
              <a:t>Развитие дошкольного и общего образования</a:t>
            </a:r>
            <a:endParaRPr lang="ru-RU" sz="1400" dirty="0"/>
          </a:p>
        </p:txBody>
      </p:sp>
      <p:sp>
        <p:nvSpPr>
          <p:cNvPr id="26" name="Куб 25"/>
          <p:cNvSpPr/>
          <p:nvPr/>
        </p:nvSpPr>
        <p:spPr>
          <a:xfrm>
            <a:off x="3078026" y="4266897"/>
            <a:ext cx="1570174" cy="2041816"/>
          </a:xfrm>
          <a:prstGeom prst="cub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ru-RU" sz="1400" dirty="0" smtClean="0">
                <a:latin typeface="Times New Roman"/>
                <a:ea typeface="Times New Roman"/>
                <a:cs typeface="Times New Roman"/>
              </a:rPr>
              <a:t>Развитие дополнительного образования</a:t>
            </a:r>
            <a:endParaRPr lang="ru-RU" sz="1400" dirty="0"/>
          </a:p>
        </p:txBody>
      </p:sp>
      <p:sp>
        <p:nvSpPr>
          <p:cNvPr id="27" name="Куб 26"/>
          <p:cNvSpPr/>
          <p:nvPr/>
        </p:nvSpPr>
        <p:spPr>
          <a:xfrm>
            <a:off x="4495800" y="4266897"/>
            <a:ext cx="1527035" cy="2058720"/>
          </a:xfrm>
          <a:prstGeom prst="cub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ru-RU" sz="1400" dirty="0" smtClean="0">
                <a:latin typeface="Times New Roman"/>
                <a:ea typeface="Times New Roman"/>
                <a:cs typeface="Times New Roman"/>
              </a:rPr>
              <a:t>Молодежь и организация летнего отдыха</a:t>
            </a:r>
            <a:endParaRPr lang="ru-RU" sz="1400" dirty="0"/>
          </a:p>
        </p:txBody>
      </p:sp>
      <p:sp>
        <p:nvSpPr>
          <p:cNvPr id="31" name="Выноска со стрелкой вниз 30"/>
          <p:cNvSpPr/>
          <p:nvPr/>
        </p:nvSpPr>
        <p:spPr>
          <a:xfrm>
            <a:off x="3779099" y="1750920"/>
            <a:ext cx="2251296" cy="2133600"/>
          </a:xfrm>
          <a:prstGeom prst="downArrow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2700" marR="6350" algn="ctr">
              <a:lnSpc>
                <a:spcPct val="100000"/>
              </a:lnSpc>
            </a:pPr>
            <a:r>
              <a:rPr lang="ru-RU" b="1" u="sng" spc="-15" dirty="0" smtClean="0">
                <a:solidFill>
                  <a:schemeClr val="bg1"/>
                </a:solidFill>
                <a:latin typeface="Times New Roman"/>
                <a:cs typeface="Times New Roman"/>
              </a:rPr>
              <a:t>Пр</a:t>
            </a:r>
            <a:r>
              <a:rPr lang="ru-RU" b="1" u="sng" spc="-5" dirty="0" smtClean="0">
                <a:solidFill>
                  <a:schemeClr val="bg1"/>
                </a:solidFill>
                <a:latin typeface="Times New Roman"/>
                <a:cs typeface="Times New Roman"/>
              </a:rPr>
              <a:t>о</a:t>
            </a:r>
            <a:r>
              <a:rPr lang="ru-RU" b="1" u="sng" spc="-10" dirty="0" smtClean="0">
                <a:solidFill>
                  <a:schemeClr val="bg1"/>
                </a:solidFill>
                <a:latin typeface="Times New Roman"/>
                <a:cs typeface="Times New Roman"/>
              </a:rPr>
              <a:t>гра</a:t>
            </a:r>
            <a:r>
              <a:rPr lang="ru-RU" b="1" u="sng" spc="-5" dirty="0" smtClean="0">
                <a:solidFill>
                  <a:schemeClr val="bg1"/>
                </a:solidFill>
                <a:latin typeface="Times New Roman"/>
                <a:cs typeface="Times New Roman"/>
              </a:rPr>
              <a:t>м</a:t>
            </a:r>
            <a:r>
              <a:rPr lang="ru-RU" b="1" u="sng" spc="-15" dirty="0" smtClean="0">
                <a:solidFill>
                  <a:schemeClr val="bg1"/>
                </a:solidFill>
                <a:latin typeface="Times New Roman"/>
                <a:cs typeface="Times New Roman"/>
              </a:rPr>
              <a:t>ма</a:t>
            </a:r>
            <a:r>
              <a:rPr lang="ru-RU" b="1" u="sng" spc="-10" dirty="0" smtClean="0">
                <a:solidFill>
                  <a:schemeClr val="bg1"/>
                </a:solidFill>
                <a:latin typeface="Times New Roman"/>
                <a:cs typeface="Times New Roman"/>
              </a:rPr>
              <a:t> вкл</a:t>
            </a:r>
            <a:r>
              <a:rPr lang="ru-RU" b="1" u="sng" spc="-105" dirty="0" smtClean="0">
                <a:solidFill>
                  <a:schemeClr val="bg1"/>
                </a:solidFill>
                <a:latin typeface="Times New Roman"/>
                <a:cs typeface="Times New Roman"/>
              </a:rPr>
              <a:t>ю</a:t>
            </a:r>
            <a:r>
              <a:rPr lang="ru-RU" b="1" u="sng" spc="-15" dirty="0" smtClean="0">
                <a:solidFill>
                  <a:schemeClr val="bg1"/>
                </a:solidFill>
                <a:latin typeface="Times New Roman"/>
                <a:cs typeface="Times New Roman"/>
              </a:rPr>
              <a:t>ч</a:t>
            </a:r>
            <a:r>
              <a:rPr lang="ru-RU" b="1" u="sng" dirty="0" smtClean="0">
                <a:solidFill>
                  <a:schemeClr val="bg1"/>
                </a:solidFill>
                <a:latin typeface="Times New Roman"/>
                <a:cs typeface="Times New Roman"/>
              </a:rPr>
              <a:t>а</a:t>
            </a:r>
            <a:r>
              <a:rPr lang="ru-RU" b="1" u="sng" spc="-55" dirty="0" smtClean="0">
                <a:solidFill>
                  <a:schemeClr val="bg1"/>
                </a:solidFill>
                <a:latin typeface="Times New Roman"/>
                <a:cs typeface="Times New Roman"/>
              </a:rPr>
              <a:t>е</a:t>
            </a:r>
            <a:r>
              <a:rPr lang="ru-RU" b="1" u="sng" spc="-10" dirty="0" smtClean="0">
                <a:solidFill>
                  <a:schemeClr val="bg1"/>
                </a:solidFill>
                <a:latin typeface="Times New Roman"/>
                <a:cs typeface="Times New Roman"/>
              </a:rPr>
              <a:t>т</a:t>
            </a:r>
            <a:r>
              <a:rPr lang="ru-RU" b="1" u="sng" spc="5" dirty="0" smtClean="0">
                <a:solidFill>
                  <a:schemeClr val="bg1"/>
                </a:solidFill>
                <a:latin typeface="Times New Roman"/>
                <a:cs typeface="Times New Roman"/>
              </a:rPr>
              <a:t> </a:t>
            </a:r>
            <a:r>
              <a:rPr lang="ru-RU" b="1" u="sng" dirty="0" smtClean="0">
                <a:solidFill>
                  <a:schemeClr val="bg1"/>
                </a:solidFill>
                <a:latin typeface="Times New Roman"/>
                <a:cs typeface="Times New Roman"/>
              </a:rPr>
              <a:t>о</a:t>
            </a:r>
            <a:r>
              <a:rPr lang="ru-RU" b="1" u="sng" spc="-10" dirty="0" smtClean="0">
                <a:solidFill>
                  <a:schemeClr val="bg1"/>
                </a:solidFill>
                <a:latin typeface="Times New Roman"/>
                <a:cs typeface="Times New Roman"/>
              </a:rPr>
              <a:t>сн</a:t>
            </a:r>
            <a:r>
              <a:rPr lang="ru-RU" b="1" u="sng" spc="-50" dirty="0" smtClean="0">
                <a:solidFill>
                  <a:schemeClr val="bg1"/>
                </a:solidFill>
                <a:latin typeface="Times New Roman"/>
                <a:cs typeface="Times New Roman"/>
              </a:rPr>
              <a:t>о</a:t>
            </a:r>
            <a:r>
              <a:rPr lang="ru-RU" b="1" u="sng" spc="-15" dirty="0" smtClean="0">
                <a:solidFill>
                  <a:schemeClr val="bg1"/>
                </a:solidFill>
                <a:latin typeface="Times New Roman"/>
                <a:cs typeface="Times New Roman"/>
              </a:rPr>
              <a:t>в</a:t>
            </a:r>
            <a:r>
              <a:rPr lang="ru-RU" b="1" u="sng" spc="-10" dirty="0" smtClean="0">
                <a:solidFill>
                  <a:schemeClr val="bg1"/>
                </a:solidFill>
                <a:latin typeface="Times New Roman"/>
                <a:cs typeface="Times New Roman"/>
              </a:rPr>
              <a:t>н</a:t>
            </a:r>
            <a:r>
              <a:rPr lang="ru-RU" b="1" u="sng" spc="-15" dirty="0" smtClean="0">
                <a:solidFill>
                  <a:schemeClr val="bg1"/>
                </a:solidFill>
                <a:latin typeface="Times New Roman"/>
                <a:cs typeface="Times New Roman"/>
              </a:rPr>
              <a:t>ые</a:t>
            </a:r>
            <a:r>
              <a:rPr lang="ru-RU" b="1" u="sng" spc="-10" dirty="0" smtClean="0">
                <a:solidFill>
                  <a:schemeClr val="bg1"/>
                </a:solidFill>
                <a:latin typeface="Times New Roman"/>
                <a:cs typeface="Times New Roman"/>
              </a:rPr>
              <a:t> подпрограммы</a:t>
            </a:r>
            <a:endParaRPr lang="ru-RU" u="sng" dirty="0">
              <a:solidFill>
                <a:schemeClr val="bg1"/>
              </a:solidFill>
              <a:latin typeface="Times New Roman"/>
              <a:cs typeface="Times New Roman"/>
            </a:endParaRPr>
          </a:p>
        </p:txBody>
      </p:sp>
      <p:sp>
        <p:nvSpPr>
          <p:cNvPr id="32" name="Куб 31"/>
          <p:cNvSpPr/>
          <p:nvPr/>
        </p:nvSpPr>
        <p:spPr>
          <a:xfrm>
            <a:off x="5804931" y="4266897"/>
            <a:ext cx="1635678" cy="2050340"/>
          </a:xfrm>
          <a:prstGeom prst="cub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ru-RU" sz="1400" dirty="0" smtClean="0">
                <a:latin typeface="Times New Roman"/>
                <a:ea typeface="Times New Roman"/>
                <a:cs typeface="Times New Roman"/>
              </a:rPr>
              <a:t>Обеспечение условий реализации Программы</a:t>
            </a:r>
            <a:endParaRPr lang="ru-RU" sz="1400" dirty="0"/>
          </a:p>
        </p:txBody>
      </p:sp>
      <p:sp>
        <p:nvSpPr>
          <p:cNvPr id="33" name="Куб 32"/>
          <p:cNvSpPr/>
          <p:nvPr/>
        </p:nvSpPr>
        <p:spPr>
          <a:xfrm>
            <a:off x="7331966" y="4244678"/>
            <a:ext cx="1530088" cy="2064035"/>
          </a:xfrm>
          <a:prstGeom prst="cub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ru-RU" sz="1400" dirty="0" smtClean="0">
                <a:latin typeface="Times New Roman"/>
                <a:ea typeface="Times New Roman"/>
                <a:cs typeface="Times New Roman"/>
              </a:rPr>
              <a:t>Развитие физической культуры и спорта</a:t>
            </a:r>
            <a:endParaRPr lang="ru-RU" sz="1400" dirty="0"/>
          </a:p>
        </p:txBody>
      </p:sp>
    </p:spTree>
    <p:extLst>
      <p:ext uri="{BB962C8B-B14F-4D97-AF65-F5344CB8AC3E}">
        <p14:creationId xmlns:p14="http://schemas.microsoft.com/office/powerpoint/2010/main" xmlns="" val="2440555738"/>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a:blip r:embed="rId2" cstate="print"/>
          <a:srcRect/>
          <a:stretch>
            <a:fillRect/>
          </a:stretch>
        </p:blipFill>
        <p:spPr bwMode="auto">
          <a:xfrm>
            <a:off x="323528" y="333028"/>
            <a:ext cx="792088" cy="988292"/>
          </a:xfrm>
          <a:prstGeom prst="rect">
            <a:avLst/>
          </a:prstGeom>
          <a:noFill/>
          <a:ln w="9525">
            <a:noFill/>
            <a:miter lim="800000"/>
            <a:headEnd/>
            <a:tailEnd/>
          </a:ln>
        </p:spPr>
      </p:pic>
      <p:sp>
        <p:nvSpPr>
          <p:cNvPr id="7" name="Подзаголовок 2"/>
          <p:cNvSpPr txBox="1">
            <a:spLocks/>
          </p:cNvSpPr>
          <p:nvPr/>
        </p:nvSpPr>
        <p:spPr>
          <a:xfrm>
            <a:off x="2857488" y="4857760"/>
            <a:ext cx="3929090" cy="500066"/>
          </a:xfrm>
          <a:prstGeom prst="rect">
            <a:avLst/>
          </a:prstGeom>
        </p:spPr>
        <p:txBody>
          <a:bodyPr vert="horz" lIns="91440" tIns="45720" rIns="91440" bIns="45720" rtlCol="0">
            <a:normAutofit/>
          </a:bodyPr>
          <a:lstStyle/>
          <a:p>
            <a:pPr lvl="0" algn="ctr">
              <a:spcBef>
                <a:spcPct val="20000"/>
              </a:spcBef>
            </a:pPr>
            <a:endParaRPr lang="ru-RU" sz="2000" dirty="0" smtClean="0"/>
          </a:p>
        </p:txBody>
      </p:sp>
      <p:sp>
        <p:nvSpPr>
          <p:cNvPr id="8" name="Подзаголовок 2"/>
          <p:cNvSpPr txBox="1">
            <a:spLocks/>
          </p:cNvSpPr>
          <p:nvPr/>
        </p:nvSpPr>
        <p:spPr>
          <a:xfrm>
            <a:off x="5357818" y="2571744"/>
            <a:ext cx="3000396" cy="428628"/>
          </a:xfrm>
          <a:prstGeom prst="rect">
            <a:avLst/>
          </a:prstGeom>
        </p:spPr>
        <p:txBody>
          <a:bodyPr vert="horz" lIns="91440" tIns="45720" rIns="91440" bIns="45720" rtlCol="0">
            <a:normAutofit/>
          </a:bodyPr>
          <a:lstStyle/>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ru-RU" sz="2000" b="0" i="0" u="none" strike="noStrike" kern="1200" cap="none" spc="0" normalizeH="0" baseline="0" noProof="0" dirty="0">
              <a:ln>
                <a:noFill/>
              </a:ln>
              <a:solidFill>
                <a:schemeClr val="tx1"/>
              </a:solidFill>
              <a:effectLst/>
              <a:uLnTx/>
              <a:uFillTx/>
              <a:latin typeface="+mn-lt"/>
              <a:ea typeface="+mn-ea"/>
              <a:cs typeface="+mn-cs"/>
            </a:endParaRPr>
          </a:p>
        </p:txBody>
      </p:sp>
      <p:sp>
        <p:nvSpPr>
          <p:cNvPr id="16" name="Прямоугольник 15"/>
          <p:cNvSpPr/>
          <p:nvPr/>
        </p:nvSpPr>
        <p:spPr>
          <a:xfrm>
            <a:off x="1259632" y="188640"/>
            <a:ext cx="7704856" cy="113268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400" b="1" dirty="0" smtClean="0">
                <a:latin typeface="Times New Roman" pitchFamily="18" charset="0"/>
                <a:cs typeface="Times New Roman" pitchFamily="18" charset="0"/>
              </a:rPr>
              <a:t>Общее образование </a:t>
            </a:r>
            <a:endParaRPr lang="ru-RU" sz="2400" b="1" dirty="0">
              <a:latin typeface="Times New Roman" pitchFamily="18" charset="0"/>
              <a:cs typeface="Times New Roman" pitchFamily="18" charset="0"/>
            </a:endParaRPr>
          </a:p>
        </p:txBody>
      </p:sp>
      <p:sp>
        <p:nvSpPr>
          <p:cNvPr id="9" name="Прямоугольник 8"/>
          <p:cNvSpPr/>
          <p:nvPr/>
        </p:nvSpPr>
        <p:spPr>
          <a:xfrm>
            <a:off x="249144" y="1440928"/>
            <a:ext cx="3615720" cy="2714385"/>
          </a:xfrm>
          <a:prstGeom prst="rect">
            <a:avLst/>
          </a:prstGeom>
          <a:solidFill>
            <a:srgbClr val="FDEFD3"/>
          </a:solidFill>
          <a:ln>
            <a:solidFill>
              <a:srgbClr val="C0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dirty="0"/>
          </a:p>
        </p:txBody>
      </p:sp>
      <p:graphicFrame>
        <p:nvGraphicFramePr>
          <p:cNvPr id="10" name="Диаграмма 9"/>
          <p:cNvGraphicFramePr/>
          <p:nvPr>
            <p:extLst/>
          </p:nvPr>
        </p:nvGraphicFramePr>
        <p:xfrm>
          <a:off x="428596" y="1928802"/>
          <a:ext cx="2850257" cy="2155910"/>
        </p:xfrm>
        <a:graphic>
          <a:graphicData uri="http://schemas.openxmlformats.org/drawingml/2006/chart">
            <c:chart xmlns:c="http://schemas.openxmlformats.org/drawingml/2006/chart" xmlns:r="http://schemas.openxmlformats.org/officeDocument/2006/relationships" r:id="rId3"/>
          </a:graphicData>
        </a:graphic>
      </p:graphicFrame>
      <p:sp>
        <p:nvSpPr>
          <p:cNvPr id="12" name="TextBox 11"/>
          <p:cNvSpPr txBox="1"/>
          <p:nvPr/>
        </p:nvSpPr>
        <p:spPr>
          <a:xfrm>
            <a:off x="500034" y="1571612"/>
            <a:ext cx="2428892" cy="461665"/>
          </a:xfrm>
          <a:prstGeom prst="rect">
            <a:avLst/>
          </a:prstGeom>
          <a:noFill/>
        </p:spPr>
        <p:txBody>
          <a:bodyPr wrap="square" rtlCol="0">
            <a:spAutoFit/>
          </a:bodyPr>
          <a:lstStyle/>
          <a:p>
            <a:pPr algn="ctr"/>
            <a:r>
              <a:rPr lang="ru-RU" sz="1200" b="1" dirty="0" smtClean="0">
                <a:latin typeface="Arial" pitchFamily="34" charset="0"/>
                <a:cs typeface="Arial" pitchFamily="34" charset="0"/>
              </a:rPr>
              <a:t>Численность обучающихся</a:t>
            </a:r>
          </a:p>
          <a:p>
            <a:pPr algn="ctr"/>
            <a:r>
              <a:rPr lang="ru-RU" sz="1200" b="1" dirty="0" smtClean="0">
                <a:latin typeface="Arial" pitchFamily="34" charset="0"/>
                <a:cs typeface="Arial" pitchFamily="34" charset="0"/>
              </a:rPr>
              <a:t>(человек)</a:t>
            </a:r>
            <a:endParaRPr lang="ru-RU" sz="1200" b="1" dirty="0">
              <a:latin typeface="Arial" pitchFamily="34" charset="0"/>
              <a:cs typeface="Arial" pitchFamily="34" charset="0"/>
            </a:endParaRPr>
          </a:p>
        </p:txBody>
      </p:sp>
      <p:sp>
        <p:nvSpPr>
          <p:cNvPr id="13" name="TextBox 12"/>
          <p:cNvSpPr txBox="1"/>
          <p:nvPr/>
        </p:nvSpPr>
        <p:spPr>
          <a:xfrm>
            <a:off x="6072198" y="1500174"/>
            <a:ext cx="1643074" cy="461665"/>
          </a:xfrm>
          <a:prstGeom prst="rect">
            <a:avLst/>
          </a:prstGeom>
          <a:noFill/>
        </p:spPr>
        <p:txBody>
          <a:bodyPr wrap="square" rtlCol="0">
            <a:spAutoFit/>
          </a:bodyPr>
          <a:lstStyle/>
          <a:p>
            <a:pPr algn="ctr"/>
            <a:r>
              <a:rPr lang="ru-RU" sz="1200" b="1" dirty="0" smtClean="0">
                <a:solidFill>
                  <a:schemeClr val="bg1"/>
                </a:solidFill>
                <a:latin typeface="Arial" pitchFamily="34" charset="0"/>
                <a:cs typeface="Arial" pitchFamily="34" charset="0"/>
              </a:rPr>
              <a:t>Набор в 1 класс</a:t>
            </a:r>
          </a:p>
          <a:p>
            <a:pPr algn="ctr"/>
            <a:r>
              <a:rPr lang="ru-RU" sz="1200" b="1" dirty="0" smtClean="0">
                <a:solidFill>
                  <a:srgbClr val="C00000"/>
                </a:solidFill>
                <a:latin typeface="Arial" pitchFamily="34" charset="0"/>
                <a:cs typeface="Arial" pitchFamily="34" charset="0"/>
              </a:rPr>
              <a:t>(человек)</a:t>
            </a:r>
            <a:endParaRPr lang="ru-RU" sz="1200" b="1" dirty="0">
              <a:solidFill>
                <a:srgbClr val="C00000"/>
              </a:solidFill>
              <a:latin typeface="Arial" pitchFamily="34" charset="0"/>
              <a:cs typeface="Arial" pitchFamily="34" charset="0"/>
            </a:endParaRPr>
          </a:p>
        </p:txBody>
      </p:sp>
      <p:graphicFrame>
        <p:nvGraphicFramePr>
          <p:cNvPr id="20" name="Диаграмма 19"/>
          <p:cNvGraphicFramePr/>
          <p:nvPr/>
        </p:nvGraphicFramePr>
        <p:xfrm>
          <a:off x="4828032" y="2055368"/>
          <a:ext cx="4096512" cy="323596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xmlns="" val="599037663"/>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a:blip r:embed="rId2" cstate="print"/>
          <a:srcRect/>
          <a:stretch>
            <a:fillRect/>
          </a:stretch>
        </p:blipFill>
        <p:spPr bwMode="auto">
          <a:xfrm>
            <a:off x="323528" y="333028"/>
            <a:ext cx="792088" cy="988292"/>
          </a:xfrm>
          <a:prstGeom prst="rect">
            <a:avLst/>
          </a:prstGeom>
          <a:noFill/>
          <a:ln w="9525">
            <a:noFill/>
            <a:miter lim="800000"/>
            <a:headEnd/>
            <a:tailEnd/>
          </a:ln>
        </p:spPr>
      </p:pic>
      <p:sp>
        <p:nvSpPr>
          <p:cNvPr id="7" name="Подзаголовок 2"/>
          <p:cNvSpPr txBox="1">
            <a:spLocks/>
          </p:cNvSpPr>
          <p:nvPr/>
        </p:nvSpPr>
        <p:spPr>
          <a:xfrm>
            <a:off x="2857488" y="4857760"/>
            <a:ext cx="3929090" cy="500066"/>
          </a:xfrm>
          <a:prstGeom prst="rect">
            <a:avLst/>
          </a:prstGeom>
        </p:spPr>
        <p:txBody>
          <a:bodyPr vert="horz" lIns="91440" tIns="45720" rIns="91440" bIns="45720" rtlCol="0">
            <a:normAutofit/>
          </a:bodyPr>
          <a:lstStyle/>
          <a:p>
            <a:pPr lvl="0" algn="ctr">
              <a:spcBef>
                <a:spcPct val="20000"/>
              </a:spcBef>
            </a:pPr>
            <a:endParaRPr lang="ru-RU" sz="2000" dirty="0" smtClean="0"/>
          </a:p>
        </p:txBody>
      </p:sp>
      <p:sp>
        <p:nvSpPr>
          <p:cNvPr id="8" name="Подзаголовок 2"/>
          <p:cNvSpPr txBox="1">
            <a:spLocks/>
          </p:cNvSpPr>
          <p:nvPr/>
        </p:nvSpPr>
        <p:spPr>
          <a:xfrm>
            <a:off x="5357818" y="2571744"/>
            <a:ext cx="3000396" cy="428628"/>
          </a:xfrm>
          <a:prstGeom prst="rect">
            <a:avLst/>
          </a:prstGeom>
        </p:spPr>
        <p:txBody>
          <a:bodyPr vert="horz" lIns="91440" tIns="45720" rIns="91440" bIns="45720" rtlCol="0">
            <a:normAutofit/>
          </a:bodyPr>
          <a:lstStyle/>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ru-RU" sz="2000" b="0" i="0" u="none" strike="noStrike" kern="1200" cap="none" spc="0" normalizeH="0" baseline="0" noProof="0" dirty="0">
              <a:ln>
                <a:noFill/>
              </a:ln>
              <a:solidFill>
                <a:schemeClr val="tx1"/>
              </a:solidFill>
              <a:effectLst/>
              <a:uLnTx/>
              <a:uFillTx/>
              <a:latin typeface="+mn-lt"/>
              <a:ea typeface="+mn-ea"/>
              <a:cs typeface="+mn-cs"/>
            </a:endParaRPr>
          </a:p>
        </p:txBody>
      </p:sp>
      <p:sp>
        <p:nvSpPr>
          <p:cNvPr id="16" name="Прямоугольник 15"/>
          <p:cNvSpPr/>
          <p:nvPr/>
        </p:nvSpPr>
        <p:spPr>
          <a:xfrm>
            <a:off x="1259632" y="188640"/>
            <a:ext cx="7704856" cy="113268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400" b="1" dirty="0">
                <a:latin typeface="Times New Roman" pitchFamily="18" charset="0"/>
                <a:cs typeface="Times New Roman" pitchFamily="18" charset="0"/>
              </a:rPr>
              <a:t>Эффективность муниципальных систем дошкольного образования</a:t>
            </a:r>
          </a:p>
        </p:txBody>
      </p:sp>
      <p:graphicFrame>
        <p:nvGraphicFramePr>
          <p:cNvPr id="9" name="Диаграмма 8"/>
          <p:cNvGraphicFramePr/>
          <p:nvPr>
            <p:extLst/>
          </p:nvPr>
        </p:nvGraphicFramePr>
        <p:xfrm>
          <a:off x="285720" y="1714488"/>
          <a:ext cx="4000528" cy="2143140"/>
        </p:xfrm>
        <a:graphic>
          <a:graphicData uri="http://schemas.openxmlformats.org/drawingml/2006/chart">
            <c:chart xmlns:c="http://schemas.openxmlformats.org/drawingml/2006/chart" xmlns:r="http://schemas.openxmlformats.org/officeDocument/2006/relationships" r:id="rId3"/>
          </a:graphicData>
        </a:graphic>
      </p:graphicFrame>
      <p:sp>
        <p:nvSpPr>
          <p:cNvPr id="10" name="TextBox 9"/>
          <p:cNvSpPr txBox="1"/>
          <p:nvPr/>
        </p:nvSpPr>
        <p:spPr>
          <a:xfrm>
            <a:off x="642910" y="1357298"/>
            <a:ext cx="3150579" cy="523220"/>
          </a:xfrm>
          <a:prstGeom prst="rect">
            <a:avLst/>
          </a:prstGeom>
          <a:noFill/>
        </p:spPr>
        <p:txBody>
          <a:bodyPr wrap="square" rtlCol="0">
            <a:spAutoFit/>
          </a:bodyPr>
          <a:lstStyle/>
          <a:p>
            <a:pPr algn="ctr"/>
            <a:r>
              <a:rPr lang="ru-RU" sz="1600" b="1" dirty="0" smtClean="0">
                <a:solidFill>
                  <a:prstClr val="black"/>
                </a:solidFill>
                <a:latin typeface="Arial" pitchFamily="34" charset="0"/>
                <a:cs typeface="Arial" pitchFamily="34" charset="0"/>
              </a:rPr>
              <a:t>Численность воспитанников </a:t>
            </a:r>
          </a:p>
          <a:p>
            <a:pPr algn="ctr"/>
            <a:endParaRPr lang="ru-RU" sz="1200" b="1" i="1" dirty="0">
              <a:solidFill>
                <a:srgbClr val="C00000"/>
              </a:solidFill>
              <a:latin typeface="Arial" pitchFamily="34" charset="0"/>
              <a:cs typeface="Arial" pitchFamily="34" charset="0"/>
            </a:endParaRPr>
          </a:p>
        </p:txBody>
      </p:sp>
      <p:graphicFrame>
        <p:nvGraphicFramePr>
          <p:cNvPr id="11" name="Таблица 10"/>
          <p:cNvGraphicFramePr>
            <a:graphicFrameLocks noGrp="1"/>
          </p:cNvGraphicFramePr>
          <p:nvPr/>
        </p:nvGraphicFramePr>
        <p:xfrm>
          <a:off x="4286248" y="3714752"/>
          <a:ext cx="4429156" cy="2857520"/>
        </p:xfrm>
        <a:graphic>
          <a:graphicData uri="http://schemas.openxmlformats.org/drawingml/2006/table">
            <a:tbl>
              <a:tblPr firstRow="1" firstCol="1" bandRow="1">
                <a:tableStyleId>{22838BEF-8BB2-4498-84A7-C5851F593DF1}</a:tableStyleId>
              </a:tblPr>
              <a:tblGrid>
                <a:gridCol w="1025701"/>
                <a:gridCol w="1134485"/>
                <a:gridCol w="1134485"/>
                <a:gridCol w="1134485"/>
              </a:tblGrid>
              <a:tr h="1457226">
                <a:tc gridSpan="2">
                  <a:txBody>
                    <a:bodyPr/>
                    <a:lstStyle/>
                    <a:p>
                      <a:pPr algn="ctr">
                        <a:lnSpc>
                          <a:spcPct val="107000"/>
                        </a:lnSpc>
                        <a:spcAft>
                          <a:spcPts val="0"/>
                        </a:spcAft>
                      </a:pPr>
                      <a:r>
                        <a:rPr lang="ru-RU" sz="1400" b="1" dirty="0">
                          <a:effectLst/>
                          <a:latin typeface="Times New Roman" panose="02020603050405020304" pitchFamily="18" charset="0"/>
                          <a:cs typeface="Times New Roman" panose="02020603050405020304" pitchFamily="18" charset="0"/>
                        </a:rPr>
                        <a:t>Средняя наполняемость </a:t>
                      </a:r>
                      <a:r>
                        <a:rPr lang="ru-RU" sz="1400" b="1" dirty="0" smtClean="0">
                          <a:effectLst/>
                          <a:latin typeface="Times New Roman" panose="02020603050405020304" pitchFamily="18" charset="0"/>
                          <a:cs typeface="Times New Roman" panose="02020603050405020304" pitchFamily="18" charset="0"/>
                        </a:rPr>
                        <a:t>групп</a:t>
                      </a:r>
                    </a:p>
                    <a:p>
                      <a:pPr algn="ctr">
                        <a:lnSpc>
                          <a:spcPct val="107000"/>
                        </a:lnSpc>
                        <a:spcAft>
                          <a:spcPts val="0"/>
                        </a:spcAft>
                      </a:pPr>
                      <a:r>
                        <a:rPr lang="ru-RU" sz="1400" b="1" dirty="0" smtClean="0">
                          <a:effectLst/>
                          <a:latin typeface="Times New Roman" panose="02020603050405020304" pitchFamily="18" charset="0"/>
                          <a:cs typeface="Times New Roman" panose="02020603050405020304" pitchFamily="18" charset="0"/>
                        </a:rPr>
                        <a:t>План/факт</a:t>
                      </a:r>
                      <a:endParaRPr lang="ru-RU" sz="1400" b="1" dirty="0">
                        <a:effectLst/>
                        <a:latin typeface="Times New Roman" panose="02020603050405020304" pitchFamily="18" charset="0"/>
                        <a:cs typeface="Times New Roman" panose="02020603050405020304" pitchFamily="18" charset="0"/>
                      </a:endParaRPr>
                    </a:p>
                    <a:p>
                      <a:pPr algn="ctr">
                        <a:lnSpc>
                          <a:spcPct val="107000"/>
                        </a:lnSpc>
                        <a:spcAft>
                          <a:spcPts val="0"/>
                        </a:spcAft>
                      </a:pPr>
                      <a:r>
                        <a:rPr lang="ru-RU" sz="1400" b="1" dirty="0">
                          <a:effectLst/>
                          <a:latin typeface="Times New Roman" panose="02020603050405020304" pitchFamily="18" charset="0"/>
                          <a:cs typeface="Times New Roman" panose="02020603050405020304" pitchFamily="18" charset="0"/>
                        </a:rPr>
                        <a:t> </a:t>
                      </a:r>
                      <a:endParaRPr lang="ru-RU" sz="14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hMerge="1">
                  <a:txBody>
                    <a:bodyPr/>
                    <a:lstStyle/>
                    <a:p>
                      <a:endParaRPr lang="ru-RU"/>
                    </a:p>
                  </a:txBody>
                  <a:tcPr/>
                </a:tc>
                <a:tc gridSpan="2">
                  <a:txBody>
                    <a:bodyPr/>
                    <a:lstStyle/>
                    <a:p>
                      <a:pPr algn="ctr">
                        <a:lnSpc>
                          <a:spcPct val="107000"/>
                        </a:lnSpc>
                        <a:spcAft>
                          <a:spcPts val="0"/>
                        </a:spcAft>
                      </a:pPr>
                      <a:r>
                        <a:rPr lang="ru-RU" sz="1400" b="1" dirty="0">
                          <a:effectLst/>
                          <a:latin typeface="Times New Roman" panose="02020603050405020304" pitchFamily="18" charset="0"/>
                          <a:cs typeface="Times New Roman" panose="02020603050405020304" pitchFamily="18" charset="0"/>
                        </a:rPr>
                        <a:t>Численность воспитанников на одного </a:t>
                      </a:r>
                      <a:r>
                        <a:rPr lang="ru-RU" sz="1400" b="1" dirty="0" err="1" smtClean="0">
                          <a:effectLst/>
                          <a:latin typeface="Times New Roman" panose="02020603050405020304" pitchFamily="18" charset="0"/>
                          <a:cs typeface="Times New Roman" panose="02020603050405020304" pitchFamily="18" charset="0"/>
                        </a:rPr>
                        <a:t>педработника</a:t>
                      </a:r>
                      <a:endParaRPr lang="ru-RU" sz="1400" b="1" dirty="0" smtClean="0">
                        <a:effectLst/>
                        <a:latin typeface="Times New Roman" panose="02020603050405020304" pitchFamily="18" charset="0"/>
                        <a:cs typeface="Times New Roman" panose="02020603050405020304" pitchFamily="18" charset="0"/>
                      </a:endParaRPr>
                    </a:p>
                    <a:p>
                      <a:pPr algn="ctr">
                        <a:lnSpc>
                          <a:spcPct val="107000"/>
                        </a:lnSpc>
                        <a:spcAft>
                          <a:spcPts val="0"/>
                        </a:spcAft>
                      </a:pPr>
                      <a:r>
                        <a:rPr lang="ru-RU" sz="1400" b="1" dirty="0" smtClean="0">
                          <a:effectLst/>
                          <a:latin typeface="Times New Roman" panose="02020603050405020304" pitchFamily="18" charset="0"/>
                          <a:cs typeface="Times New Roman" panose="02020603050405020304" pitchFamily="18" charset="0"/>
                        </a:rPr>
                        <a:t>План/факт</a:t>
                      </a:r>
                      <a:r>
                        <a:rPr lang="ru-RU" sz="1400" b="1" dirty="0">
                          <a:effectLst/>
                          <a:latin typeface="Times New Roman" panose="02020603050405020304" pitchFamily="18" charset="0"/>
                          <a:cs typeface="Times New Roman" panose="02020603050405020304" pitchFamily="18" charset="0"/>
                        </a:rPr>
                        <a:t> </a:t>
                      </a:r>
                      <a:endParaRPr lang="ru-RU" sz="14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hMerge="1">
                  <a:txBody>
                    <a:bodyPr/>
                    <a:lstStyle/>
                    <a:p>
                      <a:endParaRPr lang="ru-RU"/>
                    </a:p>
                  </a:txBody>
                  <a:tcPr/>
                </a:tc>
              </a:tr>
              <a:tr h="420322">
                <a:tc>
                  <a:txBody>
                    <a:bodyPr/>
                    <a:lstStyle/>
                    <a:p>
                      <a:pPr algn="ctr">
                        <a:lnSpc>
                          <a:spcPct val="107000"/>
                        </a:lnSpc>
                        <a:spcAft>
                          <a:spcPts val="0"/>
                        </a:spcAft>
                      </a:pPr>
                      <a:r>
                        <a:rPr lang="ru-RU" sz="1400" b="1" dirty="0">
                          <a:effectLst/>
                          <a:latin typeface="Times New Roman" panose="02020603050405020304" pitchFamily="18" charset="0"/>
                          <a:cs typeface="Times New Roman" panose="02020603050405020304" pitchFamily="18" charset="0"/>
                        </a:rPr>
                        <a:t>город</a:t>
                      </a:r>
                      <a:endParaRPr lang="ru-RU" sz="14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ru-RU" sz="1400" b="1" dirty="0">
                          <a:effectLst/>
                          <a:latin typeface="Times New Roman" panose="02020603050405020304" pitchFamily="18" charset="0"/>
                          <a:cs typeface="Times New Roman" panose="02020603050405020304" pitchFamily="18" charset="0"/>
                        </a:rPr>
                        <a:t>село</a:t>
                      </a:r>
                      <a:endParaRPr lang="ru-RU" sz="14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ru-RU" sz="1400" b="1" dirty="0">
                          <a:effectLst/>
                          <a:latin typeface="Times New Roman" panose="02020603050405020304" pitchFamily="18" charset="0"/>
                          <a:cs typeface="Times New Roman" panose="02020603050405020304" pitchFamily="18" charset="0"/>
                        </a:rPr>
                        <a:t>город</a:t>
                      </a:r>
                      <a:endParaRPr lang="ru-RU" sz="14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ru-RU" sz="1400" b="1" dirty="0">
                          <a:effectLst/>
                          <a:latin typeface="Times New Roman" panose="02020603050405020304" pitchFamily="18" charset="0"/>
                          <a:cs typeface="Times New Roman" panose="02020603050405020304" pitchFamily="18" charset="0"/>
                        </a:rPr>
                        <a:t>село</a:t>
                      </a:r>
                      <a:endParaRPr lang="ru-RU" sz="14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r>
              <a:tr h="979972">
                <a:tc>
                  <a:txBody>
                    <a:bodyPr/>
                    <a:lstStyle/>
                    <a:p>
                      <a:pPr algn="ctr">
                        <a:lnSpc>
                          <a:spcPct val="107000"/>
                        </a:lnSpc>
                        <a:spcAft>
                          <a:spcPts val="0"/>
                        </a:spcAft>
                      </a:pPr>
                      <a:r>
                        <a:rPr lang="ru-RU" sz="1400" b="1" dirty="0" smtClean="0">
                          <a:effectLst/>
                          <a:latin typeface="Times New Roman" panose="02020603050405020304" pitchFamily="18" charset="0"/>
                          <a:cs typeface="Times New Roman" panose="02020603050405020304" pitchFamily="18" charset="0"/>
                        </a:rPr>
                        <a:t>26,2 /28,4</a:t>
                      </a:r>
                      <a:endParaRPr lang="ru-RU" sz="1400" b="1" dirty="0">
                        <a:effectLst/>
                        <a:latin typeface="Times New Roman" panose="02020603050405020304" pitchFamily="18" charset="0"/>
                        <a:cs typeface="Times New Roman" panose="02020603050405020304" pitchFamily="18" charset="0"/>
                      </a:endParaRPr>
                    </a:p>
                    <a:p>
                      <a:pPr>
                        <a:lnSpc>
                          <a:spcPct val="107000"/>
                        </a:lnSpc>
                        <a:spcAft>
                          <a:spcPts val="0"/>
                        </a:spcAft>
                      </a:pPr>
                      <a:r>
                        <a:rPr lang="ru-RU" sz="1400" b="1" dirty="0">
                          <a:effectLst/>
                          <a:latin typeface="Times New Roman" panose="02020603050405020304" pitchFamily="18" charset="0"/>
                          <a:cs typeface="Times New Roman" panose="02020603050405020304" pitchFamily="18" charset="0"/>
                        </a:rPr>
                        <a:t> </a:t>
                      </a:r>
                      <a:endParaRPr lang="ru-RU" sz="14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indent="0" algn="ctr" defTabSz="914400" rtl="0" eaLnBrk="1" fontAlgn="auto" latinLnBrk="0" hangingPunct="1">
                        <a:lnSpc>
                          <a:spcPct val="107000"/>
                        </a:lnSpc>
                        <a:spcBef>
                          <a:spcPts val="0"/>
                        </a:spcBef>
                        <a:spcAft>
                          <a:spcPts val="0"/>
                        </a:spcAft>
                        <a:buClrTx/>
                        <a:buSzTx/>
                        <a:buFontTx/>
                        <a:buNone/>
                        <a:tabLst/>
                        <a:defRPr/>
                      </a:pPr>
                      <a:r>
                        <a:rPr lang="ru-RU" sz="1400" b="1" dirty="0" smtClean="0">
                          <a:effectLst/>
                          <a:latin typeface="Times New Roman" panose="02020603050405020304" pitchFamily="18" charset="0"/>
                          <a:cs typeface="Times New Roman" panose="02020603050405020304" pitchFamily="18" charset="0"/>
                        </a:rPr>
                        <a:t>23,0 /25,0</a:t>
                      </a:r>
                    </a:p>
                    <a:p>
                      <a:pPr>
                        <a:lnSpc>
                          <a:spcPct val="107000"/>
                        </a:lnSpc>
                        <a:spcAft>
                          <a:spcPts val="0"/>
                        </a:spcAft>
                      </a:pPr>
                      <a:endParaRPr lang="ru-RU" sz="1400" b="1" dirty="0">
                        <a:effectLst/>
                        <a:latin typeface="Times New Roman" panose="02020603050405020304" pitchFamily="18" charset="0"/>
                        <a:cs typeface="Times New Roman" panose="02020603050405020304" pitchFamily="18" charset="0"/>
                      </a:endParaRPr>
                    </a:p>
                    <a:p>
                      <a:pPr>
                        <a:lnSpc>
                          <a:spcPct val="107000"/>
                        </a:lnSpc>
                        <a:spcAft>
                          <a:spcPts val="0"/>
                        </a:spcAft>
                      </a:pPr>
                      <a:r>
                        <a:rPr lang="ru-RU" sz="1400" b="1" dirty="0">
                          <a:effectLst/>
                          <a:latin typeface="Times New Roman" panose="02020603050405020304" pitchFamily="18" charset="0"/>
                          <a:cs typeface="Times New Roman" panose="02020603050405020304" pitchFamily="18" charset="0"/>
                        </a:rPr>
                        <a:t> </a:t>
                      </a:r>
                      <a:endParaRPr lang="ru-RU" sz="14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ru-RU" sz="1400" b="1" dirty="0" smtClean="0">
                          <a:effectLst/>
                          <a:latin typeface="Times New Roman" panose="02020603050405020304" pitchFamily="18" charset="0"/>
                          <a:cs typeface="Times New Roman" panose="02020603050405020304" pitchFamily="18" charset="0"/>
                        </a:rPr>
                        <a:t>12,4/13,3</a:t>
                      </a:r>
                      <a:endParaRPr lang="ru-RU" sz="1400" b="1" dirty="0">
                        <a:effectLst/>
                        <a:latin typeface="Times New Roman" panose="02020603050405020304" pitchFamily="18" charset="0"/>
                        <a:cs typeface="Times New Roman" panose="02020603050405020304" pitchFamily="18" charset="0"/>
                      </a:endParaRPr>
                    </a:p>
                    <a:p>
                      <a:pPr>
                        <a:lnSpc>
                          <a:spcPct val="107000"/>
                        </a:lnSpc>
                        <a:spcAft>
                          <a:spcPts val="0"/>
                        </a:spcAft>
                      </a:pPr>
                      <a:r>
                        <a:rPr lang="ru-RU" sz="1400" b="1" dirty="0">
                          <a:effectLst/>
                          <a:latin typeface="Times New Roman" panose="02020603050405020304" pitchFamily="18" charset="0"/>
                          <a:cs typeface="Times New Roman" panose="02020603050405020304" pitchFamily="18" charset="0"/>
                        </a:rPr>
                        <a:t> </a:t>
                      </a:r>
                      <a:endParaRPr lang="ru-RU" sz="14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ru-RU" sz="1400" b="1" dirty="0" smtClean="0">
                          <a:effectLst/>
                          <a:latin typeface="Times New Roman" panose="02020603050405020304" pitchFamily="18" charset="0"/>
                          <a:cs typeface="Times New Roman" panose="02020603050405020304" pitchFamily="18" charset="0"/>
                        </a:rPr>
                        <a:t>14,0 /13,3</a:t>
                      </a:r>
                      <a:endParaRPr lang="ru-RU" sz="1400" b="1" dirty="0">
                        <a:effectLst/>
                        <a:latin typeface="Times New Roman" panose="02020603050405020304" pitchFamily="18" charset="0"/>
                        <a:cs typeface="Times New Roman" panose="02020603050405020304" pitchFamily="18" charset="0"/>
                      </a:endParaRPr>
                    </a:p>
                    <a:p>
                      <a:pPr>
                        <a:lnSpc>
                          <a:spcPct val="107000"/>
                        </a:lnSpc>
                        <a:spcAft>
                          <a:spcPts val="0"/>
                        </a:spcAft>
                      </a:pPr>
                      <a:r>
                        <a:rPr lang="ru-RU" sz="1400" b="1" dirty="0">
                          <a:effectLst/>
                          <a:latin typeface="Times New Roman" panose="02020603050405020304" pitchFamily="18" charset="0"/>
                          <a:cs typeface="Times New Roman" panose="02020603050405020304" pitchFamily="18" charset="0"/>
                        </a:rPr>
                        <a:t> </a:t>
                      </a:r>
                      <a:endParaRPr lang="ru-RU" sz="14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r>
            </a:tbl>
          </a:graphicData>
        </a:graphic>
      </p:graphicFrame>
    </p:spTree>
    <p:extLst>
      <p:ext uri="{BB962C8B-B14F-4D97-AF65-F5344CB8AC3E}">
        <p14:creationId xmlns:p14="http://schemas.microsoft.com/office/powerpoint/2010/main" xmlns="" val="91615129"/>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1547664" y="188640"/>
            <a:ext cx="7272808" cy="79208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400" b="1" dirty="0" smtClean="0"/>
              <a:t>Здоровье сберегающие технологии в общеобразовательных учреждениях</a:t>
            </a:r>
            <a:endParaRPr lang="ru-RU" sz="2400" b="1" dirty="0"/>
          </a:p>
        </p:txBody>
      </p:sp>
      <p:pic>
        <p:nvPicPr>
          <p:cNvPr id="15" name="Рисунок 3"/>
          <p:cNvPicPr>
            <a:picLocks noChangeAspect="1"/>
          </p:cNvPicPr>
          <p:nvPr/>
        </p:nvPicPr>
        <p:blipFill>
          <a:blip r:embed="rId2" cstate="print"/>
          <a:srcRect/>
          <a:stretch>
            <a:fillRect/>
          </a:stretch>
        </p:blipFill>
        <p:spPr bwMode="auto">
          <a:xfrm>
            <a:off x="500034" y="214289"/>
            <a:ext cx="857256" cy="1069603"/>
          </a:xfrm>
          <a:prstGeom prst="rect">
            <a:avLst/>
          </a:prstGeom>
          <a:noFill/>
          <a:ln w="9525">
            <a:noFill/>
            <a:miter lim="800000"/>
            <a:headEnd/>
            <a:tailEnd/>
          </a:ln>
        </p:spPr>
      </p:pic>
      <p:graphicFrame>
        <p:nvGraphicFramePr>
          <p:cNvPr id="8" name="Диаграмма 7"/>
          <p:cNvGraphicFramePr/>
          <p:nvPr>
            <p:extLst/>
          </p:nvPr>
        </p:nvGraphicFramePr>
        <p:xfrm>
          <a:off x="420688" y="1232085"/>
          <a:ext cx="4078484" cy="363932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1" name="Диаграмма 10"/>
          <p:cNvGraphicFramePr/>
          <p:nvPr>
            <p:extLst/>
          </p:nvPr>
        </p:nvGraphicFramePr>
        <p:xfrm>
          <a:off x="4453136" y="1402026"/>
          <a:ext cx="4200128" cy="3354069"/>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xmlns="" val="2746589691"/>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http://school16kusch.narod.ru/tochka_rosta/tochka_rosta_logotip_2.png"/>
          <p:cNvPicPr>
            <a:picLocks noChangeAspect="1" noChangeArrowheads="1"/>
          </p:cNvPicPr>
          <p:nvPr/>
        </p:nvPicPr>
        <p:blipFill>
          <a:blip r:embed="rId2" cstate="print">
            <a:lum bright="4000" contrast="57000"/>
            <a:extLst>
              <a:ext uri="{28A0092B-C50C-407E-A947-70E740481C1C}">
                <a14:useLocalDpi xmlns:a14="http://schemas.microsoft.com/office/drawing/2010/main" xmlns="" val="0"/>
              </a:ext>
            </a:extLst>
          </a:blip>
          <a:srcRect/>
          <a:stretch>
            <a:fillRect/>
          </a:stretch>
        </p:blipFill>
        <p:spPr bwMode="auto">
          <a:xfrm>
            <a:off x="3266594" y="1108968"/>
            <a:ext cx="2858984" cy="1000132"/>
          </a:xfrm>
          <a:prstGeom prst="ellipse">
            <a:avLst/>
          </a:prstGeom>
          <a:extLst>
            <a:ext uri="{909E8E84-426E-40DD-AFC4-6F175D3DCCD1}">
              <a14:hiddenFill xmlns:a14="http://schemas.microsoft.com/office/drawing/2010/main" xmlns="">
                <a:solidFill>
                  <a:srgbClr val="FFFFFF"/>
                </a:solidFill>
              </a14:hiddenFill>
            </a:ext>
          </a:extLst>
        </p:spPr>
        <p:style>
          <a:lnRef idx="1">
            <a:schemeClr val="dk1"/>
          </a:lnRef>
          <a:fillRef idx="2">
            <a:schemeClr val="dk1"/>
          </a:fillRef>
          <a:effectRef idx="1">
            <a:schemeClr val="dk1"/>
          </a:effectRef>
          <a:fontRef idx="minor">
            <a:schemeClr val="dk1"/>
          </a:fontRef>
        </p:style>
      </p:pic>
      <p:pic>
        <p:nvPicPr>
          <p:cNvPr id="1026" name="Picture 2" descr="C:\Users\1\Downloads\20180601_150500.jpg"/>
          <p:cNvPicPr>
            <a:picLocks noChangeAspect="1" noChangeArrowheads="1"/>
          </p:cNvPicPr>
          <p:nvPr/>
        </p:nvPicPr>
        <p:blipFill>
          <a:blip r:embed="rId3" cstate="print"/>
          <a:srcRect/>
          <a:stretch>
            <a:fillRect/>
          </a:stretch>
        </p:blipFill>
        <p:spPr bwMode="auto">
          <a:xfrm>
            <a:off x="15627022" y="22574384"/>
            <a:ext cx="12287208" cy="12287208"/>
          </a:xfrm>
          <a:prstGeom prst="rect">
            <a:avLst/>
          </a:prstGeom>
          <a:noFill/>
        </p:spPr>
      </p:pic>
      <p:sp>
        <p:nvSpPr>
          <p:cNvPr id="10" name="TextBox 9"/>
          <p:cNvSpPr txBox="1"/>
          <p:nvPr/>
        </p:nvSpPr>
        <p:spPr>
          <a:xfrm>
            <a:off x="378487" y="2781517"/>
            <a:ext cx="2622574" cy="954107"/>
          </a:xfrm>
          <a:prstGeom prst="rect">
            <a:avLst/>
          </a:prstGeom>
          <a:noFill/>
        </p:spPr>
        <p:txBody>
          <a:bodyPr wrap="square" rtlCol="0">
            <a:spAutoFit/>
          </a:bodyPr>
          <a:lstStyle/>
          <a:p>
            <a:pPr algn="ctr"/>
            <a:r>
              <a:rPr lang="ru-RU" b="1" dirty="0" smtClean="0">
                <a:solidFill>
                  <a:srgbClr val="002060"/>
                </a:solidFill>
                <a:latin typeface="Times New Roman" pitchFamily="18" charset="0"/>
                <a:cs typeface="Times New Roman" pitchFamily="18" charset="0"/>
              </a:rPr>
              <a:t>МБОУ «</a:t>
            </a:r>
            <a:r>
              <a:rPr lang="ru-RU" b="1" dirty="0" err="1" smtClean="0">
                <a:solidFill>
                  <a:srgbClr val="002060"/>
                </a:solidFill>
                <a:latin typeface="Times New Roman" pitchFamily="18" charset="0"/>
                <a:cs typeface="Times New Roman" pitchFamily="18" charset="0"/>
              </a:rPr>
              <a:t>Хохольская</a:t>
            </a:r>
            <a:r>
              <a:rPr lang="ru-RU" b="1" dirty="0" smtClean="0">
                <a:solidFill>
                  <a:srgbClr val="002060"/>
                </a:solidFill>
                <a:latin typeface="Times New Roman" pitchFamily="18" charset="0"/>
                <a:cs typeface="Times New Roman" pitchFamily="18" charset="0"/>
              </a:rPr>
              <a:t> СОШ»</a:t>
            </a:r>
          </a:p>
          <a:p>
            <a:pPr algn="ctr"/>
            <a:r>
              <a:rPr lang="ru-RU" sz="2000" b="1" dirty="0" smtClean="0">
                <a:solidFill>
                  <a:srgbClr val="C00000"/>
                </a:solidFill>
                <a:latin typeface="Times New Roman" pitchFamily="18" charset="0"/>
                <a:cs typeface="Times New Roman" pitchFamily="18" charset="0"/>
              </a:rPr>
              <a:t>2276,37 тыс. рублей</a:t>
            </a:r>
            <a:endParaRPr lang="ru-RU" sz="2000" b="1" dirty="0">
              <a:solidFill>
                <a:srgbClr val="C00000"/>
              </a:solidFill>
              <a:latin typeface="Times New Roman" pitchFamily="18" charset="0"/>
              <a:cs typeface="Times New Roman" pitchFamily="18" charset="0"/>
            </a:endParaRPr>
          </a:p>
        </p:txBody>
      </p:sp>
      <p:sp>
        <p:nvSpPr>
          <p:cNvPr id="15" name="Прямоугольник 14"/>
          <p:cNvSpPr/>
          <p:nvPr/>
        </p:nvSpPr>
        <p:spPr>
          <a:xfrm>
            <a:off x="1" y="1"/>
            <a:ext cx="8541327" cy="1200329"/>
          </a:xfrm>
          <a:prstGeom prst="rect">
            <a:avLst/>
          </a:prstGeom>
        </p:spPr>
        <p:txBody>
          <a:bodyPr wrap="square">
            <a:spAutoFit/>
          </a:bodyPr>
          <a:lstStyle/>
          <a:p>
            <a:pPr algn="ctr"/>
            <a:r>
              <a:rPr lang="ru-RU" sz="3600" b="1" dirty="0" smtClean="0">
                <a:solidFill>
                  <a:srgbClr val="002060"/>
                </a:solidFill>
                <a:latin typeface="Times New Roman" pitchFamily="18" charset="0"/>
                <a:cs typeface="Times New Roman" pitchFamily="18" charset="0"/>
              </a:rPr>
              <a:t>Федеральный проект «Современная школа»</a:t>
            </a:r>
            <a:endParaRPr lang="ru-RU" sz="3600" b="1" dirty="0">
              <a:solidFill>
                <a:srgbClr val="002060"/>
              </a:solidFill>
              <a:latin typeface="Times New Roman" pitchFamily="18" charset="0"/>
              <a:cs typeface="Times New Roman" pitchFamily="18" charset="0"/>
            </a:endParaRPr>
          </a:p>
        </p:txBody>
      </p:sp>
      <p:sp>
        <p:nvSpPr>
          <p:cNvPr id="24" name="Прямоугольник 23"/>
          <p:cNvSpPr/>
          <p:nvPr/>
        </p:nvSpPr>
        <p:spPr>
          <a:xfrm>
            <a:off x="4114800" y="6032740"/>
            <a:ext cx="3331028" cy="646331"/>
          </a:xfrm>
          <a:prstGeom prst="rect">
            <a:avLst/>
          </a:prstGeom>
        </p:spPr>
        <p:txBody>
          <a:bodyPr wrap="square">
            <a:spAutoFit/>
          </a:bodyPr>
          <a:lstStyle/>
          <a:p>
            <a:pPr algn="ctr"/>
            <a:r>
              <a:rPr lang="ru-RU" b="1" dirty="0" smtClean="0">
                <a:solidFill>
                  <a:srgbClr val="002060"/>
                </a:solidFill>
                <a:latin typeface="Times New Roman" pitchFamily="18" charset="0"/>
                <a:cs typeface="Times New Roman" pitchFamily="18" charset="0"/>
              </a:rPr>
              <a:t>МБОУ «Гремяченская СОШ»   </a:t>
            </a:r>
            <a:r>
              <a:rPr lang="ru-RU" b="1" dirty="0" smtClean="0">
                <a:solidFill>
                  <a:srgbClr val="C00000"/>
                </a:solidFill>
                <a:latin typeface="Times New Roman" pitchFamily="18" charset="0"/>
                <a:cs typeface="Times New Roman" pitchFamily="18" charset="0"/>
              </a:rPr>
              <a:t>2276,37 тыс. рублей</a:t>
            </a:r>
          </a:p>
        </p:txBody>
      </p:sp>
      <p:pic>
        <p:nvPicPr>
          <p:cNvPr id="17" name="Picture 2" descr="E:\Ноутбук\Документы\раб стол\новоселова\проверка\планы аналитички\отчет за 2019 год\pmpk1.jpg"/>
          <p:cNvPicPr>
            <a:picLocks noChangeAspect="1" noChangeArrowheads="1"/>
          </p:cNvPicPr>
          <p:nvPr/>
        </p:nvPicPr>
        <p:blipFill>
          <a:blip r:embed="rId4" cstate="print"/>
          <a:srcRect/>
          <a:stretch>
            <a:fillRect/>
          </a:stretch>
        </p:blipFill>
        <p:spPr bwMode="auto">
          <a:xfrm>
            <a:off x="3591827" y="2304016"/>
            <a:ext cx="1888434" cy="1497328"/>
          </a:xfrm>
          <a:prstGeom prst="rect">
            <a:avLst/>
          </a:prstGeom>
          <a:noFill/>
        </p:spPr>
      </p:pic>
      <p:pic>
        <p:nvPicPr>
          <p:cNvPr id="4098" name="Picture 2" descr="https://sun9-2.userapi.com/impg/hbIMr6F4kix-jm7RUoKJkiPH3o6V-ivloNwT2g/kmwYA7wYIC4.jpg?size=1280x853&amp;quality=96&amp;sign=6b1dd00cacbdd3908df717a7e1988905&amp;type=album"/>
          <p:cNvPicPr>
            <a:picLocks noChangeAspect="1" noChangeArrowheads="1"/>
          </p:cNvPicPr>
          <p:nvPr/>
        </p:nvPicPr>
        <p:blipFill>
          <a:blip r:embed="rId5" cstate="print"/>
          <a:stretch>
            <a:fillRect/>
          </a:stretch>
        </p:blipFill>
        <p:spPr bwMode="auto">
          <a:xfrm>
            <a:off x="240910" y="810484"/>
            <a:ext cx="2784774" cy="1856516"/>
          </a:xfrm>
          <a:prstGeom prst="rect">
            <a:avLst/>
          </a:prstGeom>
          <a:noFill/>
          <a:extLst>
            <a:ext uri="{909E8E84-426E-40DD-AFC4-6F175D3DCCD1}">
              <a14:hiddenFill xmlns:a14="http://schemas.microsoft.com/office/drawing/2010/main" xmlns="">
                <a:solidFill>
                  <a:srgbClr val="FFFFFF"/>
                </a:solidFill>
              </a14:hiddenFill>
            </a:ext>
          </a:extLst>
        </p:spPr>
      </p:pic>
      <p:pic>
        <p:nvPicPr>
          <p:cNvPr id="4100" name="Picture 4" descr="https://sun9-71.userapi.com/impg/QKC0E2lmh_s28sQIPOw8x5R0WWOuYtzqDOYQng/yiRjJ8akbrk.jpg?size=1421x1080&amp;quality=96&amp;sign=dd099603a7c7bdd43a88ae779150f107&amp;type=album"/>
          <p:cNvPicPr>
            <a:picLocks noChangeAspect="1" noChangeArrowheads="1"/>
          </p:cNvPicPr>
          <p:nvPr/>
        </p:nvPicPr>
        <p:blipFill>
          <a:blip r:embed="rId6" cstate="print"/>
          <a:stretch>
            <a:fillRect/>
          </a:stretch>
        </p:blipFill>
        <p:spPr bwMode="auto">
          <a:xfrm>
            <a:off x="6365944" y="928621"/>
            <a:ext cx="2530744" cy="1687162"/>
          </a:xfrm>
          <a:prstGeom prst="rect">
            <a:avLst/>
          </a:prstGeom>
          <a:noFill/>
          <a:extLst>
            <a:ext uri="{909E8E84-426E-40DD-AFC4-6F175D3DCCD1}">
              <a14:hiddenFill xmlns:a14="http://schemas.microsoft.com/office/drawing/2010/main" xmlns="">
                <a:solidFill>
                  <a:srgbClr val="FFFFFF"/>
                </a:solidFill>
              </a14:hiddenFill>
            </a:ext>
          </a:extLst>
        </p:spPr>
      </p:pic>
      <p:pic>
        <p:nvPicPr>
          <p:cNvPr id="4102" name="Picture 6" descr="https://sun9-73.userapi.com/impg/HHPRt-Z36VKGrNyWQ5xtMtCiOjgld-k2P_y_gg/fNzomdUl6aU.jpg?size=930x523&amp;quality=96&amp;sign=8c60d0c4871b73889115da6189ea4317&amp;type=album"/>
          <p:cNvPicPr>
            <a:picLocks noChangeAspect="1" noChangeArrowheads="1"/>
          </p:cNvPicPr>
          <p:nvPr/>
        </p:nvPicPr>
        <p:blipFill>
          <a:blip r:embed="rId7" cstate="print"/>
          <a:stretch>
            <a:fillRect/>
          </a:stretch>
        </p:blipFill>
        <p:spPr bwMode="auto">
          <a:xfrm>
            <a:off x="507825" y="4563424"/>
            <a:ext cx="2884132" cy="1922755"/>
          </a:xfrm>
          <a:prstGeom prst="rect">
            <a:avLst/>
          </a:prstGeom>
          <a:noFill/>
          <a:extLst>
            <a:ext uri="{909E8E84-426E-40DD-AFC4-6F175D3DCCD1}">
              <a14:hiddenFill xmlns:a14="http://schemas.microsoft.com/office/drawing/2010/main" xmlns="">
                <a:solidFill>
                  <a:srgbClr val="FFFFFF"/>
                </a:solidFill>
              </a14:hiddenFill>
            </a:ext>
          </a:extLst>
        </p:spPr>
      </p:pic>
      <p:sp>
        <p:nvSpPr>
          <p:cNvPr id="8" name="Прямоугольник 7"/>
          <p:cNvSpPr/>
          <p:nvPr/>
        </p:nvSpPr>
        <p:spPr>
          <a:xfrm>
            <a:off x="-148936" y="3811897"/>
            <a:ext cx="9369136" cy="369332"/>
          </a:xfrm>
          <a:prstGeom prst="rect">
            <a:avLst/>
          </a:prstGeom>
          <a:gradFill flip="none" rotWithShape="1">
            <a:gsLst>
              <a:gs pos="0">
                <a:schemeClr val="accent2">
                  <a:lumMod val="40000"/>
                  <a:lumOff val="60000"/>
                </a:schemeClr>
              </a:gs>
              <a:gs pos="46000">
                <a:schemeClr val="accent2">
                  <a:lumMod val="95000"/>
                  <a:lumOff val="5000"/>
                </a:schemeClr>
              </a:gs>
              <a:gs pos="100000">
                <a:schemeClr val="accent2">
                  <a:lumMod val="60000"/>
                </a:schemeClr>
              </a:gs>
            </a:gsLst>
            <a:path path="circle">
              <a:fillToRect l="50000" t="130000" r="50000" b="-30000"/>
            </a:path>
            <a:tileRect/>
          </a:gradFill>
        </p:spPr>
        <p:txBody>
          <a:bodyPr wrap="square">
            <a:spAutoFit/>
          </a:bodyPr>
          <a:lstStyle/>
          <a:p>
            <a:pPr lvl="0" algn="ctr"/>
            <a:endParaRPr lang="ru-RU" sz="1800" b="1" dirty="0">
              <a:solidFill>
                <a:srgbClr val="002060"/>
              </a:solidFill>
              <a:latin typeface="Times New Roman" pitchFamily="18" charset="0"/>
              <a:cs typeface="Times New Roman" pitchFamily="18" charset="0"/>
            </a:endParaRPr>
          </a:p>
        </p:txBody>
      </p:sp>
      <p:sp>
        <p:nvSpPr>
          <p:cNvPr id="16" name="Прямоугольник 15"/>
          <p:cNvSpPr/>
          <p:nvPr/>
        </p:nvSpPr>
        <p:spPr>
          <a:xfrm>
            <a:off x="3896498" y="4228051"/>
            <a:ext cx="4637902" cy="1569660"/>
          </a:xfrm>
          <a:prstGeom prst="rect">
            <a:avLst/>
          </a:prstGeom>
        </p:spPr>
        <p:txBody>
          <a:bodyPr wrap="square">
            <a:spAutoFit/>
          </a:bodyPr>
          <a:lstStyle/>
          <a:p>
            <a:r>
              <a:rPr lang="ru-RU" sz="1600" dirty="0" smtClean="0"/>
              <a:t>В рамках Федерального проекта « Современная школа» было закуплено оборудование для создания и обеспечения функционирования центров образования </a:t>
            </a:r>
            <a:r>
              <a:rPr lang="ru-RU" sz="1600" dirty="0" err="1" smtClean="0"/>
              <a:t>естественно-научной</a:t>
            </a:r>
            <a:r>
              <a:rPr lang="ru-RU" sz="1600" dirty="0" smtClean="0"/>
              <a:t> и технологической направленности в общеобразовательных организациях.</a:t>
            </a:r>
            <a:endParaRPr lang="ru-RU" sz="1600" dirty="0"/>
          </a:p>
        </p:txBody>
      </p:sp>
      <p:sp>
        <p:nvSpPr>
          <p:cNvPr id="18" name="TextBox 17"/>
          <p:cNvSpPr txBox="1"/>
          <p:nvPr/>
        </p:nvSpPr>
        <p:spPr>
          <a:xfrm>
            <a:off x="5780015" y="2808082"/>
            <a:ext cx="2960514" cy="954107"/>
          </a:xfrm>
          <a:prstGeom prst="rect">
            <a:avLst/>
          </a:prstGeom>
          <a:noFill/>
        </p:spPr>
        <p:txBody>
          <a:bodyPr wrap="square" rtlCol="0">
            <a:spAutoFit/>
          </a:bodyPr>
          <a:lstStyle/>
          <a:p>
            <a:pPr algn="ctr"/>
            <a:r>
              <a:rPr lang="ru-RU" b="1" dirty="0" smtClean="0">
                <a:solidFill>
                  <a:srgbClr val="002060"/>
                </a:solidFill>
                <a:latin typeface="Times New Roman" pitchFamily="18" charset="0"/>
                <a:cs typeface="Times New Roman" pitchFamily="18" charset="0"/>
              </a:rPr>
              <a:t>МКОУ «</a:t>
            </a:r>
            <a:r>
              <a:rPr lang="ru-RU" b="1" dirty="0" err="1" smtClean="0">
                <a:solidFill>
                  <a:srgbClr val="002060"/>
                </a:solidFill>
                <a:latin typeface="Times New Roman" pitchFamily="18" charset="0"/>
                <a:cs typeface="Times New Roman" pitchFamily="18" charset="0"/>
              </a:rPr>
              <a:t>Староникольская</a:t>
            </a:r>
            <a:r>
              <a:rPr lang="ru-RU" b="1" dirty="0" smtClean="0">
                <a:solidFill>
                  <a:srgbClr val="002060"/>
                </a:solidFill>
                <a:latin typeface="Times New Roman" pitchFamily="18" charset="0"/>
                <a:cs typeface="Times New Roman" pitchFamily="18" charset="0"/>
              </a:rPr>
              <a:t> СОШ»</a:t>
            </a:r>
          </a:p>
          <a:p>
            <a:pPr algn="ctr"/>
            <a:r>
              <a:rPr lang="ru-RU" sz="2000" b="1" dirty="0" smtClean="0">
                <a:solidFill>
                  <a:srgbClr val="C00000"/>
                </a:solidFill>
                <a:latin typeface="Times New Roman" pitchFamily="18" charset="0"/>
                <a:cs typeface="Times New Roman" pitchFamily="18" charset="0"/>
              </a:rPr>
              <a:t>1337,6 тыс. рублей</a:t>
            </a:r>
            <a:endParaRPr lang="ru-RU" sz="2000" b="1" dirty="0">
              <a:solidFill>
                <a:srgbClr val="C00000"/>
              </a:solidFill>
              <a:latin typeface="Times New Roman" pitchFamily="18" charset="0"/>
              <a:cs typeface="Times New Roman" pitchFamily="18" charset="0"/>
            </a:endParaRPr>
          </a:p>
        </p:txBody>
      </p:sp>
    </p:spTree>
    <p:extLst>
      <p:ext uri="{BB962C8B-B14F-4D97-AF65-F5344CB8AC3E}">
        <p14:creationId xmlns:p14="http://schemas.microsoft.com/office/powerpoint/2010/main" xmlns="" val="3646244375"/>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457200" y="304800"/>
            <a:ext cx="8153400" cy="1200329"/>
          </a:xfrm>
          <a:prstGeom prst="rect">
            <a:avLst/>
          </a:prstGeom>
        </p:spPr>
        <p:txBody>
          <a:bodyPr wrap="square">
            <a:spAutoFit/>
          </a:bodyPr>
          <a:lstStyle/>
          <a:p>
            <a:pPr lvl="0" algn="ctr"/>
            <a:r>
              <a:rPr lang="ru-RU" sz="3600" b="1" dirty="0">
                <a:solidFill>
                  <a:srgbClr val="002060"/>
                </a:solidFill>
                <a:latin typeface="Times New Roman" pitchFamily="18" charset="0"/>
                <a:cs typeface="Times New Roman" pitchFamily="18" charset="0"/>
              </a:rPr>
              <a:t>Федеральный проект </a:t>
            </a:r>
            <a:r>
              <a:rPr lang="ru-RU" sz="3600" b="1" dirty="0" smtClean="0">
                <a:solidFill>
                  <a:srgbClr val="002060"/>
                </a:solidFill>
                <a:latin typeface="Times New Roman" pitchFamily="18" charset="0"/>
                <a:cs typeface="Times New Roman" pitchFamily="18" charset="0"/>
              </a:rPr>
              <a:t>«Успех каждого ребенка»</a:t>
            </a:r>
            <a:endParaRPr lang="ru-RU" sz="3600" b="1" dirty="0">
              <a:solidFill>
                <a:srgbClr val="002060"/>
              </a:solidFill>
              <a:latin typeface="Times New Roman" pitchFamily="18" charset="0"/>
              <a:cs typeface="Times New Roman" pitchFamily="18" charset="0"/>
            </a:endParaRPr>
          </a:p>
        </p:txBody>
      </p:sp>
      <p:pic>
        <p:nvPicPr>
          <p:cNvPr id="5" name="Рисунок 4"/>
          <p:cNvPicPr>
            <a:picLocks noChangeAspect="1"/>
          </p:cNvPicPr>
          <p:nvPr/>
        </p:nvPicPr>
        <p:blipFill>
          <a:blip r:embed="rId2" cstate="print"/>
          <a:stretch>
            <a:fillRect/>
          </a:stretch>
        </p:blipFill>
        <p:spPr>
          <a:xfrm>
            <a:off x="5906530" y="1210962"/>
            <a:ext cx="2726724" cy="2125362"/>
          </a:xfrm>
          <a:prstGeom prst="rect">
            <a:avLst/>
          </a:prstGeom>
        </p:spPr>
      </p:pic>
      <p:pic>
        <p:nvPicPr>
          <p:cNvPr id="7" name="Рисунок 6"/>
          <p:cNvPicPr>
            <a:picLocks noChangeAspect="1"/>
          </p:cNvPicPr>
          <p:nvPr/>
        </p:nvPicPr>
        <p:blipFill>
          <a:blip r:embed="rId3" cstate="print"/>
          <a:stretch>
            <a:fillRect/>
          </a:stretch>
        </p:blipFill>
        <p:spPr>
          <a:xfrm>
            <a:off x="2759850" y="3072714"/>
            <a:ext cx="3121966" cy="2075935"/>
          </a:xfrm>
          <a:prstGeom prst="rect">
            <a:avLst/>
          </a:prstGeom>
        </p:spPr>
      </p:pic>
      <p:pic>
        <p:nvPicPr>
          <p:cNvPr id="8" name="Рисунок 7"/>
          <p:cNvPicPr>
            <a:picLocks noChangeAspect="1"/>
          </p:cNvPicPr>
          <p:nvPr/>
        </p:nvPicPr>
        <p:blipFill>
          <a:blip r:embed="rId4" cstate="print"/>
          <a:stretch>
            <a:fillRect/>
          </a:stretch>
        </p:blipFill>
        <p:spPr>
          <a:xfrm>
            <a:off x="370702" y="1301578"/>
            <a:ext cx="2380735" cy="2347783"/>
          </a:xfrm>
          <a:prstGeom prst="rect">
            <a:avLst/>
          </a:prstGeom>
          <a:scene3d>
            <a:camera prst="orthographicFront"/>
            <a:lightRig rig="threePt" dir="t"/>
          </a:scene3d>
          <a:sp3d>
            <a:bevelT/>
          </a:sp3d>
        </p:spPr>
      </p:pic>
      <p:sp>
        <p:nvSpPr>
          <p:cNvPr id="10" name="TextBox 9"/>
          <p:cNvSpPr txBox="1"/>
          <p:nvPr/>
        </p:nvSpPr>
        <p:spPr>
          <a:xfrm>
            <a:off x="246105" y="3679448"/>
            <a:ext cx="3331028" cy="677108"/>
          </a:xfrm>
          <a:prstGeom prst="rect">
            <a:avLst/>
          </a:prstGeom>
          <a:noFill/>
        </p:spPr>
        <p:txBody>
          <a:bodyPr wrap="square" rtlCol="0">
            <a:spAutoFit/>
          </a:bodyPr>
          <a:lstStyle/>
          <a:p>
            <a:pPr algn="ctr"/>
            <a:r>
              <a:rPr lang="ru-RU" b="1" dirty="0" smtClean="0">
                <a:solidFill>
                  <a:srgbClr val="002060"/>
                </a:solidFill>
                <a:latin typeface="Times New Roman" pitchFamily="18" charset="0"/>
                <a:cs typeface="Times New Roman" pitchFamily="18" charset="0"/>
              </a:rPr>
              <a:t>МБОУ  «Хохольский лицей»</a:t>
            </a:r>
          </a:p>
          <a:p>
            <a:pPr algn="ctr"/>
            <a:r>
              <a:rPr lang="ru-RU" sz="2000" b="1" dirty="0" smtClean="0">
                <a:solidFill>
                  <a:srgbClr val="C00000"/>
                </a:solidFill>
                <a:latin typeface="Times New Roman" pitchFamily="18" charset="0"/>
                <a:cs typeface="Times New Roman" pitchFamily="18" charset="0"/>
              </a:rPr>
              <a:t>783,149 тыс.рублей</a:t>
            </a:r>
            <a:endParaRPr lang="ru-RU" sz="2000" b="1" dirty="0">
              <a:solidFill>
                <a:srgbClr val="C00000"/>
              </a:solidFill>
              <a:latin typeface="Times New Roman" pitchFamily="18" charset="0"/>
              <a:cs typeface="Times New Roman" pitchFamily="18" charset="0"/>
            </a:endParaRPr>
          </a:p>
        </p:txBody>
      </p:sp>
      <p:sp>
        <p:nvSpPr>
          <p:cNvPr id="11" name="TextBox 10"/>
          <p:cNvSpPr txBox="1"/>
          <p:nvPr/>
        </p:nvSpPr>
        <p:spPr>
          <a:xfrm>
            <a:off x="5757387" y="3637760"/>
            <a:ext cx="3331028" cy="677108"/>
          </a:xfrm>
          <a:prstGeom prst="rect">
            <a:avLst/>
          </a:prstGeom>
          <a:noFill/>
        </p:spPr>
        <p:txBody>
          <a:bodyPr wrap="square" rtlCol="0">
            <a:spAutoFit/>
          </a:bodyPr>
          <a:lstStyle/>
          <a:p>
            <a:pPr algn="ctr"/>
            <a:r>
              <a:rPr lang="ru-RU" b="1" dirty="0" smtClean="0">
                <a:solidFill>
                  <a:srgbClr val="002060"/>
                </a:solidFill>
                <a:latin typeface="Times New Roman" pitchFamily="18" charset="0"/>
                <a:cs typeface="Times New Roman" pitchFamily="18" charset="0"/>
              </a:rPr>
              <a:t>МБОУ «</a:t>
            </a:r>
            <a:r>
              <a:rPr lang="ru-RU" b="1" dirty="0" err="1" smtClean="0">
                <a:solidFill>
                  <a:srgbClr val="002060"/>
                </a:solidFill>
                <a:latin typeface="Times New Roman" pitchFamily="18" charset="0"/>
                <a:cs typeface="Times New Roman" pitchFamily="18" charset="0"/>
              </a:rPr>
              <a:t>Костенская</a:t>
            </a:r>
            <a:r>
              <a:rPr lang="ru-RU" b="1" dirty="0" smtClean="0">
                <a:solidFill>
                  <a:srgbClr val="002060"/>
                </a:solidFill>
                <a:latin typeface="Times New Roman" pitchFamily="18" charset="0"/>
                <a:cs typeface="Times New Roman" pitchFamily="18" charset="0"/>
              </a:rPr>
              <a:t> СОШ»</a:t>
            </a:r>
          </a:p>
          <a:p>
            <a:pPr algn="ctr"/>
            <a:r>
              <a:rPr lang="ru-RU" sz="2000" b="1" dirty="0" smtClean="0">
                <a:solidFill>
                  <a:srgbClr val="C00000"/>
                </a:solidFill>
                <a:latin typeface="Times New Roman" pitchFamily="18" charset="0"/>
                <a:cs typeface="Times New Roman" pitchFamily="18" charset="0"/>
              </a:rPr>
              <a:t>1450,267 тыс. рублей</a:t>
            </a:r>
            <a:endParaRPr lang="ru-RU" sz="2000" b="1" dirty="0">
              <a:solidFill>
                <a:srgbClr val="C00000"/>
              </a:solidFill>
              <a:latin typeface="Times New Roman" pitchFamily="18" charset="0"/>
              <a:cs typeface="Times New Roman" pitchFamily="18" charset="0"/>
            </a:endParaRPr>
          </a:p>
        </p:txBody>
      </p:sp>
      <p:pic>
        <p:nvPicPr>
          <p:cNvPr id="5124" name="Picture 4" descr="https://sun9-32.userapi.com/impg/BOyPBHCp3lPhadqZtYDMNP6IbhLv9iDoeA7sTw/d3Bdm4in6Gc.jpg?size=810x1080&amp;quality=96&amp;sign=bcbf4a0d5de5fbb2c20b1295ffbf4a91&amp;type=album"/>
          <p:cNvPicPr>
            <a:picLocks noChangeAspect="1" noChangeArrowheads="1"/>
          </p:cNvPicPr>
          <p:nvPr/>
        </p:nvPicPr>
        <p:blipFill>
          <a:blip r:embed="rId5" cstate="print"/>
          <a:stretch>
            <a:fillRect/>
          </a:stretch>
        </p:blipFill>
        <p:spPr bwMode="auto">
          <a:xfrm>
            <a:off x="5873578" y="4489622"/>
            <a:ext cx="2858530" cy="2084173"/>
          </a:xfrm>
          <a:prstGeom prst="rect">
            <a:avLst/>
          </a:prstGeom>
          <a:noFill/>
          <a:effectLst>
            <a:softEdge rad="38100"/>
          </a:effectLst>
          <a:scene3d>
            <a:camera prst="obliqueBottomRight"/>
            <a:lightRig rig="threePt" dir="t">
              <a:rot lat="0" lon="0" rev="0"/>
            </a:lightRig>
          </a:scene3d>
          <a:sp3d>
            <a:bevelT/>
            <a:bevelB/>
          </a:sp3d>
          <a:extLst>
            <a:ext uri="{909E8E84-426E-40DD-AFC4-6F175D3DCCD1}">
              <a14:hiddenFill xmlns:a14="http://schemas.microsoft.com/office/drawing/2010/main" xmlns="">
                <a:solidFill>
                  <a:srgbClr val="FFFFFF"/>
                </a:solidFill>
              </a14:hiddenFill>
            </a:ext>
          </a:extLst>
        </p:spPr>
      </p:pic>
      <p:pic>
        <p:nvPicPr>
          <p:cNvPr id="5126" name="Picture 6" descr="https://sun9-7.userapi.com/impf/QrYqUYu78spqOaM9j5_EKCPYCHlfdceyEowT-g/NTUSo9R1PSQ.jpg?size=1170x700&amp;quality=96&amp;sign=ea396c781fd476452f9ba1692628e2c7&amp;type=album"/>
          <p:cNvPicPr>
            <a:picLocks noChangeAspect="1" noChangeArrowheads="1"/>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a:off x="452673" y="4530811"/>
            <a:ext cx="2282289" cy="2009689"/>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42075200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457200" y="304800"/>
            <a:ext cx="8153400" cy="1200329"/>
          </a:xfrm>
          <a:prstGeom prst="rect">
            <a:avLst/>
          </a:prstGeom>
        </p:spPr>
        <p:txBody>
          <a:bodyPr wrap="square">
            <a:spAutoFit/>
          </a:bodyPr>
          <a:lstStyle/>
          <a:p>
            <a:pPr lvl="0" algn="ctr"/>
            <a:r>
              <a:rPr lang="ru-RU" sz="3600" b="1" dirty="0">
                <a:solidFill>
                  <a:srgbClr val="002060"/>
                </a:solidFill>
                <a:latin typeface="Times New Roman" pitchFamily="18" charset="0"/>
                <a:cs typeface="Times New Roman" pitchFamily="18" charset="0"/>
              </a:rPr>
              <a:t>Федеральный проект </a:t>
            </a:r>
            <a:endParaRPr lang="ru-RU" sz="3600" b="1" dirty="0" smtClean="0">
              <a:solidFill>
                <a:srgbClr val="002060"/>
              </a:solidFill>
              <a:latin typeface="Times New Roman" pitchFamily="18" charset="0"/>
              <a:cs typeface="Times New Roman" pitchFamily="18" charset="0"/>
            </a:endParaRPr>
          </a:p>
          <a:p>
            <a:pPr lvl="0" algn="ctr"/>
            <a:r>
              <a:rPr lang="ru-RU" sz="3600" b="1" dirty="0" smtClean="0">
                <a:solidFill>
                  <a:srgbClr val="002060"/>
                </a:solidFill>
                <a:latin typeface="Times New Roman" pitchFamily="18" charset="0"/>
                <a:cs typeface="Times New Roman" pitchFamily="18" charset="0"/>
              </a:rPr>
              <a:t>«Цифровая образовательная среда»</a:t>
            </a:r>
            <a:endParaRPr lang="ru-RU" sz="3600" b="1" dirty="0">
              <a:solidFill>
                <a:srgbClr val="002060"/>
              </a:solidFill>
              <a:latin typeface="Times New Roman" pitchFamily="18" charset="0"/>
              <a:cs typeface="Times New Roman" pitchFamily="18" charset="0"/>
            </a:endParaRPr>
          </a:p>
        </p:txBody>
      </p:sp>
      <p:sp>
        <p:nvSpPr>
          <p:cNvPr id="12" name="Прямоугольник 11"/>
          <p:cNvSpPr/>
          <p:nvPr/>
        </p:nvSpPr>
        <p:spPr>
          <a:xfrm>
            <a:off x="2389517" y="1604903"/>
            <a:ext cx="4081849" cy="677108"/>
          </a:xfrm>
          <a:prstGeom prst="rect">
            <a:avLst/>
          </a:prstGeom>
        </p:spPr>
        <p:txBody>
          <a:bodyPr wrap="square">
            <a:spAutoFit/>
          </a:bodyPr>
          <a:lstStyle/>
          <a:p>
            <a:pPr algn="ctr"/>
            <a:r>
              <a:rPr lang="ru-RU" b="1" dirty="0" smtClean="0">
                <a:solidFill>
                  <a:srgbClr val="002060"/>
                </a:solidFill>
                <a:latin typeface="Times New Roman" pitchFamily="18" charset="0"/>
                <a:cs typeface="Times New Roman" pitchFamily="18" charset="0"/>
              </a:rPr>
              <a:t>МБОУ  «</a:t>
            </a:r>
            <a:r>
              <a:rPr lang="ru-RU" b="1" dirty="0" err="1" smtClean="0">
                <a:solidFill>
                  <a:srgbClr val="002060"/>
                </a:solidFill>
                <a:latin typeface="Times New Roman" pitchFamily="18" charset="0"/>
                <a:cs typeface="Times New Roman" pitchFamily="18" charset="0"/>
              </a:rPr>
              <a:t>Гремяченская</a:t>
            </a:r>
            <a:r>
              <a:rPr lang="ru-RU" b="1" dirty="0" smtClean="0">
                <a:solidFill>
                  <a:srgbClr val="002060"/>
                </a:solidFill>
                <a:latin typeface="Times New Roman" pitchFamily="18" charset="0"/>
                <a:cs typeface="Times New Roman" pitchFamily="18" charset="0"/>
              </a:rPr>
              <a:t> СОШ»</a:t>
            </a:r>
          </a:p>
          <a:p>
            <a:pPr algn="ctr"/>
            <a:r>
              <a:rPr lang="ru-RU" sz="2000" b="1" dirty="0" smtClean="0">
                <a:solidFill>
                  <a:srgbClr val="C00000"/>
                </a:solidFill>
                <a:latin typeface="Times New Roman" pitchFamily="18" charset="0"/>
                <a:cs typeface="Times New Roman" pitchFamily="18" charset="0"/>
              </a:rPr>
              <a:t>1900,174 тыс.рублей</a:t>
            </a:r>
            <a:endParaRPr lang="ru-RU" sz="2000" b="1" dirty="0">
              <a:solidFill>
                <a:srgbClr val="C00000"/>
              </a:solidFill>
              <a:latin typeface="Times New Roman" pitchFamily="18" charset="0"/>
              <a:cs typeface="Times New Roman" pitchFamily="18" charset="0"/>
            </a:endParaRPr>
          </a:p>
        </p:txBody>
      </p:sp>
      <p:sp>
        <p:nvSpPr>
          <p:cNvPr id="14" name="Прямоугольник 13"/>
          <p:cNvSpPr/>
          <p:nvPr/>
        </p:nvSpPr>
        <p:spPr>
          <a:xfrm>
            <a:off x="2794959" y="2277760"/>
            <a:ext cx="3036498" cy="1569660"/>
          </a:xfrm>
          <a:prstGeom prst="rect">
            <a:avLst/>
          </a:prstGeom>
        </p:spPr>
        <p:txBody>
          <a:bodyPr wrap="square">
            <a:spAutoFit/>
          </a:bodyPr>
          <a:lstStyle/>
          <a:p>
            <a:pPr algn="ctr"/>
            <a:r>
              <a:rPr lang="ru-RU" sz="1600" dirty="0" smtClean="0"/>
              <a:t>В рамках Федерального проекта</a:t>
            </a:r>
          </a:p>
          <a:p>
            <a:pPr algn="ctr"/>
            <a:r>
              <a:rPr lang="ru-RU" sz="1600" dirty="0" smtClean="0"/>
              <a:t> «Цифровая образовательная среда» было закуплено оборудование на внедрение модели цифровой образовательной среды</a:t>
            </a:r>
            <a:endParaRPr lang="ru-RU" sz="1600" dirty="0"/>
          </a:p>
        </p:txBody>
      </p:sp>
      <p:pic>
        <p:nvPicPr>
          <p:cNvPr id="9" name="Picture 2"/>
          <p:cNvPicPr>
            <a:picLocks noChangeAspect="1" noChangeArrowheads="1"/>
          </p:cNvPicPr>
          <p:nvPr/>
        </p:nvPicPr>
        <p:blipFill>
          <a:blip r:embed="rId2" cstate="print"/>
          <a:srcRect/>
          <a:stretch>
            <a:fillRect/>
          </a:stretch>
        </p:blipFill>
        <p:spPr bwMode="auto">
          <a:xfrm>
            <a:off x="212598" y="1640170"/>
            <a:ext cx="2242566" cy="2242566"/>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10" name="Picture 3"/>
          <p:cNvPicPr>
            <a:picLocks noChangeAspect="1" noChangeArrowheads="1"/>
          </p:cNvPicPr>
          <p:nvPr/>
        </p:nvPicPr>
        <p:blipFill>
          <a:blip r:embed="rId3" cstate="print"/>
          <a:srcRect/>
          <a:stretch>
            <a:fillRect/>
          </a:stretch>
        </p:blipFill>
        <p:spPr bwMode="auto">
          <a:xfrm>
            <a:off x="6288374" y="1650064"/>
            <a:ext cx="2333244" cy="2333244"/>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1030" name="Picture 6" descr="E:\Ноутбук\Документы\раб стол\новоселова\Августовкое совещание\Августовка 2021\IMG_20220318_091939_resized_20220318_092230475.jpg"/>
          <p:cNvPicPr>
            <a:picLocks noChangeAspect="1" noChangeArrowheads="1"/>
          </p:cNvPicPr>
          <p:nvPr/>
        </p:nvPicPr>
        <p:blipFill>
          <a:blip r:embed="rId4" cstate="print"/>
          <a:srcRect/>
          <a:stretch>
            <a:fillRect/>
          </a:stretch>
        </p:blipFill>
        <p:spPr bwMode="auto">
          <a:xfrm>
            <a:off x="2246702" y="3917110"/>
            <a:ext cx="3921186" cy="294089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xmlns="" val="120549995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Прямоугольник 5"/>
          <p:cNvSpPr/>
          <p:nvPr/>
        </p:nvSpPr>
        <p:spPr>
          <a:xfrm>
            <a:off x="3325368" y="2339936"/>
            <a:ext cx="4572000" cy="1200329"/>
          </a:xfrm>
          <a:prstGeom prst="rect">
            <a:avLst/>
          </a:prstGeom>
          <a:gradFill flip="none" rotWithShape="1">
            <a:gsLst>
              <a:gs pos="0">
                <a:schemeClr val="accent6">
                  <a:lumMod val="0"/>
                  <a:lumOff val="100000"/>
                </a:schemeClr>
              </a:gs>
              <a:gs pos="35000">
                <a:schemeClr val="accent6">
                  <a:lumMod val="0"/>
                  <a:lumOff val="100000"/>
                </a:schemeClr>
              </a:gs>
              <a:gs pos="100000">
                <a:schemeClr val="accent6">
                  <a:lumMod val="100000"/>
                </a:schemeClr>
              </a:gs>
            </a:gsLst>
            <a:path path="circle">
              <a:fillToRect l="50000" t="-80000" r="50000" b="180000"/>
            </a:path>
            <a:tileRect/>
          </a:gradFill>
        </p:spPr>
        <p:txBody>
          <a:bodyPr>
            <a:spAutoFit/>
          </a:bodyPr>
          <a:lstStyle/>
          <a:p>
            <a:r>
              <a:rPr lang="ru-RU" dirty="0" smtClean="0">
                <a:latin typeface="Times New Roman" pitchFamily="18" charset="0"/>
                <a:cs typeface="Times New Roman" pitchFamily="18" charset="0"/>
              </a:rPr>
              <a:t>Ремонт актового зала, ремонт кабинета мастерской, ремонт кабинета начальных классов в </a:t>
            </a:r>
            <a:r>
              <a:rPr lang="ru-RU" dirty="0">
                <a:latin typeface="Times New Roman" pitchFamily="18" charset="0"/>
                <a:cs typeface="Times New Roman" pitchFamily="18" charset="0"/>
              </a:rPr>
              <a:t>МБОУ "</a:t>
            </a:r>
            <a:r>
              <a:rPr lang="ru-RU" dirty="0" err="1">
                <a:latin typeface="Times New Roman" pitchFamily="18" charset="0"/>
                <a:cs typeface="Times New Roman" pitchFamily="18" charset="0"/>
              </a:rPr>
              <a:t>Хохольская</a:t>
            </a:r>
            <a:r>
              <a:rPr lang="ru-RU" dirty="0">
                <a:latin typeface="Times New Roman" pitchFamily="18" charset="0"/>
                <a:cs typeface="Times New Roman" pitchFamily="18" charset="0"/>
              </a:rPr>
              <a:t> СОШ" – </a:t>
            </a:r>
            <a:r>
              <a:rPr lang="ru-RU" dirty="0" smtClean="0">
                <a:latin typeface="Times New Roman" pitchFamily="18" charset="0"/>
                <a:cs typeface="Times New Roman" pitchFamily="18" charset="0"/>
              </a:rPr>
              <a:t>4244,9тыс</a:t>
            </a:r>
            <a:r>
              <a:rPr lang="ru-RU" dirty="0">
                <a:latin typeface="Times New Roman" pitchFamily="18" charset="0"/>
                <a:cs typeface="Times New Roman" pitchFamily="18" charset="0"/>
              </a:rPr>
              <a:t>. </a:t>
            </a:r>
            <a:r>
              <a:rPr lang="ru-RU" dirty="0" smtClean="0">
                <a:latin typeface="Times New Roman" pitchFamily="18" charset="0"/>
                <a:cs typeface="Times New Roman" pitchFamily="18" charset="0"/>
              </a:rPr>
              <a:t>рублей</a:t>
            </a:r>
            <a:endParaRPr lang="ru-RU" dirty="0">
              <a:latin typeface="Times New Roman" pitchFamily="18" charset="0"/>
              <a:cs typeface="Times New Roman" pitchFamily="18" charset="0"/>
            </a:endParaRPr>
          </a:p>
        </p:txBody>
      </p:sp>
      <p:sp>
        <p:nvSpPr>
          <p:cNvPr id="7" name="Прямоугольник 6"/>
          <p:cNvSpPr/>
          <p:nvPr/>
        </p:nvSpPr>
        <p:spPr>
          <a:xfrm>
            <a:off x="429461" y="520800"/>
            <a:ext cx="8360312" cy="1477328"/>
          </a:xfrm>
          <a:prstGeom prst="rect">
            <a:avLst/>
          </a:prstGeom>
          <a:gradFill flip="none" rotWithShape="1">
            <a:gsLst>
              <a:gs pos="0">
                <a:schemeClr val="accent1">
                  <a:lumMod val="40000"/>
                  <a:lumOff val="60000"/>
                </a:schemeClr>
              </a:gs>
              <a:gs pos="46000">
                <a:schemeClr val="accent1">
                  <a:lumMod val="95000"/>
                  <a:lumOff val="5000"/>
                </a:schemeClr>
              </a:gs>
              <a:gs pos="100000">
                <a:schemeClr val="accent1">
                  <a:lumMod val="60000"/>
                </a:schemeClr>
              </a:gs>
            </a:gsLst>
            <a:path path="circle">
              <a:fillToRect l="50000" t="130000" r="50000" b="-30000"/>
            </a:path>
            <a:tileRect/>
          </a:gradFill>
        </p:spPr>
        <p:txBody>
          <a:bodyPr wrap="square">
            <a:spAutoFit/>
          </a:bodyPr>
          <a:lstStyle/>
          <a:p>
            <a:r>
              <a:rPr lang="ru-RU" dirty="0" smtClean="0">
                <a:latin typeface="Times New Roman" pitchFamily="18" charset="0"/>
                <a:cs typeface="Times New Roman" pitchFamily="18" charset="0"/>
              </a:rPr>
              <a:t>В </a:t>
            </a:r>
            <a:r>
              <a:rPr lang="ru-RU" dirty="0">
                <a:latin typeface="Times New Roman" pitchFamily="18" charset="0"/>
                <a:cs typeface="Times New Roman" pitchFamily="18" charset="0"/>
              </a:rPr>
              <a:t>рамках реализации мероприятий областной адресной программы капитального ремонта был произведен капитальный ремонт </a:t>
            </a:r>
            <a:r>
              <a:rPr lang="ru-RU" dirty="0" smtClean="0">
                <a:latin typeface="Times New Roman" pitchFamily="18" charset="0"/>
                <a:cs typeface="Times New Roman" pitchFamily="18" charset="0"/>
              </a:rPr>
              <a:t>помещений МБОУ «</a:t>
            </a:r>
            <a:r>
              <a:rPr lang="ru-RU" dirty="0" err="1" smtClean="0">
                <a:latin typeface="Times New Roman" pitchFamily="18" charset="0"/>
                <a:cs typeface="Times New Roman" pitchFamily="18" charset="0"/>
              </a:rPr>
              <a:t>Хохольская</a:t>
            </a:r>
            <a:r>
              <a:rPr lang="ru-RU" dirty="0" smtClean="0">
                <a:latin typeface="Times New Roman" pitchFamily="18" charset="0"/>
                <a:cs typeface="Times New Roman" pitchFamily="18" charset="0"/>
              </a:rPr>
              <a:t> СОШ» </a:t>
            </a:r>
            <a:r>
              <a:rPr lang="ru-RU" dirty="0">
                <a:latin typeface="Times New Roman" pitchFamily="18" charset="0"/>
                <a:cs typeface="Times New Roman" pitchFamily="18" charset="0"/>
              </a:rPr>
              <a:t>на сумму </a:t>
            </a:r>
            <a:r>
              <a:rPr lang="ru-RU" dirty="0" smtClean="0">
                <a:latin typeface="Times New Roman" pitchFamily="18" charset="0"/>
                <a:cs typeface="Times New Roman" pitchFamily="18" charset="0"/>
              </a:rPr>
              <a:t>2278,3 </a:t>
            </a:r>
            <a:r>
              <a:rPr lang="ru-RU" dirty="0">
                <a:latin typeface="Times New Roman" pitchFamily="18" charset="0"/>
                <a:cs typeface="Times New Roman" pitchFamily="18" charset="0"/>
              </a:rPr>
              <a:t>тыс. рублей</a:t>
            </a:r>
            <a:r>
              <a:rPr lang="ru-RU" dirty="0" smtClean="0">
                <a:latin typeface="Times New Roman" pitchFamily="18" charset="0"/>
                <a:cs typeface="Times New Roman" pitchFamily="18" charset="0"/>
              </a:rPr>
              <a:t>, капитальный ремонт помещений МБОУ «</a:t>
            </a:r>
            <a:r>
              <a:rPr lang="ru-RU" dirty="0" err="1" smtClean="0">
                <a:latin typeface="Times New Roman" pitchFamily="18" charset="0"/>
                <a:cs typeface="Times New Roman" pitchFamily="18" charset="0"/>
              </a:rPr>
              <a:t>Гремяченская</a:t>
            </a:r>
            <a:r>
              <a:rPr lang="ru-RU" dirty="0" smtClean="0">
                <a:latin typeface="Times New Roman" pitchFamily="18" charset="0"/>
                <a:cs typeface="Times New Roman" pitchFamily="18" charset="0"/>
              </a:rPr>
              <a:t> СОШ» на сумму 2533,6 тыс. рублей, капитальный ремонт помещений МКОУ «</a:t>
            </a:r>
            <a:r>
              <a:rPr lang="ru-RU" dirty="0" err="1" smtClean="0">
                <a:latin typeface="Times New Roman" pitchFamily="18" charset="0"/>
                <a:cs typeface="Times New Roman" pitchFamily="18" charset="0"/>
              </a:rPr>
              <a:t>Староникольская</a:t>
            </a:r>
            <a:r>
              <a:rPr lang="ru-RU" dirty="0" smtClean="0">
                <a:latin typeface="Times New Roman" pitchFamily="18" charset="0"/>
                <a:cs typeface="Times New Roman" pitchFamily="18" charset="0"/>
              </a:rPr>
              <a:t> СОШ» на сумму 1330,6 тыс. рублей.</a:t>
            </a:r>
            <a:endParaRPr lang="ru-RU" dirty="0">
              <a:latin typeface="Times New Roman" pitchFamily="18" charset="0"/>
              <a:cs typeface="Times New Roman" pitchFamily="18" charset="0"/>
            </a:endParaRPr>
          </a:p>
        </p:txBody>
      </p:sp>
      <p:sp>
        <p:nvSpPr>
          <p:cNvPr id="8" name="Прямоугольник 7"/>
          <p:cNvSpPr/>
          <p:nvPr/>
        </p:nvSpPr>
        <p:spPr>
          <a:xfrm>
            <a:off x="3300984" y="3587031"/>
            <a:ext cx="4572000" cy="584775"/>
          </a:xfrm>
          <a:prstGeom prst="rect">
            <a:avLst/>
          </a:prstGeom>
          <a:gradFill>
            <a:gsLst>
              <a:gs pos="0">
                <a:schemeClr val="accent6">
                  <a:lumMod val="0"/>
                  <a:lumOff val="100000"/>
                </a:schemeClr>
              </a:gs>
              <a:gs pos="35000">
                <a:schemeClr val="accent6">
                  <a:lumMod val="0"/>
                  <a:lumOff val="100000"/>
                </a:schemeClr>
              </a:gs>
              <a:gs pos="100000">
                <a:schemeClr val="accent6">
                  <a:lumMod val="100000"/>
                </a:schemeClr>
              </a:gs>
            </a:gsLst>
            <a:path path="circle">
              <a:fillToRect l="50000" t="-80000" r="50000" b="180000"/>
            </a:path>
          </a:gradFill>
        </p:spPr>
        <p:txBody>
          <a:bodyPr>
            <a:spAutoFit/>
          </a:bodyPr>
          <a:lstStyle/>
          <a:p>
            <a:r>
              <a:rPr lang="ru-RU" sz="1600" dirty="0" smtClean="0">
                <a:latin typeface="Times New Roman" pitchFamily="18" charset="0"/>
                <a:cs typeface="Times New Roman" pitchFamily="18" charset="0"/>
              </a:rPr>
              <a:t>Частичный ремонт системы отопления в </a:t>
            </a:r>
            <a:r>
              <a:rPr lang="ru-RU" sz="1600" dirty="0">
                <a:latin typeface="Times New Roman" pitchFamily="18" charset="0"/>
                <a:cs typeface="Times New Roman" pitchFamily="18" charset="0"/>
              </a:rPr>
              <a:t>МБОУ </a:t>
            </a:r>
            <a:r>
              <a:rPr lang="ru-RU" sz="1600" dirty="0" smtClean="0">
                <a:latin typeface="Times New Roman" pitchFamily="18" charset="0"/>
                <a:cs typeface="Times New Roman" pitchFamily="18" charset="0"/>
              </a:rPr>
              <a:t>«Орловская СОШ"– 291,2тыс</a:t>
            </a:r>
            <a:r>
              <a:rPr lang="ru-RU" sz="1600" dirty="0">
                <a:latin typeface="Times New Roman" pitchFamily="18" charset="0"/>
                <a:cs typeface="Times New Roman" pitchFamily="18" charset="0"/>
              </a:rPr>
              <a:t>. </a:t>
            </a:r>
            <a:r>
              <a:rPr lang="ru-RU" sz="1600" dirty="0" smtClean="0">
                <a:latin typeface="Times New Roman" pitchFamily="18" charset="0"/>
                <a:cs typeface="Times New Roman" pitchFamily="18" charset="0"/>
              </a:rPr>
              <a:t>рублей</a:t>
            </a:r>
            <a:endParaRPr lang="ru-RU" sz="1600" dirty="0">
              <a:latin typeface="Times New Roman" pitchFamily="18" charset="0"/>
              <a:cs typeface="Times New Roman" pitchFamily="18" charset="0"/>
            </a:endParaRPr>
          </a:p>
        </p:txBody>
      </p:sp>
      <p:sp>
        <p:nvSpPr>
          <p:cNvPr id="9" name="Прямоугольник 8"/>
          <p:cNvSpPr/>
          <p:nvPr/>
        </p:nvSpPr>
        <p:spPr>
          <a:xfrm>
            <a:off x="3300984" y="4229792"/>
            <a:ext cx="4572000" cy="584775"/>
          </a:xfrm>
          <a:prstGeom prst="rect">
            <a:avLst/>
          </a:prstGeom>
          <a:gradFill>
            <a:gsLst>
              <a:gs pos="0">
                <a:schemeClr val="accent6">
                  <a:lumMod val="0"/>
                  <a:lumOff val="100000"/>
                </a:schemeClr>
              </a:gs>
              <a:gs pos="35000">
                <a:schemeClr val="accent6">
                  <a:lumMod val="0"/>
                  <a:lumOff val="100000"/>
                </a:schemeClr>
              </a:gs>
              <a:gs pos="100000">
                <a:schemeClr val="accent6">
                  <a:lumMod val="100000"/>
                </a:schemeClr>
              </a:gs>
            </a:gsLst>
            <a:path path="circle">
              <a:fillToRect l="50000" t="-80000" r="50000" b="180000"/>
            </a:path>
          </a:gradFill>
        </p:spPr>
        <p:txBody>
          <a:bodyPr>
            <a:spAutoFit/>
          </a:bodyPr>
          <a:lstStyle/>
          <a:p>
            <a:r>
              <a:rPr lang="ru-RU" sz="1600" dirty="0" smtClean="0">
                <a:latin typeface="Times New Roman" pitchFamily="18" charset="0"/>
                <a:cs typeface="Times New Roman" pitchFamily="18" charset="0"/>
              </a:rPr>
              <a:t>Замена окон и ремонт лестничного марша  в МБОУ «</a:t>
            </a:r>
            <a:r>
              <a:rPr lang="ru-RU" sz="1600" dirty="0" err="1" smtClean="0">
                <a:latin typeface="Times New Roman" pitchFamily="18" charset="0"/>
                <a:cs typeface="Times New Roman" pitchFamily="18" charset="0"/>
              </a:rPr>
              <a:t>Гремяченская</a:t>
            </a:r>
            <a:r>
              <a:rPr lang="ru-RU" sz="1600" dirty="0" smtClean="0">
                <a:latin typeface="Times New Roman" pitchFamily="18" charset="0"/>
                <a:cs typeface="Times New Roman" pitchFamily="18" charset="0"/>
              </a:rPr>
              <a:t> СОШ» </a:t>
            </a:r>
            <a:r>
              <a:rPr lang="ru-RU" sz="1600" dirty="0">
                <a:latin typeface="Times New Roman" pitchFamily="18" charset="0"/>
                <a:cs typeface="Times New Roman" pitchFamily="18" charset="0"/>
              </a:rPr>
              <a:t>– </a:t>
            </a:r>
            <a:r>
              <a:rPr lang="ru-RU" sz="1600" dirty="0" smtClean="0">
                <a:latin typeface="Times New Roman" pitchFamily="18" charset="0"/>
                <a:cs typeface="Times New Roman" pitchFamily="18" charset="0"/>
              </a:rPr>
              <a:t>361 </a:t>
            </a:r>
            <a:r>
              <a:rPr lang="ru-RU" sz="1600" dirty="0">
                <a:latin typeface="Times New Roman" pitchFamily="18" charset="0"/>
                <a:cs typeface="Times New Roman" pitchFamily="18" charset="0"/>
              </a:rPr>
              <a:t>тыс. рублей</a:t>
            </a:r>
          </a:p>
        </p:txBody>
      </p:sp>
      <p:sp>
        <p:nvSpPr>
          <p:cNvPr id="11" name="Прямоугольник 10"/>
          <p:cNvSpPr/>
          <p:nvPr/>
        </p:nvSpPr>
        <p:spPr>
          <a:xfrm>
            <a:off x="3313176" y="4907738"/>
            <a:ext cx="4572000" cy="584775"/>
          </a:xfrm>
          <a:prstGeom prst="rect">
            <a:avLst/>
          </a:prstGeom>
          <a:gradFill>
            <a:gsLst>
              <a:gs pos="0">
                <a:schemeClr val="accent6">
                  <a:lumMod val="0"/>
                  <a:lumOff val="100000"/>
                </a:schemeClr>
              </a:gs>
              <a:gs pos="35000">
                <a:schemeClr val="accent6">
                  <a:lumMod val="0"/>
                  <a:lumOff val="100000"/>
                </a:schemeClr>
              </a:gs>
              <a:gs pos="100000">
                <a:schemeClr val="accent6">
                  <a:lumMod val="100000"/>
                </a:schemeClr>
              </a:gs>
            </a:gsLst>
            <a:path path="circle">
              <a:fillToRect l="50000" t="-80000" r="50000" b="180000"/>
            </a:path>
          </a:gradFill>
        </p:spPr>
        <p:txBody>
          <a:bodyPr>
            <a:spAutoFit/>
          </a:bodyPr>
          <a:lstStyle/>
          <a:p>
            <a:r>
              <a:rPr lang="ru-RU" sz="1600" dirty="0" smtClean="0">
                <a:latin typeface="Times New Roman" pitchFamily="18" charset="0"/>
                <a:cs typeface="Times New Roman" pitchFamily="18" charset="0"/>
              </a:rPr>
              <a:t>Ремонт актового зала в МБУ ДО "Дом детского творчества –  205 тыс</a:t>
            </a:r>
            <a:r>
              <a:rPr lang="ru-RU" sz="1600" dirty="0">
                <a:latin typeface="Times New Roman" pitchFamily="18" charset="0"/>
                <a:cs typeface="Times New Roman" pitchFamily="18" charset="0"/>
              </a:rPr>
              <a:t>. рублей</a:t>
            </a:r>
          </a:p>
        </p:txBody>
      </p:sp>
      <p:sp>
        <p:nvSpPr>
          <p:cNvPr id="12" name="Прямоугольник 11"/>
          <p:cNvSpPr/>
          <p:nvPr/>
        </p:nvSpPr>
        <p:spPr>
          <a:xfrm>
            <a:off x="381000" y="2608836"/>
            <a:ext cx="2362200" cy="3416320"/>
          </a:xfrm>
          <a:prstGeom prst="rect">
            <a:avLst/>
          </a:prstGeom>
          <a:solidFill>
            <a:srgbClr val="FFC000"/>
          </a:solidFill>
        </p:spPr>
        <p:txBody>
          <a:bodyPr wrap="square">
            <a:spAutoFit/>
          </a:bodyPr>
          <a:lstStyle/>
          <a:p>
            <a:r>
              <a:rPr lang="ru-RU" dirty="0" smtClean="0">
                <a:latin typeface="Times New Roman" pitchFamily="18" charset="0"/>
                <a:cs typeface="Times New Roman" pitchFamily="18" charset="0"/>
              </a:rPr>
              <a:t>На осуществление </a:t>
            </a:r>
            <a:r>
              <a:rPr lang="ru-RU" dirty="0">
                <a:latin typeface="Times New Roman" pitchFamily="18" charset="0"/>
                <a:cs typeface="Times New Roman" pitchFamily="18" charset="0"/>
              </a:rPr>
              <a:t>общеобразовательными организациями мероприятий по развитию сети общеобразовательных </a:t>
            </a:r>
            <a:r>
              <a:rPr lang="ru-RU" dirty="0" smtClean="0">
                <a:latin typeface="Times New Roman" pitchFamily="18" charset="0"/>
                <a:cs typeface="Times New Roman" pitchFamily="18" charset="0"/>
              </a:rPr>
              <a:t>организаций выделено </a:t>
            </a:r>
            <a:r>
              <a:rPr lang="ru-RU" b="1" dirty="0" smtClean="0">
                <a:latin typeface="Times New Roman" pitchFamily="18" charset="0"/>
                <a:cs typeface="Times New Roman" pitchFamily="18" charset="0"/>
              </a:rPr>
              <a:t>5320 </a:t>
            </a:r>
            <a:r>
              <a:rPr lang="ru-RU" dirty="0" smtClean="0">
                <a:latin typeface="Times New Roman" pitchFamily="18" charset="0"/>
                <a:cs typeface="Times New Roman" pitchFamily="18" charset="0"/>
              </a:rPr>
              <a:t>тыс. рублей, в том числе из областного бюджета </a:t>
            </a:r>
            <a:r>
              <a:rPr lang="ru-RU" b="1" dirty="0" smtClean="0">
                <a:latin typeface="Times New Roman" pitchFamily="18" charset="0"/>
                <a:cs typeface="Times New Roman" pitchFamily="18" charset="0"/>
              </a:rPr>
              <a:t>2660 </a:t>
            </a:r>
            <a:r>
              <a:rPr lang="ru-RU" dirty="0" smtClean="0">
                <a:latin typeface="Times New Roman" pitchFamily="18" charset="0"/>
                <a:cs typeface="Times New Roman" pitchFamily="18" charset="0"/>
              </a:rPr>
              <a:t>тыс</a:t>
            </a:r>
            <a:r>
              <a:rPr lang="ru-RU" dirty="0">
                <a:latin typeface="Times New Roman" pitchFamily="18" charset="0"/>
                <a:cs typeface="Times New Roman" pitchFamily="18" charset="0"/>
              </a:rPr>
              <a:t>. </a:t>
            </a:r>
            <a:r>
              <a:rPr lang="ru-RU" dirty="0" smtClean="0">
                <a:latin typeface="Times New Roman" pitchFamily="18" charset="0"/>
                <a:cs typeface="Times New Roman" pitchFamily="18" charset="0"/>
              </a:rPr>
              <a:t>рублей</a:t>
            </a:r>
            <a:endParaRPr lang="ru-RU" dirty="0">
              <a:latin typeface="Times New Roman" pitchFamily="18" charset="0"/>
              <a:cs typeface="Times New Roman" pitchFamily="18" charset="0"/>
            </a:endParaRPr>
          </a:p>
        </p:txBody>
      </p:sp>
      <p:sp>
        <p:nvSpPr>
          <p:cNvPr id="13" name="Стрелка вправо 12"/>
          <p:cNvSpPr/>
          <p:nvPr/>
        </p:nvSpPr>
        <p:spPr>
          <a:xfrm>
            <a:off x="2810608" y="3809450"/>
            <a:ext cx="457200" cy="609600"/>
          </a:xfrm>
          <a:prstGeom prst="righ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chemeClr val="bg1"/>
              </a:solidFill>
            </a:endParaRPr>
          </a:p>
        </p:txBody>
      </p:sp>
      <p:sp>
        <p:nvSpPr>
          <p:cNvPr id="10" name="Прямоугольник 9"/>
          <p:cNvSpPr/>
          <p:nvPr/>
        </p:nvSpPr>
        <p:spPr>
          <a:xfrm>
            <a:off x="3331464" y="5608778"/>
            <a:ext cx="4572000" cy="584775"/>
          </a:xfrm>
          <a:prstGeom prst="rect">
            <a:avLst/>
          </a:prstGeom>
          <a:gradFill>
            <a:gsLst>
              <a:gs pos="0">
                <a:schemeClr val="accent6">
                  <a:lumMod val="0"/>
                  <a:lumOff val="100000"/>
                </a:schemeClr>
              </a:gs>
              <a:gs pos="35000">
                <a:schemeClr val="accent6">
                  <a:lumMod val="0"/>
                  <a:lumOff val="100000"/>
                </a:schemeClr>
              </a:gs>
              <a:gs pos="100000">
                <a:schemeClr val="accent6">
                  <a:lumMod val="100000"/>
                </a:schemeClr>
              </a:gs>
            </a:gsLst>
            <a:path path="circle">
              <a:fillToRect l="50000" t="-80000" r="50000" b="180000"/>
            </a:path>
          </a:gradFill>
        </p:spPr>
        <p:txBody>
          <a:bodyPr>
            <a:spAutoFit/>
          </a:bodyPr>
          <a:lstStyle/>
          <a:p>
            <a:r>
              <a:rPr lang="ru-RU" sz="1600" dirty="0" smtClean="0">
                <a:latin typeface="Times New Roman" pitchFamily="18" charset="0"/>
                <a:cs typeface="Times New Roman" pitchFamily="18" charset="0"/>
              </a:rPr>
              <a:t>Замена щита ВРУ в </a:t>
            </a:r>
            <a:r>
              <a:rPr lang="ru-RU" sz="1600" dirty="0">
                <a:latin typeface="Times New Roman" pitchFamily="18" charset="0"/>
                <a:cs typeface="Times New Roman" pitchFamily="18" charset="0"/>
              </a:rPr>
              <a:t>МКОУ </a:t>
            </a:r>
            <a:r>
              <a:rPr lang="ru-RU" sz="1600" dirty="0" smtClean="0">
                <a:latin typeface="Times New Roman" pitchFamily="18" charset="0"/>
                <a:cs typeface="Times New Roman" pitchFamily="18" charset="0"/>
              </a:rPr>
              <a:t>«</a:t>
            </a:r>
            <a:r>
              <a:rPr lang="ru-RU" sz="1600" dirty="0" err="1" smtClean="0">
                <a:latin typeface="Times New Roman" pitchFamily="18" charset="0"/>
                <a:cs typeface="Times New Roman" pitchFamily="18" charset="0"/>
              </a:rPr>
              <a:t>Староникольская</a:t>
            </a:r>
            <a:r>
              <a:rPr lang="ru-RU" sz="1600" dirty="0" smtClean="0">
                <a:latin typeface="Times New Roman" pitchFamily="18" charset="0"/>
                <a:cs typeface="Times New Roman" pitchFamily="18" charset="0"/>
              </a:rPr>
              <a:t> СОШ" </a:t>
            </a:r>
            <a:r>
              <a:rPr lang="ru-RU" sz="1600" dirty="0">
                <a:latin typeface="Times New Roman" pitchFamily="18" charset="0"/>
                <a:cs typeface="Times New Roman" pitchFamily="18" charset="0"/>
              </a:rPr>
              <a:t>– </a:t>
            </a:r>
            <a:r>
              <a:rPr lang="ru-RU" sz="1600" dirty="0" smtClean="0">
                <a:latin typeface="Times New Roman" pitchFamily="18" charset="0"/>
                <a:cs typeface="Times New Roman" pitchFamily="18" charset="0"/>
              </a:rPr>
              <a:t>217,9 </a:t>
            </a:r>
            <a:r>
              <a:rPr lang="ru-RU" sz="1600" dirty="0">
                <a:latin typeface="Times New Roman" pitchFamily="18" charset="0"/>
                <a:cs typeface="Times New Roman" pitchFamily="18" charset="0"/>
              </a:rPr>
              <a:t>тыс. рублей</a:t>
            </a:r>
          </a:p>
        </p:txBody>
      </p:sp>
    </p:spTree>
    <p:extLst>
      <p:ext uri="{BB962C8B-B14F-4D97-AF65-F5344CB8AC3E}">
        <p14:creationId xmlns:p14="http://schemas.microsoft.com/office/powerpoint/2010/main" xmlns="" val="1728642063"/>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Выгнутая вниз стрелка 3"/>
          <p:cNvSpPr/>
          <p:nvPr/>
        </p:nvSpPr>
        <p:spPr>
          <a:xfrm rot="10800000">
            <a:off x="3187227" y="3114398"/>
            <a:ext cx="5623349" cy="715454"/>
          </a:xfrm>
          <a:prstGeom prst="curvedUpArrow">
            <a:avLst>
              <a:gd name="adj1" fmla="val 35040"/>
              <a:gd name="adj2" fmla="val 50000"/>
              <a:gd name="adj3" fmla="val 14800"/>
            </a:avLst>
          </a:prstGeom>
          <a:solidFill>
            <a:schemeClr val="bg1">
              <a:lumMod val="8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ru-RU">
              <a:solidFill>
                <a:prstClr val="black"/>
              </a:solidFill>
            </a:endParaRPr>
          </a:p>
        </p:txBody>
      </p:sp>
      <p:sp>
        <p:nvSpPr>
          <p:cNvPr id="5" name="Rectangle 2"/>
          <p:cNvSpPr txBox="1">
            <a:spLocks noChangeArrowheads="1"/>
          </p:cNvSpPr>
          <p:nvPr/>
        </p:nvSpPr>
        <p:spPr>
          <a:xfrm>
            <a:off x="948246" y="269521"/>
            <a:ext cx="6858301" cy="749920"/>
          </a:xfrm>
          <a:prstGeom prst="rect">
            <a:avLst/>
          </a:prstGeom>
          <a:gradFill flip="none" rotWithShape="1">
            <a:gsLst>
              <a:gs pos="0">
                <a:schemeClr val="accent1">
                  <a:lumMod val="0"/>
                  <a:lumOff val="100000"/>
                </a:schemeClr>
              </a:gs>
              <a:gs pos="35000">
                <a:schemeClr val="accent1">
                  <a:lumMod val="40000"/>
                  <a:lumOff val="60000"/>
                </a:schemeClr>
              </a:gs>
              <a:gs pos="100000">
                <a:schemeClr val="accent1">
                  <a:lumMod val="100000"/>
                </a:schemeClr>
              </a:gs>
            </a:gsLst>
            <a:path path="circle">
              <a:fillToRect l="50000" t="-80000" r="50000" b="180000"/>
            </a:path>
            <a:tileRect/>
          </a:gradFill>
          <a:effectLst>
            <a:outerShdw blurRad="25400" dir="17880000">
              <a:srgbClr val="000000">
                <a:alpha val="46000"/>
              </a:srgbClr>
            </a:outerShdw>
          </a:effectLst>
        </p:spPr>
        <p:txBody>
          <a:bodyPr vert="horz" lIns="91440" tIns="45720" rIns="91440" bIns="45720" rtlCol="0" anchor="b">
            <a:normAutofit fontScale="92500" lnSpcReduction="20000"/>
          </a:bodyPr>
          <a:lstStyle>
            <a:lvl1pPr algn="ctr" defTabSz="457200" rtl="0" eaLnBrk="1" latinLnBrk="0" hangingPunct="1">
              <a:spcBef>
                <a:spcPct val="0"/>
              </a:spcBef>
              <a:buNone/>
              <a:defRPr sz="5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j-lt"/>
                <a:ea typeface="+mj-ea"/>
                <a:cs typeface="Trebuchet M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ru-RU" b="1" dirty="0" smtClean="0">
                <a:solidFill>
                  <a:srgbClr val="003399"/>
                </a:solidFill>
                <a:latin typeface="Times New Roman" pitchFamily="18" charset="0"/>
                <a:cs typeface="Times New Roman" pitchFamily="18" charset="0"/>
              </a:rPr>
              <a:t>Что такое бюджет?</a:t>
            </a:r>
            <a:endParaRPr lang="en-US" b="1" dirty="0">
              <a:solidFill>
                <a:srgbClr val="003399"/>
              </a:solidFill>
              <a:latin typeface="Times New Roman" pitchFamily="18" charset="0"/>
              <a:cs typeface="Times New Roman" pitchFamily="18" charset="0"/>
            </a:endParaRPr>
          </a:p>
        </p:txBody>
      </p:sp>
      <p:sp>
        <p:nvSpPr>
          <p:cNvPr id="6" name="Прямоугольник 5"/>
          <p:cNvSpPr/>
          <p:nvPr/>
        </p:nvSpPr>
        <p:spPr>
          <a:xfrm>
            <a:off x="281788" y="5863601"/>
            <a:ext cx="8772742" cy="923330"/>
          </a:xfrm>
          <a:prstGeom prst="rect">
            <a:avLst/>
          </a:prstGeom>
          <a:solidFill>
            <a:srgbClr val="FDFDC7"/>
          </a:solidFill>
          <a:ln>
            <a:noFill/>
          </a:ln>
          <a:effectLst>
            <a:glow rad="101600">
              <a:schemeClr val="accent1">
                <a:satMod val="175000"/>
                <a:alpha val="40000"/>
              </a:schemeClr>
            </a:glow>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a:spAutoFit/>
          </a:bodyPr>
          <a:lstStyle/>
          <a:p>
            <a:pPr algn="ctr" fontAlgn="base">
              <a:spcBef>
                <a:spcPct val="0"/>
              </a:spcBef>
              <a:spcAft>
                <a:spcPct val="0"/>
              </a:spcAft>
            </a:pPr>
            <a:r>
              <a:rPr lang="ru-RU" b="1" i="1" dirty="0">
                <a:gradFill flip="none" rotWithShape="1">
                  <a:gsLst>
                    <a:gs pos="0">
                      <a:srgbClr val="EB641B">
                        <a:lumMod val="75000"/>
                        <a:shade val="30000"/>
                        <a:satMod val="115000"/>
                      </a:srgbClr>
                    </a:gs>
                    <a:gs pos="50000">
                      <a:srgbClr val="EB641B">
                        <a:lumMod val="75000"/>
                        <a:shade val="67500"/>
                        <a:satMod val="115000"/>
                      </a:srgbClr>
                    </a:gs>
                    <a:gs pos="100000">
                      <a:srgbClr val="EB641B">
                        <a:lumMod val="75000"/>
                        <a:shade val="100000"/>
                        <a:satMod val="115000"/>
                      </a:srgbClr>
                    </a:gs>
                  </a:gsLst>
                  <a:lin ang="13500000" scaled="1"/>
                  <a:tileRect/>
                </a:gradFill>
                <a:latin typeface="Times New Roman" pitchFamily="18" charset="0"/>
                <a:cs typeface="Times New Roman" pitchFamily="18" charset="0"/>
              </a:rPr>
              <a:t>Сбалансированность бюджета по доходам и расходам —</a:t>
            </a:r>
          </a:p>
          <a:p>
            <a:pPr algn="ctr" fontAlgn="base">
              <a:spcBef>
                <a:spcPct val="0"/>
              </a:spcBef>
              <a:spcAft>
                <a:spcPct val="0"/>
              </a:spcAft>
            </a:pPr>
            <a:r>
              <a:rPr lang="ru-RU" b="1" i="1" dirty="0">
                <a:gradFill flip="none" rotWithShape="1">
                  <a:gsLst>
                    <a:gs pos="0">
                      <a:srgbClr val="EB641B">
                        <a:lumMod val="75000"/>
                        <a:shade val="30000"/>
                        <a:satMod val="115000"/>
                      </a:srgbClr>
                    </a:gs>
                    <a:gs pos="50000">
                      <a:srgbClr val="EB641B">
                        <a:lumMod val="75000"/>
                        <a:shade val="67500"/>
                        <a:satMod val="115000"/>
                      </a:srgbClr>
                    </a:gs>
                    <a:gs pos="100000">
                      <a:srgbClr val="EB641B">
                        <a:lumMod val="75000"/>
                        <a:shade val="100000"/>
                        <a:satMod val="115000"/>
                      </a:srgbClr>
                    </a:gs>
                  </a:gsLst>
                  <a:lin ang="13500000" scaled="1"/>
                  <a:tileRect/>
                </a:gradFill>
                <a:latin typeface="Times New Roman" pitchFamily="18" charset="0"/>
                <a:cs typeface="Times New Roman" pitchFamily="18" charset="0"/>
              </a:rPr>
              <a:t> основополагающее требование, предъявляемое к органам, составляющим и утверждающим бюджет</a:t>
            </a:r>
          </a:p>
        </p:txBody>
      </p:sp>
      <p:grpSp>
        <p:nvGrpSpPr>
          <p:cNvPr id="9" name="Группа 10"/>
          <p:cNvGrpSpPr/>
          <p:nvPr/>
        </p:nvGrpSpPr>
        <p:grpSpPr>
          <a:xfrm>
            <a:off x="403949" y="1159451"/>
            <a:ext cx="8060544" cy="3268622"/>
            <a:chOff x="812589" y="1921644"/>
            <a:chExt cx="7431819" cy="3304406"/>
          </a:xfrm>
        </p:grpSpPr>
        <p:sp>
          <p:nvSpPr>
            <p:cNvPr id="10" name="AutoShape 4"/>
            <p:cNvSpPr>
              <a:spLocks noChangeArrowheads="1"/>
            </p:cNvSpPr>
            <p:nvPr/>
          </p:nvSpPr>
          <p:spPr bwMode="gray">
            <a:xfrm>
              <a:off x="827584" y="2368550"/>
              <a:ext cx="2479179" cy="2857500"/>
            </a:xfrm>
            <a:prstGeom prst="roundRect">
              <a:avLst>
                <a:gd name="adj" fmla="val 17509"/>
              </a:avLst>
            </a:prstGeom>
            <a:gradFill rotWithShape="1">
              <a:gsLst>
                <a:gs pos="0">
                  <a:srgbClr val="4E91D4"/>
                </a:gs>
                <a:gs pos="100000">
                  <a:srgbClr val="3477A4"/>
                </a:gs>
              </a:gsLst>
              <a:lin ang="2700000" scaled="1"/>
            </a:gradFill>
            <a:ln w="9525">
              <a:noFill/>
              <a:round/>
              <a:headEnd/>
              <a:tailEnd/>
            </a:ln>
            <a:effectLst/>
          </p:spPr>
          <p:txBody>
            <a:bodyPr wrap="none" anchor="ctr"/>
            <a:lstStyle/>
            <a:p>
              <a:pPr fontAlgn="base">
                <a:spcBef>
                  <a:spcPct val="0"/>
                </a:spcBef>
                <a:spcAft>
                  <a:spcPct val="0"/>
                </a:spcAft>
              </a:pPr>
              <a:endParaRPr lang="ru-RU">
                <a:solidFill>
                  <a:prstClr val="black"/>
                </a:solidFill>
                <a:latin typeface="Arial" charset="0"/>
              </a:endParaRPr>
            </a:p>
          </p:txBody>
        </p:sp>
        <p:sp>
          <p:nvSpPr>
            <p:cNvPr id="11" name="AutoShape 5"/>
            <p:cNvSpPr>
              <a:spLocks noChangeArrowheads="1"/>
            </p:cNvSpPr>
            <p:nvPr/>
          </p:nvSpPr>
          <p:spPr bwMode="gray">
            <a:xfrm>
              <a:off x="899592" y="2376488"/>
              <a:ext cx="2375421" cy="2803525"/>
            </a:xfrm>
            <a:prstGeom prst="roundRect">
              <a:avLst>
                <a:gd name="adj" fmla="val 16667"/>
              </a:avLst>
            </a:prstGeom>
            <a:solidFill>
              <a:srgbClr val="3CA1E6"/>
            </a:solidFill>
            <a:ln w="9525">
              <a:noFill/>
              <a:round/>
              <a:headEnd/>
              <a:tailEnd/>
            </a:ln>
            <a:effectLst/>
          </p:spPr>
          <p:txBody>
            <a:bodyPr wrap="none" anchor="ctr"/>
            <a:lstStyle/>
            <a:p>
              <a:pPr fontAlgn="base">
                <a:spcBef>
                  <a:spcPct val="0"/>
                </a:spcBef>
                <a:spcAft>
                  <a:spcPct val="0"/>
                </a:spcAft>
              </a:pPr>
              <a:endParaRPr lang="ru-RU">
                <a:solidFill>
                  <a:prstClr val="black"/>
                </a:solidFill>
                <a:latin typeface="Arial" charset="0"/>
              </a:endParaRPr>
            </a:p>
          </p:txBody>
        </p:sp>
        <p:sp>
          <p:nvSpPr>
            <p:cNvPr id="12" name="AutoShape 6"/>
            <p:cNvSpPr>
              <a:spLocks noChangeArrowheads="1"/>
            </p:cNvSpPr>
            <p:nvPr/>
          </p:nvSpPr>
          <p:spPr bwMode="gray">
            <a:xfrm>
              <a:off x="899592" y="4440238"/>
              <a:ext cx="2364308" cy="709613"/>
            </a:xfrm>
            <a:prstGeom prst="roundRect">
              <a:avLst>
                <a:gd name="adj" fmla="val 50000"/>
              </a:avLst>
            </a:prstGeom>
            <a:gradFill rotWithShape="1">
              <a:gsLst>
                <a:gs pos="0">
                  <a:srgbClr val="3CA1E6">
                    <a:alpha val="0"/>
                  </a:srgbClr>
                </a:gs>
                <a:gs pos="100000">
                  <a:srgbClr val="3CA1E6">
                    <a:gamma/>
                    <a:tint val="51373"/>
                    <a:invGamma/>
                  </a:srgbClr>
                </a:gs>
              </a:gsLst>
              <a:lin ang="5400000" scaled="1"/>
            </a:gradFill>
            <a:ln w="9525">
              <a:noFill/>
              <a:round/>
              <a:headEnd/>
              <a:tailEnd/>
            </a:ln>
            <a:effectLst/>
          </p:spPr>
          <p:txBody>
            <a:bodyPr wrap="none" anchor="ctr"/>
            <a:lstStyle/>
            <a:p>
              <a:pPr fontAlgn="base">
                <a:spcBef>
                  <a:spcPct val="0"/>
                </a:spcBef>
                <a:spcAft>
                  <a:spcPct val="0"/>
                </a:spcAft>
              </a:pPr>
              <a:endParaRPr lang="ru-RU">
                <a:solidFill>
                  <a:prstClr val="black"/>
                </a:solidFill>
                <a:latin typeface="Arial" charset="0"/>
              </a:endParaRPr>
            </a:p>
          </p:txBody>
        </p:sp>
        <p:sp>
          <p:nvSpPr>
            <p:cNvPr id="13" name="AutoShape 7"/>
            <p:cNvSpPr>
              <a:spLocks noChangeArrowheads="1"/>
            </p:cNvSpPr>
            <p:nvPr/>
          </p:nvSpPr>
          <p:spPr bwMode="gray">
            <a:xfrm>
              <a:off x="899592" y="2398713"/>
              <a:ext cx="2364308" cy="708025"/>
            </a:xfrm>
            <a:prstGeom prst="roundRect">
              <a:avLst>
                <a:gd name="adj" fmla="val 50000"/>
              </a:avLst>
            </a:prstGeom>
            <a:gradFill rotWithShape="1">
              <a:gsLst>
                <a:gs pos="0">
                  <a:srgbClr val="3CA1E6">
                    <a:gamma/>
                    <a:tint val="33333"/>
                    <a:invGamma/>
                  </a:srgbClr>
                </a:gs>
                <a:gs pos="100000">
                  <a:srgbClr val="3CA1E6">
                    <a:alpha val="0"/>
                  </a:srgbClr>
                </a:gs>
              </a:gsLst>
              <a:lin ang="5400000" scaled="1"/>
            </a:gradFill>
            <a:ln w="9525">
              <a:noFill/>
              <a:round/>
              <a:headEnd/>
              <a:tailEnd/>
            </a:ln>
            <a:effectLst/>
          </p:spPr>
          <p:txBody>
            <a:bodyPr wrap="none" anchor="ctr"/>
            <a:lstStyle/>
            <a:p>
              <a:pPr fontAlgn="base">
                <a:spcBef>
                  <a:spcPct val="0"/>
                </a:spcBef>
                <a:spcAft>
                  <a:spcPct val="0"/>
                </a:spcAft>
              </a:pPr>
              <a:endParaRPr lang="ru-RU">
                <a:solidFill>
                  <a:prstClr val="black"/>
                </a:solidFill>
                <a:latin typeface="Arial" charset="0"/>
              </a:endParaRPr>
            </a:p>
          </p:txBody>
        </p:sp>
        <p:sp>
          <p:nvSpPr>
            <p:cNvPr id="14" name="Text Box 16"/>
            <p:cNvSpPr txBox="1">
              <a:spLocks noChangeArrowheads="1"/>
            </p:cNvSpPr>
            <p:nvPr/>
          </p:nvSpPr>
          <p:spPr bwMode="gray">
            <a:xfrm>
              <a:off x="1450418" y="1988840"/>
              <a:ext cx="1204317" cy="461665"/>
            </a:xfrm>
            <a:prstGeom prst="rect">
              <a:avLst/>
            </a:prstGeom>
            <a:noFill/>
            <a:ln w="9525" algn="ctr">
              <a:noFill/>
              <a:miter lim="800000"/>
              <a:headEnd/>
              <a:tailEnd/>
            </a:ln>
            <a:effectLst/>
          </p:spPr>
          <p:txBody>
            <a:bodyPr wrap="none">
              <a:spAutoFit/>
            </a:bodyPr>
            <a:lstStyle/>
            <a:p>
              <a:pPr algn="ctr" fontAlgn="base">
                <a:spcBef>
                  <a:spcPct val="0"/>
                </a:spcBef>
                <a:spcAft>
                  <a:spcPct val="0"/>
                </a:spcAft>
              </a:pPr>
              <a:r>
                <a:rPr lang="ru-RU" sz="2400" dirty="0">
                  <a:solidFill>
                    <a:srgbClr val="000000"/>
                  </a:solidFill>
                  <a:latin typeface="Arial" charset="0"/>
                </a:rPr>
                <a:t>Бюджет</a:t>
              </a:r>
              <a:endParaRPr lang="en-US" dirty="0">
                <a:solidFill>
                  <a:prstClr val="black"/>
                </a:solidFill>
                <a:latin typeface="Arial" charset="0"/>
              </a:endParaRPr>
            </a:p>
          </p:txBody>
        </p:sp>
        <p:sp>
          <p:nvSpPr>
            <p:cNvPr id="15" name="Text Box 17"/>
            <p:cNvSpPr txBox="1">
              <a:spLocks noChangeArrowheads="1"/>
            </p:cNvSpPr>
            <p:nvPr/>
          </p:nvSpPr>
          <p:spPr bwMode="gray">
            <a:xfrm>
              <a:off x="812589" y="2607470"/>
              <a:ext cx="2448272" cy="2169825"/>
            </a:xfrm>
            <a:prstGeom prst="rect">
              <a:avLst/>
            </a:prstGeom>
            <a:noFill/>
            <a:ln w="9525" algn="ctr">
              <a:noFill/>
              <a:miter lim="800000"/>
              <a:headEnd/>
              <a:tailEnd/>
            </a:ln>
            <a:effectLst/>
          </p:spPr>
          <p:txBody>
            <a:bodyPr wrap="square">
              <a:spAutoFit/>
            </a:bodyPr>
            <a:lstStyle/>
            <a:p>
              <a:pPr algn="ctr" fontAlgn="base">
                <a:spcBef>
                  <a:spcPct val="0"/>
                </a:spcBef>
                <a:spcAft>
                  <a:spcPct val="0"/>
                </a:spcAft>
              </a:pPr>
              <a:r>
                <a:rPr lang="ru-RU" sz="1500" dirty="0">
                  <a:solidFill>
                    <a:prstClr val="black"/>
                  </a:solidFill>
                  <a:latin typeface="Times New Roman" pitchFamily="18" charset="0"/>
                  <a:cs typeface="Times New Roman" pitchFamily="18" charset="0"/>
                </a:rPr>
                <a:t>(от </a:t>
              </a:r>
              <a:r>
                <a:rPr lang="ru-RU" sz="1500" dirty="0" err="1">
                  <a:solidFill>
                    <a:prstClr val="black"/>
                  </a:solidFill>
                  <a:latin typeface="Times New Roman" pitchFamily="18" charset="0"/>
                  <a:cs typeface="Times New Roman" pitchFamily="18" charset="0"/>
                </a:rPr>
                <a:t>старонормандского</a:t>
              </a:r>
              <a:r>
                <a:rPr lang="ru-RU" sz="1500" dirty="0">
                  <a:solidFill>
                    <a:prstClr val="black"/>
                  </a:solidFill>
                  <a:latin typeface="Times New Roman" pitchFamily="18" charset="0"/>
                  <a:cs typeface="Times New Roman" pitchFamily="18" charset="0"/>
                </a:rPr>
                <a:t> </a:t>
              </a:r>
              <a:r>
                <a:rPr lang="ru-RU" sz="1500" i="1" dirty="0" err="1">
                  <a:solidFill>
                    <a:prstClr val="black"/>
                  </a:solidFill>
                  <a:latin typeface="Times New Roman" pitchFamily="18" charset="0"/>
                  <a:cs typeface="Times New Roman" pitchFamily="18" charset="0"/>
                </a:rPr>
                <a:t>bougette</a:t>
              </a:r>
              <a:r>
                <a:rPr lang="ru-RU" sz="1500" dirty="0">
                  <a:solidFill>
                    <a:prstClr val="black"/>
                  </a:solidFill>
                  <a:latin typeface="Times New Roman" pitchFamily="18" charset="0"/>
                  <a:cs typeface="Times New Roman" pitchFamily="18" charset="0"/>
                </a:rPr>
                <a:t> — кошель, сумка, кожаный мешок) — форма образования и расходования денежных средств, предназначенных для финансового обеспечения задач и функций государства и местного самоуправления</a:t>
              </a:r>
              <a:endParaRPr lang="en-US" sz="1500" dirty="0">
                <a:solidFill>
                  <a:prstClr val="black"/>
                </a:solidFill>
                <a:latin typeface="Arial" charset="0"/>
              </a:endParaRPr>
            </a:p>
          </p:txBody>
        </p:sp>
        <p:sp>
          <p:nvSpPr>
            <p:cNvPr id="16" name="AutoShape 19"/>
            <p:cNvSpPr>
              <a:spLocks noChangeArrowheads="1"/>
            </p:cNvSpPr>
            <p:nvPr/>
          </p:nvSpPr>
          <p:spPr bwMode="gray">
            <a:xfrm>
              <a:off x="3505200" y="2368550"/>
              <a:ext cx="2163763" cy="2857500"/>
            </a:xfrm>
            <a:prstGeom prst="roundRect">
              <a:avLst>
                <a:gd name="adj" fmla="val 17509"/>
              </a:avLst>
            </a:prstGeom>
            <a:gradFill rotWithShape="1">
              <a:gsLst>
                <a:gs pos="0">
                  <a:srgbClr val="34B034"/>
                </a:gs>
                <a:gs pos="100000">
                  <a:srgbClr val="3F8B4A"/>
                </a:gs>
              </a:gsLst>
              <a:lin ang="2700000" scaled="1"/>
            </a:gradFill>
            <a:ln w="9525">
              <a:noFill/>
              <a:round/>
              <a:headEnd/>
              <a:tailEnd/>
            </a:ln>
            <a:effectLst/>
          </p:spPr>
          <p:txBody>
            <a:bodyPr wrap="none" anchor="ctr"/>
            <a:lstStyle/>
            <a:p>
              <a:pPr fontAlgn="base">
                <a:spcBef>
                  <a:spcPct val="0"/>
                </a:spcBef>
                <a:spcAft>
                  <a:spcPct val="0"/>
                </a:spcAft>
              </a:pPr>
              <a:endParaRPr lang="ru-RU">
                <a:solidFill>
                  <a:prstClr val="black"/>
                </a:solidFill>
                <a:latin typeface="Arial" charset="0"/>
              </a:endParaRPr>
            </a:p>
          </p:txBody>
        </p:sp>
        <p:sp>
          <p:nvSpPr>
            <p:cNvPr id="17" name="AutoShape 20"/>
            <p:cNvSpPr>
              <a:spLocks noChangeArrowheads="1"/>
            </p:cNvSpPr>
            <p:nvPr/>
          </p:nvSpPr>
          <p:spPr bwMode="gray">
            <a:xfrm>
              <a:off x="3538538" y="2376488"/>
              <a:ext cx="2098675" cy="2803525"/>
            </a:xfrm>
            <a:prstGeom prst="roundRect">
              <a:avLst>
                <a:gd name="adj" fmla="val 16667"/>
              </a:avLst>
            </a:prstGeom>
            <a:solidFill>
              <a:srgbClr val="73E77E"/>
            </a:solidFill>
            <a:ln w="9525">
              <a:noFill/>
              <a:round/>
              <a:headEnd/>
              <a:tailEnd/>
            </a:ln>
            <a:effectLst/>
          </p:spPr>
          <p:txBody>
            <a:bodyPr wrap="none" anchor="ctr"/>
            <a:lstStyle/>
            <a:p>
              <a:pPr fontAlgn="base">
                <a:spcBef>
                  <a:spcPct val="0"/>
                </a:spcBef>
                <a:spcAft>
                  <a:spcPct val="0"/>
                </a:spcAft>
              </a:pPr>
              <a:endParaRPr lang="ru-RU">
                <a:solidFill>
                  <a:prstClr val="black"/>
                </a:solidFill>
                <a:latin typeface="Arial" charset="0"/>
              </a:endParaRPr>
            </a:p>
          </p:txBody>
        </p:sp>
        <p:sp>
          <p:nvSpPr>
            <p:cNvPr id="18" name="AutoShape 21"/>
            <p:cNvSpPr>
              <a:spLocks noChangeArrowheads="1"/>
            </p:cNvSpPr>
            <p:nvPr/>
          </p:nvSpPr>
          <p:spPr bwMode="gray">
            <a:xfrm>
              <a:off x="3556000" y="4440238"/>
              <a:ext cx="2070100" cy="709613"/>
            </a:xfrm>
            <a:prstGeom prst="roundRect">
              <a:avLst>
                <a:gd name="adj" fmla="val 50000"/>
              </a:avLst>
            </a:prstGeom>
            <a:gradFill rotWithShape="1">
              <a:gsLst>
                <a:gs pos="0">
                  <a:srgbClr val="73E77E"/>
                </a:gs>
                <a:gs pos="100000">
                  <a:srgbClr val="73E77E">
                    <a:gamma/>
                    <a:tint val="54510"/>
                    <a:invGamma/>
                  </a:srgbClr>
                </a:gs>
              </a:gsLst>
              <a:lin ang="5400000" scaled="1"/>
            </a:gradFill>
            <a:ln w="9525">
              <a:noFill/>
              <a:round/>
              <a:headEnd/>
              <a:tailEnd/>
            </a:ln>
            <a:effectLst/>
          </p:spPr>
          <p:txBody>
            <a:bodyPr wrap="none" anchor="ctr"/>
            <a:lstStyle/>
            <a:p>
              <a:pPr fontAlgn="base">
                <a:spcBef>
                  <a:spcPct val="0"/>
                </a:spcBef>
                <a:spcAft>
                  <a:spcPct val="0"/>
                </a:spcAft>
              </a:pPr>
              <a:endParaRPr lang="ru-RU">
                <a:solidFill>
                  <a:prstClr val="black"/>
                </a:solidFill>
                <a:latin typeface="Arial" charset="0"/>
              </a:endParaRPr>
            </a:p>
          </p:txBody>
        </p:sp>
        <p:sp>
          <p:nvSpPr>
            <p:cNvPr id="19" name="AutoShape 22"/>
            <p:cNvSpPr>
              <a:spLocks noChangeArrowheads="1"/>
            </p:cNvSpPr>
            <p:nvPr/>
          </p:nvSpPr>
          <p:spPr bwMode="gray">
            <a:xfrm>
              <a:off x="3556000" y="2398713"/>
              <a:ext cx="2070100" cy="708025"/>
            </a:xfrm>
            <a:prstGeom prst="roundRect">
              <a:avLst>
                <a:gd name="adj" fmla="val 50000"/>
              </a:avLst>
            </a:prstGeom>
            <a:gradFill rotWithShape="1">
              <a:gsLst>
                <a:gs pos="0">
                  <a:srgbClr val="73E77E">
                    <a:gamma/>
                    <a:tint val="33333"/>
                    <a:invGamma/>
                  </a:srgbClr>
                </a:gs>
                <a:gs pos="100000">
                  <a:srgbClr val="73E77E"/>
                </a:gs>
              </a:gsLst>
              <a:lin ang="5400000" scaled="1"/>
            </a:gradFill>
            <a:ln w="9525">
              <a:noFill/>
              <a:round/>
              <a:headEnd/>
              <a:tailEnd/>
            </a:ln>
            <a:effectLst/>
          </p:spPr>
          <p:txBody>
            <a:bodyPr wrap="none" anchor="ctr"/>
            <a:lstStyle/>
            <a:p>
              <a:pPr fontAlgn="base">
                <a:spcBef>
                  <a:spcPct val="0"/>
                </a:spcBef>
                <a:spcAft>
                  <a:spcPct val="0"/>
                </a:spcAft>
              </a:pPr>
              <a:endParaRPr lang="ru-RU">
                <a:solidFill>
                  <a:prstClr val="black"/>
                </a:solidFill>
                <a:latin typeface="Arial" charset="0"/>
              </a:endParaRPr>
            </a:p>
          </p:txBody>
        </p:sp>
        <p:sp>
          <p:nvSpPr>
            <p:cNvPr id="20" name="Text Box 29"/>
            <p:cNvSpPr txBox="1">
              <a:spLocks noChangeArrowheads="1"/>
            </p:cNvSpPr>
            <p:nvPr/>
          </p:nvSpPr>
          <p:spPr bwMode="gray">
            <a:xfrm>
              <a:off x="3581400" y="2822575"/>
              <a:ext cx="2057400" cy="1938992"/>
            </a:xfrm>
            <a:prstGeom prst="rect">
              <a:avLst/>
            </a:prstGeom>
            <a:noFill/>
            <a:ln w="9525" algn="ctr">
              <a:noFill/>
              <a:miter lim="800000"/>
              <a:headEnd/>
              <a:tailEnd/>
            </a:ln>
            <a:effectLst/>
          </p:spPr>
          <p:txBody>
            <a:bodyPr>
              <a:spAutoFit/>
            </a:bodyPr>
            <a:lstStyle/>
            <a:p>
              <a:pPr algn="ctr" fontAlgn="base">
                <a:spcBef>
                  <a:spcPct val="0"/>
                </a:spcBef>
                <a:spcAft>
                  <a:spcPct val="0"/>
                </a:spcAft>
              </a:pPr>
              <a:r>
                <a:rPr lang="ru-RU" sz="1500" dirty="0">
                  <a:solidFill>
                    <a:prstClr val="black"/>
                  </a:solidFill>
                  <a:latin typeface="Times New Roman" pitchFamily="18" charset="0"/>
                  <a:cs typeface="Times New Roman" pitchFamily="18" charset="0"/>
                </a:rPr>
                <a:t>поступающие в бюджет денежные средства (налоги юридических и физических лиц, штрафы, административные платежи и сборы, финансовая помощь)</a:t>
              </a:r>
              <a:endParaRPr lang="en-US" sz="1500" dirty="0">
                <a:solidFill>
                  <a:prstClr val="black"/>
                </a:solidFill>
                <a:latin typeface="Arial" charset="0"/>
              </a:endParaRPr>
            </a:p>
          </p:txBody>
        </p:sp>
        <p:sp>
          <p:nvSpPr>
            <p:cNvPr id="21" name="AutoShape 33"/>
            <p:cNvSpPr>
              <a:spLocks noChangeArrowheads="1"/>
            </p:cNvSpPr>
            <p:nvPr/>
          </p:nvSpPr>
          <p:spPr bwMode="gray">
            <a:xfrm>
              <a:off x="5867400" y="2368550"/>
              <a:ext cx="2163763" cy="2857500"/>
            </a:xfrm>
            <a:prstGeom prst="roundRect">
              <a:avLst>
                <a:gd name="adj" fmla="val 17509"/>
              </a:avLst>
            </a:prstGeom>
            <a:gradFill rotWithShape="1">
              <a:gsLst>
                <a:gs pos="0">
                  <a:srgbClr val="B59F43"/>
                </a:gs>
                <a:gs pos="100000">
                  <a:srgbClr val="8F8849"/>
                </a:gs>
              </a:gsLst>
              <a:lin ang="2700000" scaled="1"/>
            </a:gradFill>
            <a:ln w="9525">
              <a:noFill/>
              <a:round/>
              <a:headEnd/>
              <a:tailEnd/>
            </a:ln>
            <a:effectLst/>
          </p:spPr>
          <p:txBody>
            <a:bodyPr wrap="none" anchor="ctr"/>
            <a:lstStyle/>
            <a:p>
              <a:pPr fontAlgn="base">
                <a:spcBef>
                  <a:spcPct val="0"/>
                </a:spcBef>
                <a:spcAft>
                  <a:spcPct val="0"/>
                </a:spcAft>
              </a:pPr>
              <a:endParaRPr lang="ru-RU">
                <a:solidFill>
                  <a:prstClr val="black"/>
                </a:solidFill>
                <a:latin typeface="Arial" charset="0"/>
              </a:endParaRPr>
            </a:p>
          </p:txBody>
        </p:sp>
        <p:sp>
          <p:nvSpPr>
            <p:cNvPr id="22" name="AutoShape 34"/>
            <p:cNvSpPr>
              <a:spLocks noChangeArrowheads="1"/>
            </p:cNvSpPr>
            <p:nvPr/>
          </p:nvSpPr>
          <p:spPr bwMode="gray">
            <a:xfrm>
              <a:off x="5900738" y="2376488"/>
              <a:ext cx="2343670" cy="2803525"/>
            </a:xfrm>
            <a:prstGeom prst="roundRect">
              <a:avLst>
                <a:gd name="adj" fmla="val 16667"/>
              </a:avLst>
            </a:prstGeom>
            <a:solidFill>
              <a:srgbClr val="E9E065"/>
            </a:solidFill>
            <a:ln w="9525">
              <a:noFill/>
              <a:round/>
              <a:headEnd/>
              <a:tailEnd/>
            </a:ln>
            <a:effectLst/>
          </p:spPr>
          <p:txBody>
            <a:bodyPr wrap="none" anchor="ctr"/>
            <a:lstStyle/>
            <a:p>
              <a:pPr fontAlgn="base">
                <a:spcBef>
                  <a:spcPct val="0"/>
                </a:spcBef>
                <a:spcAft>
                  <a:spcPct val="0"/>
                </a:spcAft>
              </a:pPr>
              <a:endParaRPr lang="ru-RU">
                <a:solidFill>
                  <a:prstClr val="black"/>
                </a:solidFill>
                <a:latin typeface="Arial" charset="0"/>
              </a:endParaRPr>
            </a:p>
          </p:txBody>
        </p:sp>
        <p:sp>
          <p:nvSpPr>
            <p:cNvPr id="23" name="AutoShape 35"/>
            <p:cNvSpPr>
              <a:spLocks noChangeArrowheads="1"/>
            </p:cNvSpPr>
            <p:nvPr/>
          </p:nvSpPr>
          <p:spPr bwMode="gray">
            <a:xfrm>
              <a:off x="5918200" y="4440238"/>
              <a:ext cx="2254200" cy="709613"/>
            </a:xfrm>
            <a:prstGeom prst="roundRect">
              <a:avLst>
                <a:gd name="adj" fmla="val 50000"/>
              </a:avLst>
            </a:prstGeom>
            <a:gradFill rotWithShape="1">
              <a:gsLst>
                <a:gs pos="0">
                  <a:srgbClr val="E9E065"/>
                </a:gs>
                <a:gs pos="100000">
                  <a:srgbClr val="E9E065">
                    <a:gamma/>
                    <a:tint val="57647"/>
                    <a:invGamma/>
                  </a:srgbClr>
                </a:gs>
              </a:gsLst>
              <a:lin ang="5400000" scaled="1"/>
            </a:gradFill>
            <a:ln w="9525">
              <a:noFill/>
              <a:round/>
              <a:headEnd/>
              <a:tailEnd/>
            </a:ln>
            <a:effectLst/>
          </p:spPr>
          <p:txBody>
            <a:bodyPr wrap="none" anchor="ctr"/>
            <a:lstStyle/>
            <a:p>
              <a:pPr fontAlgn="base">
                <a:spcBef>
                  <a:spcPct val="0"/>
                </a:spcBef>
                <a:spcAft>
                  <a:spcPct val="0"/>
                </a:spcAft>
              </a:pPr>
              <a:endParaRPr lang="ru-RU">
                <a:solidFill>
                  <a:prstClr val="black"/>
                </a:solidFill>
                <a:latin typeface="Arial" charset="0"/>
              </a:endParaRPr>
            </a:p>
          </p:txBody>
        </p:sp>
        <p:sp>
          <p:nvSpPr>
            <p:cNvPr id="24" name="AutoShape 36"/>
            <p:cNvSpPr>
              <a:spLocks noChangeArrowheads="1"/>
            </p:cNvSpPr>
            <p:nvPr/>
          </p:nvSpPr>
          <p:spPr bwMode="gray">
            <a:xfrm>
              <a:off x="5918200" y="2398713"/>
              <a:ext cx="2254200" cy="708025"/>
            </a:xfrm>
            <a:prstGeom prst="roundRect">
              <a:avLst>
                <a:gd name="adj" fmla="val 50000"/>
              </a:avLst>
            </a:prstGeom>
            <a:gradFill rotWithShape="1">
              <a:gsLst>
                <a:gs pos="0">
                  <a:srgbClr val="E9E065">
                    <a:gamma/>
                    <a:tint val="33333"/>
                    <a:invGamma/>
                  </a:srgbClr>
                </a:gs>
                <a:gs pos="100000">
                  <a:srgbClr val="E9E065"/>
                </a:gs>
              </a:gsLst>
              <a:lin ang="5400000" scaled="1"/>
            </a:gradFill>
            <a:ln w="9525">
              <a:noFill/>
              <a:round/>
              <a:headEnd/>
              <a:tailEnd/>
            </a:ln>
            <a:effectLst/>
          </p:spPr>
          <p:txBody>
            <a:bodyPr wrap="none" anchor="ctr"/>
            <a:lstStyle/>
            <a:p>
              <a:pPr fontAlgn="base">
                <a:spcBef>
                  <a:spcPct val="0"/>
                </a:spcBef>
                <a:spcAft>
                  <a:spcPct val="0"/>
                </a:spcAft>
              </a:pPr>
              <a:endParaRPr lang="ru-RU">
                <a:solidFill>
                  <a:prstClr val="black"/>
                </a:solidFill>
                <a:latin typeface="Arial" charset="0"/>
              </a:endParaRPr>
            </a:p>
          </p:txBody>
        </p:sp>
        <p:grpSp>
          <p:nvGrpSpPr>
            <p:cNvPr id="25" name="Group 37"/>
            <p:cNvGrpSpPr>
              <a:grpSpLocks/>
            </p:cNvGrpSpPr>
            <p:nvPr/>
          </p:nvGrpSpPr>
          <p:grpSpPr bwMode="auto">
            <a:xfrm>
              <a:off x="6012160" y="1988840"/>
              <a:ext cx="2016224" cy="622726"/>
              <a:chOff x="1289" y="582"/>
              <a:chExt cx="668" cy="647"/>
            </a:xfrm>
          </p:grpSpPr>
          <p:sp>
            <p:nvSpPr>
              <p:cNvPr id="38" name="Oval 38"/>
              <p:cNvSpPr>
                <a:spLocks noChangeArrowheads="1"/>
              </p:cNvSpPr>
              <p:nvPr/>
            </p:nvSpPr>
            <p:spPr bwMode="gray">
              <a:xfrm>
                <a:off x="1289" y="646"/>
                <a:ext cx="668" cy="540"/>
              </a:xfrm>
              <a:prstGeom prst="ellipse">
                <a:avLst/>
              </a:prstGeom>
              <a:solidFill>
                <a:srgbClr val="333333"/>
              </a:solidFill>
              <a:ln w="38100" algn="ctr">
                <a:noFill/>
                <a:round/>
                <a:headEnd/>
                <a:tailEnd/>
              </a:ln>
              <a:effectLst/>
            </p:spPr>
            <p:txBody>
              <a:bodyPr anchor="ctr">
                <a:spAutoFit/>
              </a:bodyPr>
              <a:lstStyle/>
              <a:p>
                <a:pPr fontAlgn="base">
                  <a:spcBef>
                    <a:spcPct val="0"/>
                  </a:spcBef>
                  <a:spcAft>
                    <a:spcPct val="0"/>
                  </a:spcAft>
                </a:pPr>
                <a:endParaRPr lang="ru-RU">
                  <a:solidFill>
                    <a:prstClr val="black"/>
                  </a:solidFill>
                  <a:latin typeface="Arial" charset="0"/>
                </a:endParaRPr>
              </a:p>
            </p:txBody>
          </p:sp>
          <p:sp>
            <p:nvSpPr>
              <p:cNvPr id="39" name="Oval 39"/>
              <p:cNvSpPr>
                <a:spLocks noChangeArrowheads="1"/>
              </p:cNvSpPr>
              <p:nvPr/>
            </p:nvSpPr>
            <p:spPr bwMode="gray">
              <a:xfrm>
                <a:off x="1298" y="582"/>
                <a:ext cx="646" cy="647"/>
              </a:xfrm>
              <a:prstGeom prst="ellipse">
                <a:avLst/>
              </a:prstGeom>
              <a:gradFill rotWithShape="1">
                <a:gsLst>
                  <a:gs pos="0">
                    <a:srgbClr val="D6E1E2">
                      <a:gamma/>
                      <a:shade val="46275"/>
                      <a:invGamma/>
                    </a:srgbClr>
                  </a:gs>
                  <a:gs pos="100000">
                    <a:srgbClr val="D6E1E2"/>
                  </a:gs>
                </a:gsLst>
                <a:lin ang="5400000" scaled="1"/>
              </a:gradFill>
              <a:ln w="9525" algn="ctr">
                <a:noFill/>
                <a:round/>
                <a:headEnd/>
                <a:tailEnd/>
              </a:ln>
              <a:effectLst/>
            </p:spPr>
            <p:txBody>
              <a:bodyPr vert="eaVert" wrap="none" anchor="ctr"/>
              <a:lstStyle/>
              <a:p>
                <a:pPr fontAlgn="base">
                  <a:spcBef>
                    <a:spcPct val="0"/>
                  </a:spcBef>
                  <a:spcAft>
                    <a:spcPct val="0"/>
                  </a:spcAft>
                </a:pPr>
                <a:endParaRPr lang="ru-RU">
                  <a:solidFill>
                    <a:prstClr val="black"/>
                  </a:solidFill>
                  <a:latin typeface="Arial" charset="0"/>
                </a:endParaRPr>
              </a:p>
            </p:txBody>
          </p:sp>
          <p:sp>
            <p:nvSpPr>
              <p:cNvPr id="40" name="Oval 40"/>
              <p:cNvSpPr>
                <a:spLocks noChangeArrowheads="1"/>
              </p:cNvSpPr>
              <p:nvPr/>
            </p:nvSpPr>
            <p:spPr bwMode="gray">
              <a:xfrm>
                <a:off x="1304" y="591"/>
                <a:ext cx="631" cy="631"/>
              </a:xfrm>
              <a:prstGeom prst="ellipse">
                <a:avLst/>
              </a:prstGeom>
              <a:gradFill rotWithShape="1">
                <a:gsLst>
                  <a:gs pos="0">
                    <a:srgbClr val="D6E1E2">
                      <a:alpha val="0"/>
                    </a:srgbClr>
                  </a:gs>
                  <a:gs pos="100000">
                    <a:srgbClr val="D6E1E2">
                      <a:gamma/>
                      <a:tint val="34902"/>
                      <a:invGamma/>
                    </a:srgbClr>
                  </a:gs>
                </a:gsLst>
                <a:lin ang="5400000" scaled="1"/>
              </a:gradFill>
              <a:ln w="9525" algn="ctr">
                <a:noFill/>
                <a:round/>
                <a:headEnd/>
                <a:tailEnd/>
              </a:ln>
              <a:effectLst/>
            </p:spPr>
            <p:txBody>
              <a:bodyPr vert="eaVert" wrap="none" anchor="ctr"/>
              <a:lstStyle/>
              <a:p>
                <a:pPr fontAlgn="base">
                  <a:spcBef>
                    <a:spcPct val="0"/>
                  </a:spcBef>
                  <a:spcAft>
                    <a:spcPct val="0"/>
                  </a:spcAft>
                </a:pPr>
                <a:endParaRPr lang="ru-RU">
                  <a:solidFill>
                    <a:prstClr val="black"/>
                  </a:solidFill>
                  <a:latin typeface="Arial" charset="0"/>
                </a:endParaRPr>
              </a:p>
            </p:txBody>
          </p:sp>
          <p:sp>
            <p:nvSpPr>
              <p:cNvPr id="41" name="Oval 41"/>
              <p:cNvSpPr>
                <a:spLocks noChangeArrowheads="1"/>
              </p:cNvSpPr>
              <p:nvPr/>
            </p:nvSpPr>
            <p:spPr bwMode="gray">
              <a:xfrm>
                <a:off x="1311" y="597"/>
                <a:ext cx="600" cy="589"/>
              </a:xfrm>
              <a:prstGeom prst="ellipse">
                <a:avLst/>
              </a:prstGeom>
              <a:gradFill rotWithShape="1">
                <a:gsLst>
                  <a:gs pos="0">
                    <a:srgbClr val="D6E1E2">
                      <a:gamma/>
                      <a:shade val="79216"/>
                      <a:invGamma/>
                    </a:srgbClr>
                  </a:gs>
                  <a:gs pos="100000">
                    <a:srgbClr val="D6E1E2">
                      <a:alpha val="48000"/>
                    </a:srgbClr>
                  </a:gs>
                </a:gsLst>
                <a:lin ang="5400000" scaled="1"/>
              </a:gradFill>
              <a:ln w="9525" algn="ctr">
                <a:noFill/>
                <a:round/>
                <a:headEnd/>
                <a:tailEnd/>
              </a:ln>
              <a:effectLst/>
            </p:spPr>
            <p:txBody>
              <a:bodyPr vert="eaVert" wrap="none" anchor="ctr"/>
              <a:lstStyle/>
              <a:p>
                <a:pPr fontAlgn="base">
                  <a:spcBef>
                    <a:spcPct val="0"/>
                  </a:spcBef>
                  <a:spcAft>
                    <a:spcPct val="0"/>
                  </a:spcAft>
                </a:pPr>
                <a:endParaRPr lang="ru-RU">
                  <a:solidFill>
                    <a:prstClr val="black"/>
                  </a:solidFill>
                  <a:latin typeface="Arial" charset="0"/>
                </a:endParaRPr>
              </a:p>
            </p:txBody>
          </p:sp>
          <p:sp>
            <p:nvSpPr>
              <p:cNvPr id="42" name="Oval 42"/>
              <p:cNvSpPr>
                <a:spLocks noChangeArrowheads="1"/>
              </p:cNvSpPr>
              <p:nvPr/>
            </p:nvSpPr>
            <p:spPr bwMode="gray">
              <a:xfrm>
                <a:off x="1346" y="613"/>
                <a:ext cx="533" cy="479"/>
              </a:xfrm>
              <a:prstGeom prst="ellipse">
                <a:avLst/>
              </a:prstGeom>
              <a:gradFill rotWithShape="1">
                <a:gsLst>
                  <a:gs pos="0">
                    <a:srgbClr val="D6E1E2">
                      <a:gamma/>
                      <a:tint val="0"/>
                      <a:invGamma/>
                    </a:srgbClr>
                  </a:gs>
                  <a:gs pos="100000">
                    <a:srgbClr val="D6E1E2">
                      <a:alpha val="38000"/>
                    </a:srgbClr>
                  </a:gs>
                </a:gsLst>
                <a:lin ang="5400000" scaled="1"/>
              </a:gradFill>
              <a:ln w="9525" algn="ctr">
                <a:noFill/>
                <a:round/>
                <a:headEnd/>
                <a:tailEnd/>
              </a:ln>
              <a:effectLst/>
            </p:spPr>
            <p:txBody>
              <a:bodyPr vert="eaVert" wrap="none" anchor="ctr"/>
              <a:lstStyle/>
              <a:p>
                <a:pPr fontAlgn="base">
                  <a:spcBef>
                    <a:spcPct val="0"/>
                  </a:spcBef>
                  <a:spcAft>
                    <a:spcPct val="0"/>
                  </a:spcAft>
                </a:pPr>
                <a:endParaRPr lang="ru-RU">
                  <a:solidFill>
                    <a:prstClr val="black"/>
                  </a:solidFill>
                  <a:latin typeface="Arial" charset="0"/>
                </a:endParaRPr>
              </a:p>
            </p:txBody>
          </p:sp>
        </p:grpSp>
        <p:sp>
          <p:nvSpPr>
            <p:cNvPr id="26" name="Text Box 43"/>
            <p:cNvSpPr txBox="1">
              <a:spLocks noChangeArrowheads="1"/>
            </p:cNvSpPr>
            <p:nvPr/>
          </p:nvSpPr>
          <p:spPr bwMode="gray">
            <a:xfrm>
              <a:off x="6345044" y="1943940"/>
              <a:ext cx="1296144" cy="646331"/>
            </a:xfrm>
            <a:prstGeom prst="rect">
              <a:avLst/>
            </a:prstGeom>
            <a:noFill/>
            <a:ln w="9525" algn="ctr">
              <a:noFill/>
              <a:miter lim="800000"/>
              <a:headEnd/>
              <a:tailEnd/>
            </a:ln>
            <a:effectLst/>
          </p:spPr>
          <p:txBody>
            <a:bodyPr wrap="square">
              <a:spAutoFit/>
            </a:bodyPr>
            <a:lstStyle/>
            <a:p>
              <a:pPr algn="ctr" fontAlgn="base">
                <a:spcBef>
                  <a:spcPct val="0"/>
                </a:spcBef>
                <a:spcAft>
                  <a:spcPct val="0"/>
                </a:spcAft>
              </a:pPr>
              <a:r>
                <a:rPr lang="ru-RU" b="1" dirty="0">
                  <a:solidFill>
                    <a:srgbClr val="39639D"/>
                  </a:solidFill>
                  <a:latin typeface="Times New Roman" pitchFamily="18" charset="0"/>
                  <a:cs typeface="Times New Roman" pitchFamily="18" charset="0"/>
                </a:rPr>
                <a:t>Расходы </a:t>
              </a:r>
            </a:p>
            <a:p>
              <a:pPr algn="ctr" fontAlgn="base">
                <a:spcBef>
                  <a:spcPct val="0"/>
                </a:spcBef>
                <a:spcAft>
                  <a:spcPct val="0"/>
                </a:spcAft>
              </a:pPr>
              <a:r>
                <a:rPr lang="ru-RU" b="1" dirty="0">
                  <a:solidFill>
                    <a:srgbClr val="39639D"/>
                  </a:solidFill>
                  <a:latin typeface="Times New Roman" pitchFamily="18" charset="0"/>
                  <a:cs typeface="Times New Roman" pitchFamily="18" charset="0"/>
                </a:rPr>
                <a:t>бюджета</a:t>
              </a:r>
              <a:endParaRPr lang="en-US" b="1" dirty="0">
                <a:solidFill>
                  <a:srgbClr val="39639D"/>
                </a:solidFill>
                <a:latin typeface="Times New Roman" pitchFamily="18" charset="0"/>
                <a:cs typeface="Times New Roman" pitchFamily="18" charset="0"/>
              </a:endParaRPr>
            </a:p>
          </p:txBody>
        </p:sp>
        <p:sp>
          <p:nvSpPr>
            <p:cNvPr id="27" name="Text Box 44"/>
            <p:cNvSpPr txBox="1">
              <a:spLocks noChangeArrowheads="1"/>
            </p:cNvSpPr>
            <p:nvPr/>
          </p:nvSpPr>
          <p:spPr bwMode="gray">
            <a:xfrm>
              <a:off x="5943600" y="2822575"/>
              <a:ext cx="2228800" cy="2400657"/>
            </a:xfrm>
            <a:prstGeom prst="rect">
              <a:avLst/>
            </a:prstGeom>
            <a:noFill/>
            <a:ln w="9525" algn="ctr">
              <a:noFill/>
              <a:miter lim="800000"/>
              <a:headEnd/>
              <a:tailEnd/>
            </a:ln>
            <a:effectLst/>
          </p:spPr>
          <p:txBody>
            <a:bodyPr wrap="square">
              <a:spAutoFit/>
            </a:bodyPr>
            <a:lstStyle/>
            <a:p>
              <a:pPr algn="ctr" fontAlgn="base">
                <a:spcBef>
                  <a:spcPct val="0"/>
                </a:spcBef>
                <a:spcAft>
                  <a:spcPct val="0"/>
                </a:spcAft>
              </a:pPr>
              <a:r>
                <a:rPr lang="ru-RU" sz="1500" dirty="0">
                  <a:solidFill>
                    <a:prstClr val="black"/>
                  </a:solidFill>
                  <a:latin typeface="Times New Roman" pitchFamily="18" charset="0"/>
                  <a:cs typeface="Times New Roman" pitchFamily="18" charset="0"/>
                </a:rPr>
                <a:t>выплачиваемые из бюджета денежные средства (социальные выплаты населению, содержание муниципальных учреждений (образование, здравоохранение и другие), капитальное строительство и другие)                                                          </a:t>
              </a:r>
            </a:p>
          </p:txBody>
        </p:sp>
        <p:sp>
          <p:nvSpPr>
            <p:cNvPr id="28" name="Oval 38"/>
            <p:cNvSpPr>
              <a:spLocks noChangeArrowheads="1"/>
            </p:cNvSpPr>
            <p:nvPr/>
          </p:nvSpPr>
          <p:spPr bwMode="gray">
            <a:xfrm>
              <a:off x="971600" y="1978625"/>
              <a:ext cx="2160240" cy="519351"/>
            </a:xfrm>
            <a:prstGeom prst="ellipse">
              <a:avLst/>
            </a:prstGeom>
            <a:solidFill>
              <a:srgbClr val="333333"/>
            </a:solidFill>
            <a:ln w="38100" algn="ctr">
              <a:noFill/>
              <a:round/>
              <a:headEnd/>
              <a:tailEnd/>
            </a:ln>
            <a:effectLst/>
          </p:spPr>
          <p:txBody>
            <a:bodyPr anchor="ctr">
              <a:spAutoFit/>
            </a:bodyPr>
            <a:lstStyle/>
            <a:p>
              <a:pPr fontAlgn="base">
                <a:spcBef>
                  <a:spcPct val="0"/>
                </a:spcBef>
                <a:spcAft>
                  <a:spcPct val="0"/>
                </a:spcAft>
              </a:pPr>
              <a:endParaRPr lang="ru-RU">
                <a:solidFill>
                  <a:prstClr val="black"/>
                </a:solidFill>
                <a:latin typeface="Arial" charset="0"/>
              </a:endParaRPr>
            </a:p>
          </p:txBody>
        </p:sp>
        <p:sp>
          <p:nvSpPr>
            <p:cNvPr id="29" name="Oval 39"/>
            <p:cNvSpPr>
              <a:spLocks noChangeArrowheads="1"/>
            </p:cNvSpPr>
            <p:nvPr/>
          </p:nvSpPr>
          <p:spPr bwMode="gray">
            <a:xfrm>
              <a:off x="994237" y="1921644"/>
              <a:ext cx="2089094" cy="622726"/>
            </a:xfrm>
            <a:prstGeom prst="ellipse">
              <a:avLst/>
            </a:prstGeom>
            <a:gradFill rotWithShape="1">
              <a:gsLst>
                <a:gs pos="0">
                  <a:srgbClr val="D6E1E2">
                    <a:gamma/>
                    <a:shade val="46275"/>
                    <a:invGamma/>
                  </a:srgbClr>
                </a:gs>
                <a:gs pos="100000">
                  <a:srgbClr val="D6E1E2"/>
                </a:gs>
              </a:gsLst>
              <a:lin ang="5400000" scaled="1"/>
            </a:gradFill>
            <a:ln w="9525" algn="ctr">
              <a:noFill/>
              <a:round/>
              <a:headEnd/>
              <a:tailEnd/>
            </a:ln>
            <a:effectLst/>
          </p:spPr>
          <p:txBody>
            <a:bodyPr vert="eaVert" wrap="none" anchor="ctr"/>
            <a:lstStyle/>
            <a:p>
              <a:pPr fontAlgn="base">
                <a:spcBef>
                  <a:spcPct val="0"/>
                </a:spcBef>
                <a:spcAft>
                  <a:spcPct val="0"/>
                </a:spcAft>
              </a:pPr>
              <a:endParaRPr lang="ru-RU">
                <a:solidFill>
                  <a:prstClr val="black"/>
                </a:solidFill>
                <a:latin typeface="Arial" charset="0"/>
              </a:endParaRPr>
            </a:p>
          </p:txBody>
        </p:sp>
        <p:sp>
          <p:nvSpPr>
            <p:cNvPr id="30" name="Oval 40"/>
            <p:cNvSpPr>
              <a:spLocks noChangeArrowheads="1"/>
            </p:cNvSpPr>
            <p:nvPr/>
          </p:nvSpPr>
          <p:spPr bwMode="gray">
            <a:xfrm>
              <a:off x="1020108" y="1925494"/>
              <a:ext cx="2040586" cy="607326"/>
            </a:xfrm>
            <a:prstGeom prst="ellipse">
              <a:avLst/>
            </a:prstGeom>
            <a:gradFill rotWithShape="1">
              <a:gsLst>
                <a:gs pos="0">
                  <a:srgbClr val="D6E1E2">
                    <a:alpha val="0"/>
                  </a:srgbClr>
                </a:gs>
                <a:gs pos="100000">
                  <a:srgbClr val="D6E1E2">
                    <a:gamma/>
                    <a:tint val="34902"/>
                    <a:invGamma/>
                  </a:srgbClr>
                </a:gs>
              </a:gsLst>
              <a:lin ang="5400000" scaled="1"/>
            </a:gradFill>
            <a:ln w="9525" algn="ctr">
              <a:noFill/>
              <a:round/>
              <a:headEnd/>
              <a:tailEnd/>
            </a:ln>
            <a:effectLst/>
          </p:spPr>
          <p:txBody>
            <a:bodyPr vert="eaVert" wrap="none" anchor="ctr"/>
            <a:lstStyle/>
            <a:p>
              <a:pPr fontAlgn="base">
                <a:spcBef>
                  <a:spcPct val="0"/>
                </a:spcBef>
                <a:spcAft>
                  <a:spcPct val="0"/>
                </a:spcAft>
              </a:pPr>
              <a:endParaRPr lang="ru-RU">
                <a:solidFill>
                  <a:prstClr val="black"/>
                </a:solidFill>
                <a:latin typeface="Arial" charset="0"/>
              </a:endParaRPr>
            </a:p>
          </p:txBody>
        </p:sp>
        <p:sp>
          <p:nvSpPr>
            <p:cNvPr id="31" name="Oval 41"/>
            <p:cNvSpPr>
              <a:spLocks noChangeArrowheads="1"/>
            </p:cNvSpPr>
            <p:nvPr/>
          </p:nvSpPr>
          <p:spPr bwMode="gray">
            <a:xfrm>
              <a:off x="1042746" y="1931269"/>
              <a:ext cx="1940335" cy="566902"/>
            </a:xfrm>
            <a:prstGeom prst="ellipse">
              <a:avLst/>
            </a:prstGeom>
            <a:gradFill rotWithShape="1">
              <a:gsLst>
                <a:gs pos="0">
                  <a:srgbClr val="D6E1E2">
                    <a:gamma/>
                    <a:shade val="79216"/>
                    <a:invGamma/>
                  </a:srgbClr>
                </a:gs>
                <a:gs pos="100000">
                  <a:srgbClr val="D6E1E2">
                    <a:alpha val="48000"/>
                  </a:srgbClr>
                </a:gs>
              </a:gsLst>
              <a:lin ang="5400000" scaled="1"/>
            </a:gradFill>
            <a:ln w="9525" algn="ctr">
              <a:noFill/>
              <a:round/>
              <a:headEnd/>
              <a:tailEnd/>
            </a:ln>
            <a:effectLst/>
          </p:spPr>
          <p:txBody>
            <a:bodyPr vert="eaVert" wrap="none" anchor="ctr"/>
            <a:lstStyle/>
            <a:p>
              <a:pPr fontAlgn="base">
                <a:spcBef>
                  <a:spcPct val="0"/>
                </a:spcBef>
                <a:spcAft>
                  <a:spcPct val="0"/>
                </a:spcAft>
              </a:pPr>
              <a:endParaRPr lang="ru-RU">
                <a:solidFill>
                  <a:prstClr val="black"/>
                </a:solidFill>
                <a:latin typeface="Arial" charset="0"/>
              </a:endParaRPr>
            </a:p>
          </p:txBody>
        </p:sp>
        <p:sp>
          <p:nvSpPr>
            <p:cNvPr id="32" name="Oval 42"/>
            <p:cNvSpPr>
              <a:spLocks noChangeArrowheads="1"/>
            </p:cNvSpPr>
            <p:nvPr/>
          </p:nvSpPr>
          <p:spPr bwMode="gray">
            <a:xfrm>
              <a:off x="1155932" y="1946669"/>
              <a:ext cx="1723665" cy="461029"/>
            </a:xfrm>
            <a:prstGeom prst="ellipse">
              <a:avLst/>
            </a:prstGeom>
            <a:gradFill rotWithShape="1">
              <a:gsLst>
                <a:gs pos="0">
                  <a:srgbClr val="D6E1E2">
                    <a:gamma/>
                    <a:tint val="0"/>
                    <a:invGamma/>
                  </a:srgbClr>
                </a:gs>
                <a:gs pos="100000">
                  <a:srgbClr val="D6E1E2">
                    <a:alpha val="38000"/>
                  </a:srgbClr>
                </a:gs>
              </a:gsLst>
              <a:lin ang="5400000" scaled="1"/>
            </a:gradFill>
            <a:ln w="9525" algn="ctr">
              <a:noFill/>
              <a:round/>
              <a:headEnd/>
              <a:tailEnd/>
            </a:ln>
            <a:effectLst/>
          </p:spPr>
          <p:txBody>
            <a:bodyPr vert="eaVert" wrap="none" anchor="ctr"/>
            <a:lstStyle/>
            <a:p>
              <a:pPr fontAlgn="base">
                <a:spcBef>
                  <a:spcPct val="0"/>
                </a:spcBef>
                <a:spcAft>
                  <a:spcPct val="0"/>
                </a:spcAft>
              </a:pPr>
              <a:endParaRPr lang="ru-RU">
                <a:solidFill>
                  <a:prstClr val="black"/>
                </a:solidFill>
                <a:latin typeface="Arial" charset="0"/>
              </a:endParaRPr>
            </a:p>
          </p:txBody>
        </p:sp>
        <p:sp>
          <p:nvSpPr>
            <p:cNvPr id="33" name="Oval 38"/>
            <p:cNvSpPr>
              <a:spLocks noChangeArrowheads="1"/>
            </p:cNvSpPr>
            <p:nvPr/>
          </p:nvSpPr>
          <p:spPr bwMode="gray">
            <a:xfrm>
              <a:off x="3635896" y="1978625"/>
              <a:ext cx="1872208" cy="519351"/>
            </a:xfrm>
            <a:prstGeom prst="ellipse">
              <a:avLst/>
            </a:prstGeom>
            <a:solidFill>
              <a:srgbClr val="333333"/>
            </a:solidFill>
            <a:ln w="38100" algn="ctr">
              <a:noFill/>
              <a:round/>
              <a:headEnd/>
              <a:tailEnd/>
            </a:ln>
            <a:effectLst/>
          </p:spPr>
          <p:txBody>
            <a:bodyPr anchor="ctr">
              <a:spAutoFit/>
            </a:bodyPr>
            <a:lstStyle/>
            <a:p>
              <a:pPr fontAlgn="base">
                <a:spcBef>
                  <a:spcPct val="0"/>
                </a:spcBef>
                <a:spcAft>
                  <a:spcPct val="0"/>
                </a:spcAft>
              </a:pPr>
              <a:endParaRPr lang="ru-RU">
                <a:solidFill>
                  <a:prstClr val="black"/>
                </a:solidFill>
                <a:latin typeface="Arial" charset="0"/>
              </a:endParaRPr>
            </a:p>
          </p:txBody>
        </p:sp>
        <p:sp>
          <p:nvSpPr>
            <p:cNvPr id="34" name="Oval 39"/>
            <p:cNvSpPr>
              <a:spLocks noChangeArrowheads="1"/>
            </p:cNvSpPr>
            <p:nvPr/>
          </p:nvSpPr>
          <p:spPr bwMode="gray">
            <a:xfrm>
              <a:off x="3655515" y="1921644"/>
              <a:ext cx="1810548" cy="622726"/>
            </a:xfrm>
            <a:prstGeom prst="ellipse">
              <a:avLst/>
            </a:prstGeom>
            <a:gradFill rotWithShape="1">
              <a:gsLst>
                <a:gs pos="0">
                  <a:srgbClr val="D6E1E2">
                    <a:gamma/>
                    <a:shade val="46275"/>
                    <a:invGamma/>
                  </a:srgbClr>
                </a:gs>
                <a:gs pos="100000">
                  <a:srgbClr val="D6E1E2"/>
                </a:gs>
              </a:gsLst>
              <a:lin ang="5400000" scaled="1"/>
            </a:gradFill>
            <a:ln w="9525" algn="ctr">
              <a:noFill/>
              <a:round/>
              <a:headEnd/>
              <a:tailEnd/>
            </a:ln>
            <a:effectLst/>
          </p:spPr>
          <p:txBody>
            <a:bodyPr vert="eaVert" wrap="none" anchor="ctr"/>
            <a:lstStyle/>
            <a:p>
              <a:pPr fontAlgn="base">
                <a:spcBef>
                  <a:spcPct val="0"/>
                </a:spcBef>
                <a:spcAft>
                  <a:spcPct val="0"/>
                </a:spcAft>
              </a:pPr>
              <a:endParaRPr lang="ru-RU">
                <a:solidFill>
                  <a:prstClr val="black"/>
                </a:solidFill>
                <a:latin typeface="Arial" charset="0"/>
              </a:endParaRPr>
            </a:p>
          </p:txBody>
        </p:sp>
        <p:sp>
          <p:nvSpPr>
            <p:cNvPr id="35" name="Oval 40"/>
            <p:cNvSpPr>
              <a:spLocks noChangeArrowheads="1"/>
            </p:cNvSpPr>
            <p:nvPr/>
          </p:nvSpPr>
          <p:spPr bwMode="gray">
            <a:xfrm>
              <a:off x="3677937" y="1925494"/>
              <a:ext cx="1768508" cy="607326"/>
            </a:xfrm>
            <a:prstGeom prst="ellipse">
              <a:avLst/>
            </a:prstGeom>
            <a:gradFill rotWithShape="1">
              <a:gsLst>
                <a:gs pos="0">
                  <a:srgbClr val="D6E1E2">
                    <a:alpha val="0"/>
                  </a:srgbClr>
                </a:gs>
                <a:gs pos="100000">
                  <a:srgbClr val="D6E1E2">
                    <a:gamma/>
                    <a:tint val="34902"/>
                    <a:invGamma/>
                  </a:srgbClr>
                </a:gs>
              </a:gsLst>
              <a:lin ang="5400000" scaled="1"/>
            </a:gradFill>
            <a:ln w="9525" algn="ctr">
              <a:noFill/>
              <a:round/>
              <a:headEnd/>
              <a:tailEnd/>
            </a:ln>
            <a:effectLst/>
          </p:spPr>
          <p:txBody>
            <a:bodyPr vert="eaVert" wrap="none" anchor="ctr"/>
            <a:lstStyle/>
            <a:p>
              <a:pPr fontAlgn="base">
                <a:spcBef>
                  <a:spcPct val="0"/>
                </a:spcBef>
                <a:spcAft>
                  <a:spcPct val="0"/>
                </a:spcAft>
              </a:pPr>
              <a:endParaRPr lang="ru-RU">
                <a:solidFill>
                  <a:prstClr val="black"/>
                </a:solidFill>
                <a:latin typeface="Arial" charset="0"/>
              </a:endParaRPr>
            </a:p>
          </p:txBody>
        </p:sp>
        <p:sp>
          <p:nvSpPr>
            <p:cNvPr id="36" name="Oval 41"/>
            <p:cNvSpPr>
              <a:spLocks noChangeArrowheads="1"/>
            </p:cNvSpPr>
            <p:nvPr/>
          </p:nvSpPr>
          <p:spPr bwMode="gray">
            <a:xfrm>
              <a:off x="3697556" y="1931269"/>
              <a:ext cx="1681624" cy="566902"/>
            </a:xfrm>
            <a:prstGeom prst="ellipse">
              <a:avLst/>
            </a:prstGeom>
            <a:gradFill rotWithShape="1">
              <a:gsLst>
                <a:gs pos="0">
                  <a:srgbClr val="D6E1E2">
                    <a:gamma/>
                    <a:shade val="79216"/>
                    <a:invGamma/>
                  </a:srgbClr>
                </a:gs>
                <a:gs pos="100000">
                  <a:srgbClr val="D6E1E2">
                    <a:alpha val="48000"/>
                  </a:srgbClr>
                </a:gs>
              </a:gsLst>
              <a:lin ang="5400000" scaled="1"/>
            </a:gradFill>
            <a:ln w="9525" algn="ctr">
              <a:noFill/>
              <a:round/>
              <a:headEnd/>
              <a:tailEnd/>
            </a:ln>
            <a:effectLst/>
          </p:spPr>
          <p:txBody>
            <a:bodyPr vert="eaVert" wrap="none" anchor="ctr"/>
            <a:lstStyle/>
            <a:p>
              <a:pPr fontAlgn="base">
                <a:spcBef>
                  <a:spcPct val="0"/>
                </a:spcBef>
                <a:spcAft>
                  <a:spcPct val="0"/>
                </a:spcAft>
              </a:pPr>
              <a:endParaRPr lang="ru-RU">
                <a:solidFill>
                  <a:prstClr val="black"/>
                </a:solidFill>
                <a:latin typeface="Arial" charset="0"/>
              </a:endParaRPr>
            </a:p>
          </p:txBody>
        </p:sp>
        <p:sp>
          <p:nvSpPr>
            <p:cNvPr id="37" name="Oval 42"/>
            <p:cNvSpPr>
              <a:spLocks noChangeArrowheads="1"/>
            </p:cNvSpPr>
            <p:nvPr/>
          </p:nvSpPr>
          <p:spPr bwMode="gray">
            <a:xfrm>
              <a:off x="3795650" y="1946669"/>
              <a:ext cx="1493843" cy="461029"/>
            </a:xfrm>
            <a:prstGeom prst="ellipse">
              <a:avLst/>
            </a:prstGeom>
            <a:gradFill rotWithShape="1">
              <a:gsLst>
                <a:gs pos="0">
                  <a:srgbClr val="D6E1E2">
                    <a:gamma/>
                    <a:tint val="0"/>
                    <a:invGamma/>
                  </a:srgbClr>
                </a:gs>
                <a:gs pos="100000">
                  <a:srgbClr val="D6E1E2">
                    <a:alpha val="38000"/>
                  </a:srgbClr>
                </a:gs>
              </a:gsLst>
              <a:lin ang="5400000" scaled="1"/>
            </a:gradFill>
            <a:ln w="9525" algn="ctr">
              <a:noFill/>
              <a:round/>
              <a:headEnd/>
              <a:tailEnd/>
            </a:ln>
            <a:effectLst/>
          </p:spPr>
          <p:txBody>
            <a:bodyPr vert="eaVert" wrap="none" anchor="ctr"/>
            <a:lstStyle/>
            <a:p>
              <a:pPr fontAlgn="base">
                <a:spcBef>
                  <a:spcPct val="0"/>
                </a:spcBef>
                <a:spcAft>
                  <a:spcPct val="0"/>
                </a:spcAft>
              </a:pPr>
              <a:endParaRPr lang="ru-RU">
                <a:solidFill>
                  <a:prstClr val="black"/>
                </a:solidFill>
                <a:latin typeface="Arial" charset="0"/>
              </a:endParaRPr>
            </a:p>
          </p:txBody>
        </p:sp>
      </p:grpSp>
      <p:sp>
        <p:nvSpPr>
          <p:cNvPr id="43" name="Text Box 43"/>
          <p:cNvSpPr txBox="1">
            <a:spLocks noChangeArrowheads="1"/>
          </p:cNvSpPr>
          <p:nvPr/>
        </p:nvSpPr>
        <p:spPr bwMode="gray">
          <a:xfrm>
            <a:off x="3720302" y="1149512"/>
            <a:ext cx="1546421" cy="646331"/>
          </a:xfrm>
          <a:prstGeom prst="rect">
            <a:avLst/>
          </a:prstGeom>
          <a:noFill/>
          <a:ln w="9525" algn="ctr">
            <a:noFill/>
            <a:miter lim="800000"/>
            <a:headEnd/>
            <a:tailEnd/>
          </a:ln>
          <a:effectLst/>
        </p:spPr>
        <p:txBody>
          <a:bodyPr wrap="square">
            <a:spAutoFit/>
          </a:bodyPr>
          <a:lstStyle/>
          <a:p>
            <a:pPr algn="ctr" fontAlgn="base">
              <a:spcBef>
                <a:spcPct val="0"/>
              </a:spcBef>
              <a:spcAft>
                <a:spcPct val="0"/>
              </a:spcAft>
            </a:pPr>
            <a:r>
              <a:rPr lang="ru-RU" b="1" dirty="0">
                <a:solidFill>
                  <a:srgbClr val="39639D"/>
                </a:solidFill>
                <a:latin typeface="Times New Roman" pitchFamily="18" charset="0"/>
                <a:cs typeface="Times New Roman" pitchFamily="18" charset="0"/>
              </a:rPr>
              <a:t>Доходы </a:t>
            </a:r>
          </a:p>
          <a:p>
            <a:pPr algn="ctr" fontAlgn="base">
              <a:spcBef>
                <a:spcPct val="0"/>
              </a:spcBef>
              <a:spcAft>
                <a:spcPct val="0"/>
              </a:spcAft>
            </a:pPr>
            <a:r>
              <a:rPr lang="ru-RU" b="1" dirty="0">
                <a:solidFill>
                  <a:srgbClr val="39639D"/>
                </a:solidFill>
                <a:latin typeface="Times New Roman" pitchFamily="18" charset="0"/>
                <a:cs typeface="Times New Roman" pitchFamily="18" charset="0"/>
              </a:rPr>
              <a:t>бюджета</a:t>
            </a:r>
            <a:endParaRPr lang="en-US" b="1" dirty="0">
              <a:solidFill>
                <a:srgbClr val="39639D"/>
              </a:solidFill>
              <a:latin typeface="Times New Roman" pitchFamily="18" charset="0"/>
              <a:cs typeface="Times New Roman" pitchFamily="18" charset="0"/>
            </a:endParaRPr>
          </a:p>
        </p:txBody>
      </p:sp>
      <p:sp>
        <p:nvSpPr>
          <p:cNvPr id="44" name="Text Box 43"/>
          <p:cNvSpPr txBox="1">
            <a:spLocks noChangeArrowheads="1"/>
          </p:cNvSpPr>
          <p:nvPr/>
        </p:nvSpPr>
        <p:spPr bwMode="gray">
          <a:xfrm>
            <a:off x="1091543" y="1280886"/>
            <a:ext cx="1265253" cy="369332"/>
          </a:xfrm>
          <a:prstGeom prst="rect">
            <a:avLst/>
          </a:prstGeom>
          <a:noFill/>
          <a:ln w="9525" algn="ctr">
            <a:noFill/>
            <a:miter lim="800000"/>
            <a:headEnd/>
            <a:tailEnd/>
          </a:ln>
          <a:effectLst/>
        </p:spPr>
        <p:txBody>
          <a:bodyPr wrap="square">
            <a:spAutoFit/>
          </a:bodyPr>
          <a:lstStyle/>
          <a:p>
            <a:pPr algn="ctr" fontAlgn="base">
              <a:spcBef>
                <a:spcPct val="0"/>
              </a:spcBef>
              <a:spcAft>
                <a:spcPct val="0"/>
              </a:spcAft>
            </a:pPr>
            <a:r>
              <a:rPr lang="ru-RU" b="1" dirty="0">
                <a:solidFill>
                  <a:srgbClr val="39639D"/>
                </a:solidFill>
                <a:latin typeface="Times New Roman" pitchFamily="18" charset="0"/>
                <a:cs typeface="Times New Roman" pitchFamily="18" charset="0"/>
              </a:rPr>
              <a:t>БЮДЖЕТ</a:t>
            </a:r>
            <a:endParaRPr lang="en-US" b="1" dirty="0">
              <a:solidFill>
                <a:srgbClr val="39639D"/>
              </a:solidFill>
              <a:latin typeface="Times New Roman" pitchFamily="18" charset="0"/>
              <a:cs typeface="Times New Roman" pitchFamily="18" charset="0"/>
            </a:endParaRPr>
          </a:p>
        </p:txBody>
      </p:sp>
      <p:sp>
        <p:nvSpPr>
          <p:cNvPr id="45" name="Прямоугольник 44"/>
          <p:cNvSpPr/>
          <p:nvPr/>
        </p:nvSpPr>
        <p:spPr>
          <a:xfrm>
            <a:off x="281788" y="4776120"/>
            <a:ext cx="8772742" cy="892552"/>
          </a:xfrm>
          <a:prstGeom prst="rect">
            <a:avLst/>
          </a:prstGeom>
          <a:solidFill>
            <a:srgbClr val="FDFDC7"/>
          </a:solidFill>
          <a:effectLst>
            <a:glow rad="101600">
              <a:schemeClr val="accent1">
                <a:satMod val="175000"/>
                <a:alpha val="40000"/>
              </a:schemeClr>
            </a:glow>
            <a:outerShdw blurRad="50800" dist="38100" dir="2700000" algn="tl" rotWithShape="0">
              <a:prstClr val="black">
                <a:alpha val="40000"/>
              </a:prstClr>
            </a:outerShdw>
            <a:softEdge rad="12700"/>
          </a:effectLst>
          <a:scene3d>
            <a:camera prst="orthographicFront"/>
            <a:lightRig rig="threePt" dir="t"/>
          </a:scene3d>
          <a:sp3d>
            <a:bevelT/>
          </a:sp3d>
        </p:spPr>
        <p:txBody>
          <a:bodyPr wrap="square">
            <a:spAutoFit/>
          </a:bodyPr>
          <a:lstStyle/>
          <a:p>
            <a:pPr algn="ctr" fontAlgn="base">
              <a:spcBef>
                <a:spcPct val="0"/>
              </a:spcBef>
              <a:spcAft>
                <a:spcPct val="0"/>
              </a:spcAft>
            </a:pPr>
            <a:r>
              <a:rPr lang="ru-RU" sz="1600" b="1" dirty="0">
                <a:solidFill>
                  <a:srgbClr val="FF6600"/>
                </a:solidFill>
                <a:latin typeface="Times New Roman" pitchFamily="18" charset="0"/>
                <a:cs typeface="Times New Roman" pitchFamily="18" charset="0"/>
              </a:rPr>
              <a:t>Если расходная часть бюджета превышает доходную, то бюджет формируется с </a:t>
            </a:r>
            <a:r>
              <a:rPr lang="ru-RU" b="1" dirty="0">
                <a:solidFill>
                  <a:srgbClr val="39639D"/>
                </a:solidFill>
                <a:latin typeface="Times New Roman" pitchFamily="18" charset="0"/>
                <a:cs typeface="Times New Roman" pitchFamily="18" charset="0"/>
              </a:rPr>
              <a:t>дефицитом</a:t>
            </a:r>
          </a:p>
          <a:p>
            <a:pPr algn="ctr" fontAlgn="base">
              <a:spcBef>
                <a:spcPct val="0"/>
              </a:spcBef>
              <a:spcAft>
                <a:spcPct val="0"/>
              </a:spcAft>
            </a:pPr>
            <a:r>
              <a:rPr lang="ru-RU" sz="1600" b="1" dirty="0">
                <a:solidFill>
                  <a:srgbClr val="FF6600"/>
                </a:solidFill>
                <a:latin typeface="Times New Roman" pitchFamily="18" charset="0"/>
                <a:cs typeface="Times New Roman" pitchFamily="18" charset="0"/>
              </a:rPr>
              <a:t>Превышение доходов над расходами  образует положительный остаток бюджета </a:t>
            </a:r>
            <a:r>
              <a:rPr lang="ru-RU" b="1" dirty="0">
                <a:solidFill>
                  <a:srgbClr val="39639D"/>
                </a:solidFill>
                <a:latin typeface="Times New Roman" pitchFamily="18" charset="0"/>
                <a:cs typeface="Times New Roman" pitchFamily="18" charset="0"/>
              </a:rPr>
              <a:t>(</a:t>
            </a:r>
            <a:r>
              <a:rPr lang="ru-RU" b="1" dirty="0" err="1">
                <a:solidFill>
                  <a:srgbClr val="39639D"/>
                </a:solidFill>
                <a:latin typeface="Times New Roman" pitchFamily="18" charset="0"/>
                <a:cs typeface="Times New Roman" pitchFamily="18" charset="0"/>
              </a:rPr>
              <a:t>профицит</a:t>
            </a:r>
            <a:r>
              <a:rPr lang="ru-RU" b="1" dirty="0">
                <a:solidFill>
                  <a:srgbClr val="39639D"/>
                </a:solidFill>
                <a:latin typeface="Times New Roman" pitchFamily="18" charset="0"/>
                <a:cs typeface="Times New Roman" pitchFamily="18" charset="0"/>
              </a:rPr>
              <a:t>) </a:t>
            </a:r>
          </a:p>
        </p:txBody>
      </p:sp>
      <p:sp>
        <p:nvSpPr>
          <p:cNvPr id="46" name="Выгнутая вниз стрелка 45"/>
          <p:cNvSpPr/>
          <p:nvPr/>
        </p:nvSpPr>
        <p:spPr>
          <a:xfrm>
            <a:off x="3222993" y="3868096"/>
            <a:ext cx="5640811" cy="720080"/>
          </a:xfrm>
          <a:prstGeom prst="curvedUpArrow">
            <a:avLst>
              <a:gd name="adj1" fmla="val 35040"/>
              <a:gd name="adj2" fmla="val 50000"/>
              <a:gd name="adj3" fmla="val 14800"/>
            </a:avLst>
          </a:prstGeom>
          <a:solidFill>
            <a:schemeClr val="bg1">
              <a:lumMod val="8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ru-RU">
              <a:solidFill>
                <a:prstClr val="black"/>
              </a:solidFill>
            </a:endParaRPr>
          </a:p>
        </p:txBody>
      </p:sp>
    </p:spTree>
    <p:extLst>
      <p:ext uri="{BB962C8B-B14F-4D97-AF65-F5344CB8AC3E}">
        <p14:creationId xmlns:p14="http://schemas.microsoft.com/office/powerpoint/2010/main" xmlns="" val="2017899382"/>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457200" y="533400"/>
            <a:ext cx="7848600" cy="1200329"/>
          </a:xfrm>
          <a:prstGeom prst="rect">
            <a:avLst/>
          </a:prstGeom>
        </p:spPr>
        <p:txBody>
          <a:bodyPr wrap="square">
            <a:spAutoFit/>
          </a:bodyPr>
          <a:lstStyle/>
          <a:p>
            <a:r>
              <a:rPr lang="ru-RU" sz="1800" dirty="0">
                <a:latin typeface="Times New Roman" panose="02020603050405020304" pitchFamily="18" charset="0"/>
                <a:cs typeface="Times New Roman" panose="02020603050405020304" pitchFamily="18" charset="0"/>
              </a:rPr>
              <a:t>В соответствии с законом с 1 сентября </a:t>
            </a:r>
            <a:r>
              <a:rPr lang="ru-RU" sz="1800" dirty="0" smtClean="0">
                <a:latin typeface="Times New Roman" panose="02020603050405020304" pitchFamily="18" charset="0"/>
                <a:cs typeface="Times New Roman" panose="02020603050405020304" pitchFamily="18" charset="0"/>
              </a:rPr>
              <a:t>2021 </a:t>
            </a:r>
            <a:r>
              <a:rPr lang="ru-RU" sz="1800" dirty="0">
                <a:latin typeface="Times New Roman" panose="02020603050405020304" pitchFamily="18" charset="0"/>
                <a:cs typeface="Times New Roman" panose="02020603050405020304" pitchFamily="18" charset="0"/>
              </a:rPr>
              <a:t>года все ученики начальной школы в государственных и муниципальных образовательных организациях должны быть обеспечены бесплатным горячим питанием. Закон был принят Государственной Думой в третьем чтении 18 февраля 2020 года.</a:t>
            </a:r>
          </a:p>
        </p:txBody>
      </p:sp>
      <p:pic>
        <p:nvPicPr>
          <p:cNvPr id="6146" name="Picture 2" descr="https://lopatino.pnzreg.ru/upload/iblock/a29/a29d70cb2282fdb19445a6c43b1ac495.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533400" y="1828800"/>
            <a:ext cx="3422238" cy="2133600"/>
          </a:xfrm>
          <a:prstGeom prst="rect">
            <a:avLst/>
          </a:prstGeom>
          <a:noFill/>
          <a:extLst>
            <a:ext uri="{909E8E84-426E-40DD-AFC4-6F175D3DCCD1}">
              <a14:hiddenFill xmlns:a14="http://schemas.microsoft.com/office/drawing/2010/main" xmlns="">
                <a:solidFill>
                  <a:srgbClr val="FFFFFF"/>
                </a:solidFill>
              </a14:hiddenFill>
            </a:ext>
          </a:extLst>
        </p:spPr>
      </p:pic>
      <p:sp>
        <p:nvSpPr>
          <p:cNvPr id="5" name="Прямоугольник 4"/>
          <p:cNvSpPr/>
          <p:nvPr/>
        </p:nvSpPr>
        <p:spPr>
          <a:xfrm>
            <a:off x="448408" y="4343400"/>
            <a:ext cx="4572000" cy="1600438"/>
          </a:xfrm>
          <a:prstGeom prst="rect">
            <a:avLst/>
          </a:prstGeom>
        </p:spPr>
        <p:txBody>
          <a:bodyPr>
            <a:spAutoFit/>
          </a:bodyPr>
          <a:lstStyle/>
          <a:p>
            <a:r>
              <a:rPr lang="ru-RU" sz="1400" dirty="0">
                <a:latin typeface="Times New Roman" panose="02020603050405020304" pitchFamily="18" charset="0"/>
                <a:cs typeface="Times New Roman" panose="02020603050405020304" pitchFamily="18" charset="0"/>
              </a:rPr>
              <a:t>На организацию бесплатного горячего питания обучающихся, получающих начальное общее образование в государственных и муниципальных образовательных организациях было выделено </a:t>
            </a:r>
            <a:endParaRPr lang="ru-RU" sz="1400" dirty="0" smtClean="0">
              <a:latin typeface="Times New Roman" panose="02020603050405020304" pitchFamily="18" charset="0"/>
              <a:cs typeface="Times New Roman" panose="02020603050405020304" pitchFamily="18" charset="0"/>
            </a:endParaRPr>
          </a:p>
          <a:p>
            <a:pPr marL="285750" indent="-285750">
              <a:buFontTx/>
              <a:buChar char="-"/>
            </a:pPr>
            <a:r>
              <a:rPr lang="ru-RU" sz="1400" dirty="0" smtClean="0">
                <a:latin typeface="Times New Roman" panose="02020603050405020304" pitchFamily="18" charset="0"/>
                <a:cs typeface="Times New Roman" panose="02020603050405020304" pitchFamily="18" charset="0"/>
              </a:rPr>
              <a:t>из федерального </a:t>
            </a:r>
            <a:r>
              <a:rPr lang="ru-RU" sz="1400" dirty="0">
                <a:latin typeface="Times New Roman" panose="02020603050405020304" pitchFamily="18" charset="0"/>
                <a:cs typeface="Times New Roman" panose="02020603050405020304" pitchFamily="18" charset="0"/>
              </a:rPr>
              <a:t>бюджета </a:t>
            </a:r>
            <a:r>
              <a:rPr lang="ru-RU" sz="1400" dirty="0" smtClean="0">
                <a:latin typeface="Times New Roman" panose="02020603050405020304" pitchFamily="18" charset="0"/>
                <a:cs typeface="Times New Roman" panose="02020603050405020304" pitchFamily="18" charset="0"/>
              </a:rPr>
              <a:t>8887,6 тыс. рублей </a:t>
            </a:r>
          </a:p>
          <a:p>
            <a:pPr marL="285750" indent="-285750">
              <a:buFontTx/>
              <a:buChar char="-"/>
            </a:pPr>
            <a:r>
              <a:rPr lang="ru-RU" sz="1400" dirty="0" smtClean="0">
                <a:latin typeface="Times New Roman" panose="02020603050405020304" pitchFamily="18" charset="0"/>
                <a:cs typeface="Times New Roman" panose="02020603050405020304" pitchFamily="18" charset="0"/>
              </a:rPr>
              <a:t>из </a:t>
            </a:r>
            <a:r>
              <a:rPr lang="ru-RU" sz="1400" dirty="0">
                <a:latin typeface="Times New Roman" panose="02020603050405020304" pitchFamily="18" charset="0"/>
                <a:cs typeface="Times New Roman" panose="02020603050405020304" pitchFamily="18" charset="0"/>
              </a:rPr>
              <a:t>областного бюджета – </a:t>
            </a:r>
            <a:r>
              <a:rPr lang="ru-RU" sz="1400" dirty="0" smtClean="0">
                <a:latin typeface="Times New Roman" panose="02020603050405020304" pitchFamily="18" charset="0"/>
                <a:cs typeface="Times New Roman" panose="02020603050405020304" pitchFamily="18" charset="0"/>
              </a:rPr>
              <a:t>1568,4 </a:t>
            </a:r>
            <a:r>
              <a:rPr lang="ru-RU" sz="1400" dirty="0">
                <a:latin typeface="Times New Roman" panose="02020603050405020304" pitchFamily="18" charset="0"/>
                <a:cs typeface="Times New Roman" panose="02020603050405020304" pitchFamily="18" charset="0"/>
              </a:rPr>
              <a:t>тыс. рублей, </a:t>
            </a:r>
            <a:endParaRPr lang="ru-RU" sz="1400" dirty="0" smtClean="0">
              <a:latin typeface="Times New Roman" panose="02020603050405020304" pitchFamily="18" charset="0"/>
              <a:cs typeface="Times New Roman" panose="02020603050405020304" pitchFamily="18" charset="0"/>
            </a:endParaRPr>
          </a:p>
          <a:p>
            <a:pPr marL="285750" indent="-285750">
              <a:buFontTx/>
              <a:buChar char="-"/>
            </a:pPr>
            <a:r>
              <a:rPr lang="ru-RU" sz="1400" dirty="0" smtClean="0">
                <a:latin typeface="Times New Roman" panose="02020603050405020304" pitchFamily="18" charset="0"/>
                <a:cs typeface="Times New Roman" panose="02020603050405020304" pitchFamily="18" charset="0"/>
              </a:rPr>
              <a:t>из </a:t>
            </a:r>
            <a:r>
              <a:rPr lang="ru-RU" sz="1400" dirty="0">
                <a:latin typeface="Times New Roman" panose="02020603050405020304" pitchFamily="18" charset="0"/>
                <a:cs typeface="Times New Roman" panose="02020603050405020304" pitchFamily="18" charset="0"/>
              </a:rPr>
              <a:t>районного бюджета – </a:t>
            </a:r>
            <a:r>
              <a:rPr lang="ru-RU" sz="1400" dirty="0" smtClean="0">
                <a:latin typeface="Times New Roman" panose="02020603050405020304" pitchFamily="18" charset="0"/>
                <a:cs typeface="Times New Roman" panose="02020603050405020304" pitchFamily="18" charset="0"/>
              </a:rPr>
              <a:t>15,9 </a:t>
            </a:r>
            <a:r>
              <a:rPr lang="ru-RU" sz="1400" dirty="0">
                <a:latin typeface="Times New Roman" panose="02020603050405020304" pitchFamily="18" charset="0"/>
                <a:cs typeface="Times New Roman" panose="02020603050405020304" pitchFamily="18" charset="0"/>
              </a:rPr>
              <a:t>тыс. рублей.</a:t>
            </a:r>
          </a:p>
        </p:txBody>
      </p:sp>
      <p:graphicFrame>
        <p:nvGraphicFramePr>
          <p:cNvPr id="11" name="Диаграмма 10"/>
          <p:cNvGraphicFramePr/>
          <p:nvPr>
            <p:extLst/>
          </p:nvPr>
        </p:nvGraphicFramePr>
        <p:xfrm>
          <a:off x="4876800" y="2286000"/>
          <a:ext cx="3429000" cy="34798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xmlns="" val="259913282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1571604" y="357166"/>
            <a:ext cx="7272808" cy="79208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400" b="1" dirty="0" smtClean="0"/>
              <a:t>Здоровье сберегающие технологии в общеобразовательных учреждениях</a:t>
            </a:r>
            <a:endParaRPr lang="ru-RU" sz="2400" b="1" dirty="0"/>
          </a:p>
        </p:txBody>
      </p:sp>
      <p:pic>
        <p:nvPicPr>
          <p:cNvPr id="15" name="Рисунок 3"/>
          <p:cNvPicPr>
            <a:picLocks noChangeAspect="1"/>
          </p:cNvPicPr>
          <p:nvPr/>
        </p:nvPicPr>
        <p:blipFill>
          <a:blip r:embed="rId2" cstate="print"/>
          <a:srcRect/>
          <a:stretch>
            <a:fillRect/>
          </a:stretch>
        </p:blipFill>
        <p:spPr bwMode="auto">
          <a:xfrm>
            <a:off x="500034" y="214289"/>
            <a:ext cx="857256" cy="1069603"/>
          </a:xfrm>
          <a:prstGeom prst="rect">
            <a:avLst/>
          </a:prstGeom>
          <a:noFill/>
          <a:ln w="9525">
            <a:noFill/>
            <a:miter lim="800000"/>
            <a:headEnd/>
            <a:tailEnd/>
          </a:ln>
        </p:spPr>
      </p:pic>
      <p:graphicFrame>
        <p:nvGraphicFramePr>
          <p:cNvPr id="9" name="Диаграмма 8"/>
          <p:cNvGraphicFramePr/>
          <p:nvPr>
            <p:extLst/>
          </p:nvPr>
        </p:nvGraphicFramePr>
        <p:xfrm>
          <a:off x="0" y="1285860"/>
          <a:ext cx="3786182" cy="3071834"/>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6" name="Диаграмма 15"/>
          <p:cNvGraphicFramePr/>
          <p:nvPr>
            <p:extLst/>
          </p:nvPr>
        </p:nvGraphicFramePr>
        <p:xfrm>
          <a:off x="3810974" y="1357298"/>
          <a:ext cx="4761554" cy="2928958"/>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6" name="Схема 5"/>
          <p:cNvGraphicFramePr/>
          <p:nvPr/>
        </p:nvGraphicFramePr>
        <p:xfrm>
          <a:off x="357158" y="4429132"/>
          <a:ext cx="8072494" cy="2103438"/>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extLst>
      <p:ext uri="{BB962C8B-B14F-4D97-AF65-F5344CB8AC3E}">
        <p14:creationId xmlns:p14="http://schemas.microsoft.com/office/powerpoint/2010/main" xmlns="" val="6091955"/>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1547664" y="188640"/>
            <a:ext cx="7272808" cy="79208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400" b="1" dirty="0" smtClean="0"/>
              <a:t>Здоровье сберегающие технологии в общеобразовательных учреждениях</a:t>
            </a:r>
            <a:endParaRPr lang="ru-RU" sz="2400" b="1" dirty="0"/>
          </a:p>
        </p:txBody>
      </p:sp>
      <p:pic>
        <p:nvPicPr>
          <p:cNvPr id="15" name="Рисунок 3"/>
          <p:cNvPicPr>
            <a:picLocks noChangeAspect="1"/>
          </p:cNvPicPr>
          <p:nvPr/>
        </p:nvPicPr>
        <p:blipFill>
          <a:blip r:embed="rId2" cstate="print"/>
          <a:srcRect/>
          <a:stretch>
            <a:fillRect/>
          </a:stretch>
        </p:blipFill>
        <p:spPr bwMode="auto">
          <a:xfrm>
            <a:off x="500034" y="214289"/>
            <a:ext cx="857256" cy="1069603"/>
          </a:xfrm>
          <a:prstGeom prst="rect">
            <a:avLst/>
          </a:prstGeom>
          <a:noFill/>
          <a:ln w="9525">
            <a:noFill/>
            <a:miter lim="800000"/>
            <a:headEnd/>
            <a:tailEnd/>
          </a:ln>
        </p:spPr>
      </p:pic>
      <p:graphicFrame>
        <p:nvGraphicFramePr>
          <p:cNvPr id="4" name="Схема 3"/>
          <p:cNvGraphicFramePr/>
          <p:nvPr>
            <p:extLst/>
          </p:nvPr>
        </p:nvGraphicFramePr>
        <p:xfrm>
          <a:off x="500034" y="1209630"/>
          <a:ext cx="8186766" cy="502768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xmlns="" val="1060913546"/>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1547664" y="188640"/>
            <a:ext cx="7272808" cy="79208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400" b="1" dirty="0" smtClean="0"/>
              <a:t>Здоровье сберегающие технологии в общеобразовательных учреждениях</a:t>
            </a:r>
            <a:endParaRPr lang="ru-RU" sz="2400" b="1" dirty="0"/>
          </a:p>
        </p:txBody>
      </p:sp>
      <p:pic>
        <p:nvPicPr>
          <p:cNvPr id="15" name="Рисунок 3"/>
          <p:cNvPicPr>
            <a:picLocks noChangeAspect="1"/>
          </p:cNvPicPr>
          <p:nvPr/>
        </p:nvPicPr>
        <p:blipFill>
          <a:blip r:embed="rId2" cstate="print"/>
          <a:srcRect/>
          <a:stretch>
            <a:fillRect/>
          </a:stretch>
        </p:blipFill>
        <p:spPr bwMode="auto">
          <a:xfrm>
            <a:off x="500034" y="214289"/>
            <a:ext cx="857256" cy="1069603"/>
          </a:xfrm>
          <a:prstGeom prst="rect">
            <a:avLst/>
          </a:prstGeom>
          <a:noFill/>
          <a:ln w="9525">
            <a:noFill/>
            <a:miter lim="800000"/>
            <a:headEnd/>
            <a:tailEnd/>
          </a:ln>
        </p:spPr>
      </p:pic>
      <p:graphicFrame>
        <p:nvGraphicFramePr>
          <p:cNvPr id="8" name="Схема 7"/>
          <p:cNvGraphicFramePr/>
          <p:nvPr>
            <p:extLst/>
          </p:nvPr>
        </p:nvGraphicFramePr>
        <p:xfrm>
          <a:off x="513444" y="1412776"/>
          <a:ext cx="8307027" cy="144016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9" name="Прямоугольник 8"/>
          <p:cNvSpPr/>
          <p:nvPr/>
        </p:nvSpPr>
        <p:spPr>
          <a:xfrm>
            <a:off x="1357290" y="3000372"/>
            <a:ext cx="7099722" cy="923330"/>
          </a:xfrm>
          <a:prstGeom prst="rect">
            <a:avLst/>
          </a:prstGeom>
        </p:spPr>
        <p:txBody>
          <a:bodyPr wrap="square">
            <a:spAutoFit/>
          </a:bodyPr>
          <a:lstStyle/>
          <a:p>
            <a:pPr algn="ctr"/>
            <a:r>
              <a:rPr lang="ru-RU" dirty="0">
                <a:latin typeface="Arial Black" panose="020B0A04020102020204" pitchFamily="34" charset="0"/>
                <a:ea typeface="Calibri" panose="020F0502020204030204" pitchFamily="34" charset="0"/>
                <a:cs typeface="Aharoni" panose="02010803020104030203" pitchFamily="2" charset="-79"/>
              </a:rPr>
              <a:t>Доля </a:t>
            </a:r>
            <a:r>
              <a:rPr lang="ru-RU" dirty="0" smtClean="0">
                <a:latin typeface="Arial Black" panose="020B0A04020102020204" pitchFamily="34" charset="0"/>
                <a:ea typeface="Calibri" panose="020F0502020204030204" pitchFamily="34" charset="0"/>
                <a:cs typeface="Aharoni" panose="02010803020104030203" pitchFamily="2" charset="-79"/>
              </a:rPr>
              <a:t>обучающихся, </a:t>
            </a:r>
            <a:r>
              <a:rPr lang="ru-RU" dirty="0">
                <a:latin typeface="Arial Black" panose="020B0A04020102020204" pitchFamily="34" charset="0"/>
                <a:ea typeface="Calibri" panose="020F0502020204030204" pitchFamily="34" charset="0"/>
                <a:cs typeface="Aharoni" panose="02010803020104030203" pitchFamily="2" charset="-79"/>
              </a:rPr>
              <a:t>систематически занимающихся физической культурой и </a:t>
            </a:r>
            <a:r>
              <a:rPr lang="ru-RU" dirty="0" smtClean="0">
                <a:latin typeface="Arial Black" panose="020B0A04020102020204" pitchFamily="34" charset="0"/>
                <a:ea typeface="Calibri" panose="020F0502020204030204" pitchFamily="34" charset="0"/>
                <a:cs typeface="Aharoni" panose="02010803020104030203" pitchFamily="2" charset="-79"/>
              </a:rPr>
              <a:t>спортом, </a:t>
            </a:r>
            <a:r>
              <a:rPr lang="ru-RU" dirty="0">
                <a:latin typeface="Arial Black" panose="020B0A04020102020204" pitchFamily="34" charset="0"/>
                <a:ea typeface="Calibri" panose="020F0502020204030204" pitchFamily="34" charset="0"/>
                <a:cs typeface="Aharoni" panose="02010803020104030203" pitchFamily="2" charset="-79"/>
              </a:rPr>
              <a:t>в общей </a:t>
            </a:r>
            <a:r>
              <a:rPr lang="ru-RU" dirty="0" smtClean="0">
                <a:latin typeface="Arial Black" panose="020B0A04020102020204" pitchFamily="34" charset="0"/>
                <a:ea typeface="Calibri" panose="020F0502020204030204" pitchFamily="34" charset="0"/>
                <a:cs typeface="Aharoni" panose="02010803020104030203" pitchFamily="2" charset="-79"/>
              </a:rPr>
              <a:t>численности обучающихся</a:t>
            </a:r>
            <a:endParaRPr lang="ru-RU" dirty="0">
              <a:latin typeface="Arial Black" panose="020B0A04020102020204" pitchFamily="34" charset="0"/>
              <a:cs typeface="Aharoni" panose="02010803020104030203" pitchFamily="2" charset="-79"/>
            </a:endParaRPr>
          </a:p>
        </p:txBody>
      </p:sp>
      <p:graphicFrame>
        <p:nvGraphicFramePr>
          <p:cNvPr id="7" name="Диаграмма 6"/>
          <p:cNvGraphicFramePr/>
          <p:nvPr/>
        </p:nvGraphicFramePr>
        <p:xfrm>
          <a:off x="1651134" y="3989631"/>
          <a:ext cx="5728802" cy="2573010"/>
        </p:xfrm>
        <a:graphic>
          <a:graphicData uri="http://schemas.openxmlformats.org/drawingml/2006/chart">
            <c:chart xmlns:c="http://schemas.openxmlformats.org/drawingml/2006/chart" xmlns:r="http://schemas.openxmlformats.org/officeDocument/2006/relationships" r:id="rId8"/>
          </a:graphicData>
        </a:graphic>
      </p:graphicFrame>
      <p:sp>
        <p:nvSpPr>
          <p:cNvPr id="10" name="TextBox 9"/>
          <p:cNvSpPr txBox="1"/>
          <p:nvPr/>
        </p:nvSpPr>
        <p:spPr>
          <a:xfrm>
            <a:off x="821934" y="2486346"/>
            <a:ext cx="1849348" cy="253916"/>
          </a:xfrm>
          <a:prstGeom prst="rect">
            <a:avLst/>
          </a:prstGeom>
          <a:noFill/>
        </p:spPr>
        <p:txBody>
          <a:bodyPr wrap="square" rtlCol="0">
            <a:spAutoFit/>
          </a:bodyPr>
          <a:lstStyle/>
          <a:p>
            <a:r>
              <a:rPr lang="en-US" sz="1050" dirty="0" smtClean="0">
                <a:solidFill>
                  <a:schemeClr val="bg1"/>
                </a:solidFill>
                <a:latin typeface="Times New Roman" pitchFamily="18" charset="0"/>
                <a:cs typeface="Times New Roman" pitchFamily="18" charset="0"/>
              </a:rPr>
              <a:t>5 </a:t>
            </a:r>
            <a:r>
              <a:rPr lang="ru-RU" sz="1050" dirty="0" smtClean="0">
                <a:solidFill>
                  <a:schemeClr val="bg1"/>
                </a:solidFill>
                <a:latin typeface="Times New Roman" pitchFamily="18" charset="0"/>
                <a:cs typeface="Times New Roman" pitchFamily="18" charset="0"/>
              </a:rPr>
              <a:t>соревнований</a:t>
            </a:r>
            <a:endParaRPr lang="ru-RU" sz="1050" dirty="0">
              <a:solidFill>
                <a:schemeClr val="bg1"/>
              </a:solidFill>
              <a:latin typeface="Times New Roman" pitchFamily="18" charset="0"/>
              <a:cs typeface="Times New Roman" pitchFamily="18" charset="0"/>
            </a:endParaRPr>
          </a:p>
        </p:txBody>
      </p:sp>
    </p:spTree>
    <p:extLst>
      <p:ext uri="{BB962C8B-B14F-4D97-AF65-F5344CB8AC3E}">
        <p14:creationId xmlns:p14="http://schemas.microsoft.com/office/powerpoint/2010/main" xmlns="" val="201973481"/>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300448" y="125766"/>
            <a:ext cx="6781800" cy="646331"/>
          </a:xfrm>
          <a:prstGeom prst="rect">
            <a:avLst/>
          </a:prstGeom>
          <a:gradFill>
            <a:gsLst>
              <a:gs pos="0">
                <a:srgbClr val="5E9EFF"/>
              </a:gs>
              <a:gs pos="39999">
                <a:srgbClr val="85C2FF"/>
              </a:gs>
              <a:gs pos="70000">
                <a:srgbClr val="C4D6EB"/>
              </a:gs>
              <a:gs pos="100000">
                <a:srgbClr val="FFEBFA"/>
              </a:gs>
            </a:gsLst>
            <a:lin ang="16200000" scaled="0"/>
          </a:gradFill>
        </p:spPr>
        <p:txBody>
          <a:bodyPr wrap="square" rtlCol="0">
            <a:spAutoFit/>
          </a:bodyPr>
          <a:lstStyle/>
          <a:p>
            <a:r>
              <a:rPr lang="ru-RU" sz="3600" b="1" dirty="0" smtClean="0">
                <a:solidFill>
                  <a:schemeClr val="accent1">
                    <a:lumMod val="50000"/>
                  </a:schemeClr>
                </a:solidFill>
                <a:latin typeface="Times New Roman" panose="02020603050405020304" pitchFamily="18" charset="0"/>
                <a:cs typeface="Times New Roman" panose="02020603050405020304" pitchFamily="18" charset="0"/>
              </a:rPr>
              <a:t>Физическая культура и спорт</a:t>
            </a:r>
            <a:endParaRPr lang="ru-RU" sz="3600" b="1" dirty="0">
              <a:solidFill>
                <a:schemeClr val="accent1">
                  <a:lumMod val="50000"/>
                </a:schemeClr>
              </a:solidFill>
              <a:latin typeface="Times New Roman" panose="02020603050405020304" pitchFamily="18" charset="0"/>
              <a:cs typeface="Times New Roman" panose="02020603050405020304" pitchFamily="18" charset="0"/>
            </a:endParaRPr>
          </a:p>
        </p:txBody>
      </p:sp>
      <p:pic>
        <p:nvPicPr>
          <p:cNvPr id="4102" name="Picture 6" descr="http://sdelanounas.ru/i/d/3/d/f_d3d3LnNkZWxhbm91bmFzLnJ1L3VwbG9hZHMvNy82Lzc2NTE0MzQzMDQxNDlfb3JpZy5qcGVnP19faWQ9NTM5MDA=.jpe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6400800" y="891996"/>
            <a:ext cx="2488722" cy="2213277"/>
          </a:xfrm>
          <a:prstGeom prst="rect">
            <a:avLst/>
          </a:prstGeom>
          <a:noFill/>
          <a:extLst>
            <a:ext uri="{909E8E84-426E-40DD-AFC4-6F175D3DCCD1}">
              <a14:hiddenFill xmlns:a14="http://schemas.microsoft.com/office/drawing/2010/main" xmlns="">
                <a:solidFill>
                  <a:srgbClr val="FFFFFF"/>
                </a:solidFill>
              </a14:hiddenFill>
            </a:ext>
          </a:extLst>
        </p:spPr>
      </p:pic>
      <p:pic>
        <p:nvPicPr>
          <p:cNvPr id="4106" name="Picture 10" descr="http://objects.minsportfcp.ru/upload/resize_cache/iblock/1cc/800_600_1/1cc4beb773f08b8f37dbceed4f53faae.jp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52400" y="914400"/>
            <a:ext cx="2296097" cy="2296097"/>
          </a:xfrm>
          <a:prstGeom prst="rect">
            <a:avLst/>
          </a:prstGeom>
          <a:noFill/>
          <a:extLst>
            <a:ext uri="{909E8E84-426E-40DD-AFC4-6F175D3DCCD1}">
              <a14:hiddenFill xmlns:a14="http://schemas.microsoft.com/office/drawing/2010/main" xmlns="">
                <a:solidFill>
                  <a:srgbClr val="FFFFFF"/>
                </a:solidFill>
              </a14:hiddenFill>
            </a:ext>
          </a:extLst>
        </p:spPr>
      </p:pic>
      <p:pic>
        <p:nvPicPr>
          <p:cNvPr id="139266" name="Picture 2" descr="https://riavrn.ru/upload/preview/9/5/a/95ad6188d86945f8184e0f26dc4e8224.jpeg"/>
          <p:cNvPicPr>
            <a:picLocks noChangeAspect="1" noChangeArrowheads="1"/>
          </p:cNvPicPr>
          <p:nvPr/>
        </p:nvPicPr>
        <p:blipFill>
          <a:blip r:embed="rId4" cstate="print"/>
          <a:srcRect/>
          <a:stretch>
            <a:fillRect/>
          </a:stretch>
        </p:blipFill>
        <p:spPr bwMode="auto">
          <a:xfrm>
            <a:off x="2590800" y="1371600"/>
            <a:ext cx="3657600" cy="1676400"/>
          </a:xfrm>
          <a:prstGeom prst="rect">
            <a:avLst/>
          </a:prstGeom>
          <a:noFill/>
          <a:ln>
            <a:solidFill>
              <a:schemeClr val="tx2">
                <a:lumMod val="75000"/>
              </a:schemeClr>
            </a:solidFill>
          </a:ln>
        </p:spPr>
      </p:pic>
      <p:sp>
        <p:nvSpPr>
          <p:cNvPr id="11" name="Выноска со стрелкой вниз 10"/>
          <p:cNvSpPr/>
          <p:nvPr/>
        </p:nvSpPr>
        <p:spPr>
          <a:xfrm>
            <a:off x="164123" y="3282140"/>
            <a:ext cx="2590800" cy="2057400"/>
          </a:xfrm>
          <a:prstGeom prst="downArrow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600" dirty="0" smtClean="0">
                <a:solidFill>
                  <a:schemeClr val="bg1"/>
                </a:solidFill>
                <a:latin typeface="Times New Roman" pitchFamily="18" charset="0"/>
                <a:cs typeface="Times New Roman" pitchFamily="18" charset="0"/>
              </a:rPr>
              <a:t>Субсидия на выполнение муниципального задания за счет районного бюджета  </a:t>
            </a:r>
          </a:p>
          <a:p>
            <a:pPr algn="ctr"/>
            <a:r>
              <a:rPr lang="ru-RU" sz="1600" b="1" dirty="0" smtClean="0">
                <a:solidFill>
                  <a:schemeClr val="bg1"/>
                </a:solidFill>
                <a:latin typeface="Times New Roman" pitchFamily="18" charset="0"/>
                <a:cs typeface="Times New Roman" pitchFamily="18" charset="0"/>
              </a:rPr>
              <a:t>23 208,9  тыс. рублей</a:t>
            </a:r>
            <a:r>
              <a:rPr lang="ru-RU" b="1" dirty="0" smtClean="0">
                <a:solidFill>
                  <a:schemeClr val="bg1"/>
                </a:solidFill>
                <a:latin typeface="Times New Roman" pitchFamily="18" charset="0"/>
                <a:cs typeface="Times New Roman" pitchFamily="18" charset="0"/>
              </a:rPr>
              <a:t>. </a:t>
            </a:r>
            <a:endParaRPr lang="ru-RU" dirty="0">
              <a:solidFill>
                <a:schemeClr val="bg1"/>
              </a:solidFill>
              <a:latin typeface="Times New Roman" pitchFamily="18" charset="0"/>
              <a:cs typeface="Times New Roman" pitchFamily="18" charset="0"/>
            </a:endParaRPr>
          </a:p>
        </p:txBody>
      </p:sp>
      <p:sp>
        <p:nvSpPr>
          <p:cNvPr id="12" name="Выноска со стрелкой вниз 11"/>
          <p:cNvSpPr/>
          <p:nvPr/>
        </p:nvSpPr>
        <p:spPr>
          <a:xfrm>
            <a:off x="5181600" y="3276600"/>
            <a:ext cx="1676400" cy="1981200"/>
          </a:xfrm>
          <a:prstGeom prst="downArrow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600" dirty="0" smtClean="0">
                <a:solidFill>
                  <a:schemeClr val="bg1"/>
                </a:solidFill>
                <a:latin typeface="Times New Roman" pitchFamily="18" charset="0"/>
                <a:cs typeface="Times New Roman" pitchFamily="18" charset="0"/>
              </a:rPr>
              <a:t>Доходы от платных услуг </a:t>
            </a:r>
            <a:r>
              <a:rPr lang="ru-RU" sz="1600" b="1" dirty="0" smtClean="0">
                <a:solidFill>
                  <a:schemeClr val="bg1"/>
                </a:solidFill>
                <a:latin typeface="Times New Roman" pitchFamily="18" charset="0"/>
                <a:cs typeface="Times New Roman" pitchFamily="18" charset="0"/>
              </a:rPr>
              <a:t>2 2457,6 тыс. рублей</a:t>
            </a:r>
            <a:endParaRPr lang="ru-RU" sz="1600" b="1" dirty="0">
              <a:solidFill>
                <a:schemeClr val="bg1"/>
              </a:solidFill>
              <a:latin typeface="Times New Roman" pitchFamily="18" charset="0"/>
              <a:cs typeface="Times New Roman" pitchFamily="18" charset="0"/>
            </a:endParaRPr>
          </a:p>
        </p:txBody>
      </p:sp>
      <p:sp>
        <p:nvSpPr>
          <p:cNvPr id="16" name="Скругленный прямоугольник 15"/>
          <p:cNvSpPr/>
          <p:nvPr/>
        </p:nvSpPr>
        <p:spPr>
          <a:xfrm>
            <a:off x="990600" y="5339540"/>
            <a:ext cx="5410200" cy="1447800"/>
          </a:xfrm>
          <a:prstGeom prst="roundRect">
            <a:avLst/>
          </a:prstGeom>
          <a:gradFill>
            <a:gsLst>
              <a:gs pos="0">
                <a:schemeClr val="accent6">
                  <a:lumMod val="60000"/>
                  <a:lumOff val="40000"/>
                </a:schemeClr>
              </a:gs>
              <a:gs pos="100000">
                <a:schemeClr val="accent3">
                  <a:lumMod val="72000"/>
                </a:schemeClr>
              </a:gs>
            </a:gsLst>
            <a:lin ang="54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000" dirty="0" smtClean="0">
                <a:solidFill>
                  <a:schemeClr val="bg1"/>
                </a:solidFill>
                <a:latin typeface="Times New Roman" pitchFamily="18" charset="0"/>
                <a:cs typeface="Times New Roman" pitchFamily="18" charset="0"/>
              </a:rPr>
              <a:t>Всего расходы МБУ СОК «Хохольский» </a:t>
            </a:r>
          </a:p>
          <a:p>
            <a:pPr algn="ctr"/>
            <a:r>
              <a:rPr lang="ru-RU" sz="2000" dirty="0" smtClean="0">
                <a:solidFill>
                  <a:schemeClr val="bg1"/>
                </a:solidFill>
                <a:latin typeface="Times New Roman" pitchFamily="18" charset="0"/>
                <a:cs typeface="Times New Roman" pitchFamily="18" charset="0"/>
              </a:rPr>
              <a:t> </a:t>
            </a:r>
            <a:r>
              <a:rPr lang="ru-RU" sz="2000" b="1" dirty="0" smtClean="0">
                <a:solidFill>
                  <a:schemeClr val="bg1"/>
                </a:solidFill>
                <a:latin typeface="Times New Roman" pitchFamily="18" charset="0"/>
                <a:cs typeface="Times New Roman" pitchFamily="18" charset="0"/>
              </a:rPr>
              <a:t>26 410,3 тыс. рублей,</a:t>
            </a:r>
          </a:p>
          <a:p>
            <a:pPr algn="ctr"/>
            <a:r>
              <a:rPr lang="ru-RU" sz="2000" dirty="0" smtClean="0">
                <a:solidFill>
                  <a:schemeClr val="bg1"/>
                </a:solidFill>
                <a:latin typeface="Times New Roman" pitchFamily="18" charset="0"/>
                <a:cs typeface="Times New Roman" pitchFamily="18" charset="0"/>
              </a:rPr>
              <a:t>  90,7 % за счет районного бюджета </a:t>
            </a:r>
          </a:p>
          <a:p>
            <a:pPr algn="ctr"/>
            <a:r>
              <a:rPr lang="ru-RU" sz="2000" dirty="0" smtClean="0">
                <a:solidFill>
                  <a:schemeClr val="bg1"/>
                </a:solidFill>
                <a:latin typeface="Times New Roman" pitchFamily="18" charset="0"/>
                <a:cs typeface="Times New Roman" pitchFamily="18" charset="0"/>
              </a:rPr>
              <a:t>9,3 % за счет платных услуг</a:t>
            </a:r>
            <a:endParaRPr lang="ru-RU" sz="2000" dirty="0">
              <a:solidFill>
                <a:schemeClr val="bg1"/>
              </a:solidFill>
              <a:latin typeface="Times New Roman" pitchFamily="18" charset="0"/>
              <a:cs typeface="Times New Roman" pitchFamily="18" charset="0"/>
            </a:endParaRPr>
          </a:p>
        </p:txBody>
      </p:sp>
      <p:pic>
        <p:nvPicPr>
          <p:cNvPr id="139268" name="Picture 4" descr="http://www.hoholadm.ru/netcat_files/Image/IMG_0989.JPG"/>
          <p:cNvPicPr>
            <a:picLocks noChangeAspect="1" noChangeArrowheads="1"/>
          </p:cNvPicPr>
          <p:nvPr/>
        </p:nvPicPr>
        <p:blipFill>
          <a:blip r:embed="rId5" cstate="print"/>
          <a:srcRect/>
          <a:stretch>
            <a:fillRect/>
          </a:stretch>
        </p:blipFill>
        <p:spPr bwMode="auto">
          <a:xfrm>
            <a:off x="6973477" y="4895727"/>
            <a:ext cx="2209800" cy="1752600"/>
          </a:xfrm>
          <a:prstGeom prst="rect">
            <a:avLst/>
          </a:prstGeom>
          <a:noFill/>
        </p:spPr>
      </p:pic>
      <p:pic>
        <p:nvPicPr>
          <p:cNvPr id="139270" name="Picture 6" descr="http://www.hoholadm.ru/netcat_files/Image/%D0%9E%D0%B1%D1%8A%D0%B5%D0%B4%D0%B8%D0%BD%D0%B5%D0%BD%D0%B8%D0%B5%20%D0%93%D0%A0%D0%90%D0%A6%D0%98%D0%AF.JPG"/>
          <p:cNvPicPr>
            <a:picLocks noChangeAspect="1" noChangeArrowheads="1"/>
          </p:cNvPicPr>
          <p:nvPr/>
        </p:nvPicPr>
        <p:blipFill>
          <a:blip r:embed="rId6" cstate="print"/>
          <a:srcRect/>
          <a:stretch>
            <a:fillRect/>
          </a:stretch>
        </p:blipFill>
        <p:spPr bwMode="auto">
          <a:xfrm>
            <a:off x="6973477" y="3276600"/>
            <a:ext cx="2170523" cy="1447800"/>
          </a:xfrm>
          <a:prstGeom prst="rect">
            <a:avLst/>
          </a:prstGeom>
          <a:noFill/>
        </p:spPr>
      </p:pic>
      <p:sp>
        <p:nvSpPr>
          <p:cNvPr id="13" name="Выноска со стрелкой вниз 12"/>
          <p:cNvSpPr/>
          <p:nvPr/>
        </p:nvSpPr>
        <p:spPr>
          <a:xfrm>
            <a:off x="2971800" y="3276600"/>
            <a:ext cx="1981200" cy="2057400"/>
          </a:xfrm>
          <a:prstGeom prst="downArrow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600" dirty="0" smtClean="0">
                <a:solidFill>
                  <a:schemeClr val="bg1"/>
                </a:solidFill>
                <a:latin typeface="Times New Roman" pitchFamily="18" charset="0"/>
                <a:cs typeface="Times New Roman" pitchFamily="18" charset="0"/>
              </a:rPr>
              <a:t>Субсидия на иные цели за счет районного бюджета </a:t>
            </a:r>
          </a:p>
          <a:p>
            <a:pPr algn="ctr"/>
            <a:r>
              <a:rPr lang="ru-RU" sz="1600" b="1" dirty="0" smtClean="0">
                <a:solidFill>
                  <a:schemeClr val="bg1"/>
                </a:solidFill>
                <a:latin typeface="Times New Roman" pitchFamily="18" charset="0"/>
                <a:cs typeface="Times New Roman" pitchFamily="18" charset="0"/>
              </a:rPr>
              <a:t>743,8  тыс. рублей. </a:t>
            </a:r>
            <a:endParaRPr lang="ru-RU" sz="1600" dirty="0">
              <a:solidFill>
                <a:schemeClr val="bg1"/>
              </a:solidFill>
              <a:latin typeface="Times New Roman" pitchFamily="18" charset="0"/>
              <a:cs typeface="Times New Roman" pitchFamily="18" charset="0"/>
            </a:endParaRPr>
          </a:p>
        </p:txBody>
      </p:sp>
    </p:spTree>
    <p:extLst>
      <p:ext uri="{BB962C8B-B14F-4D97-AF65-F5344CB8AC3E}">
        <p14:creationId xmlns:p14="http://schemas.microsoft.com/office/powerpoint/2010/main" xmlns="" val="724306214"/>
      </p:ext>
    </p:extLst>
  </p:cSld>
  <p:clrMapOvr>
    <a:masterClrMapping/>
  </p:clrMapOvr>
  <p:transition spd="slow"/>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p:cNvSpPr>
            <a:spLocks noGrp="1"/>
          </p:cNvSpPr>
          <p:nvPr>
            <p:ph type="sldNum" sz="quarter" idx="12"/>
          </p:nvPr>
        </p:nvSpPr>
        <p:spPr/>
        <p:txBody>
          <a:bodyPr/>
          <a:lstStyle/>
          <a:p>
            <a:fld id="{725C68B6-61C2-468F-89AB-4B9F7531AA68}" type="slidenum">
              <a:rPr lang="ru-RU" smtClean="0"/>
              <a:pPr/>
              <a:t>45</a:t>
            </a:fld>
            <a:endParaRPr lang="ru-RU" dirty="0"/>
          </a:p>
        </p:txBody>
      </p:sp>
      <p:sp>
        <p:nvSpPr>
          <p:cNvPr id="3" name="Прямоугольник 2"/>
          <p:cNvSpPr/>
          <p:nvPr/>
        </p:nvSpPr>
        <p:spPr>
          <a:xfrm>
            <a:off x="1547664" y="188640"/>
            <a:ext cx="7272808" cy="79208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400" b="1" dirty="0" smtClean="0">
                <a:latin typeface="Times New Roman" pitchFamily="18" charset="0"/>
                <a:cs typeface="Times New Roman" pitchFamily="18" charset="0"/>
              </a:rPr>
              <a:t>Спортивная база  </a:t>
            </a:r>
            <a:endParaRPr lang="ru-RU" sz="2400" b="1" i="1" dirty="0">
              <a:latin typeface="Times New Roman" pitchFamily="18" charset="0"/>
              <a:cs typeface="Times New Roman" pitchFamily="18" charset="0"/>
            </a:endParaRPr>
          </a:p>
        </p:txBody>
      </p:sp>
      <p:pic>
        <p:nvPicPr>
          <p:cNvPr id="13" name="Рисунок 3"/>
          <p:cNvPicPr>
            <a:picLocks noChangeAspect="1"/>
          </p:cNvPicPr>
          <p:nvPr/>
        </p:nvPicPr>
        <p:blipFill>
          <a:blip r:embed="rId2" cstate="print"/>
          <a:srcRect/>
          <a:stretch>
            <a:fillRect/>
          </a:stretch>
        </p:blipFill>
        <p:spPr bwMode="auto">
          <a:xfrm>
            <a:off x="500034" y="214289"/>
            <a:ext cx="857256" cy="1069603"/>
          </a:xfrm>
          <a:prstGeom prst="rect">
            <a:avLst/>
          </a:prstGeom>
          <a:noFill/>
          <a:ln w="9525">
            <a:noFill/>
            <a:miter lim="800000"/>
            <a:headEnd/>
            <a:tailEnd/>
          </a:ln>
        </p:spPr>
      </p:pic>
      <p:sp>
        <p:nvSpPr>
          <p:cNvPr id="14" name="Багетная рамка 13"/>
          <p:cNvSpPr/>
          <p:nvPr/>
        </p:nvSpPr>
        <p:spPr>
          <a:xfrm>
            <a:off x="2643174" y="1214422"/>
            <a:ext cx="4500594" cy="928694"/>
          </a:xfrm>
          <a:prstGeom prst="bevel">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400" b="1" dirty="0" smtClean="0">
                <a:solidFill>
                  <a:schemeClr val="tx1"/>
                </a:solidFill>
                <a:cs typeface="Aharoni" pitchFamily="2" charset="-79"/>
              </a:rPr>
              <a:t>122 спортивных сооружения</a:t>
            </a:r>
            <a:endParaRPr lang="ru-RU" sz="2400" b="1" dirty="0">
              <a:solidFill>
                <a:schemeClr val="tx1"/>
              </a:solidFill>
              <a:cs typeface="Aharoni" pitchFamily="2" charset="-79"/>
            </a:endParaRPr>
          </a:p>
        </p:txBody>
      </p:sp>
      <p:sp>
        <p:nvSpPr>
          <p:cNvPr id="24" name="Багетная рамка 23"/>
          <p:cNvSpPr/>
          <p:nvPr/>
        </p:nvSpPr>
        <p:spPr>
          <a:xfrm>
            <a:off x="209055" y="3122765"/>
            <a:ext cx="3571900" cy="714380"/>
          </a:xfrm>
          <a:prstGeom prst="bevel">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400" b="1" dirty="0" smtClean="0">
                <a:solidFill>
                  <a:schemeClr val="tx1"/>
                </a:solidFill>
                <a:latin typeface="Times New Roman" pitchFamily="18" charset="0"/>
                <a:cs typeface="Times New Roman" pitchFamily="18" charset="0"/>
              </a:rPr>
              <a:t>2 площадки ГТО</a:t>
            </a:r>
            <a:endParaRPr lang="ru-RU" sz="2400" b="1" dirty="0">
              <a:solidFill>
                <a:schemeClr val="tx1"/>
              </a:solidFill>
              <a:latin typeface="Times New Roman" pitchFamily="18" charset="0"/>
              <a:cs typeface="Times New Roman" pitchFamily="18" charset="0"/>
            </a:endParaRPr>
          </a:p>
        </p:txBody>
      </p:sp>
      <p:sp>
        <p:nvSpPr>
          <p:cNvPr id="25" name="Багетная рамка 24"/>
          <p:cNvSpPr/>
          <p:nvPr/>
        </p:nvSpPr>
        <p:spPr>
          <a:xfrm>
            <a:off x="214282" y="2214554"/>
            <a:ext cx="3643338" cy="857256"/>
          </a:xfrm>
          <a:prstGeom prst="bevel">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000" b="1" dirty="0" smtClean="0">
                <a:solidFill>
                  <a:schemeClr val="tx1"/>
                </a:solidFill>
                <a:latin typeface="Times New Roman" pitchFamily="18" charset="0"/>
                <a:cs typeface="Times New Roman" pitchFamily="18" charset="0"/>
              </a:rPr>
              <a:t>9   многофункциональных площадок</a:t>
            </a:r>
            <a:endParaRPr lang="ru-RU" sz="2000" b="1" dirty="0">
              <a:solidFill>
                <a:schemeClr val="tx1"/>
              </a:solidFill>
              <a:latin typeface="Times New Roman" pitchFamily="18" charset="0"/>
              <a:cs typeface="Times New Roman" pitchFamily="18" charset="0"/>
            </a:endParaRPr>
          </a:p>
        </p:txBody>
      </p:sp>
      <p:sp>
        <p:nvSpPr>
          <p:cNvPr id="26" name="Багетная рамка 25"/>
          <p:cNvSpPr/>
          <p:nvPr/>
        </p:nvSpPr>
        <p:spPr>
          <a:xfrm>
            <a:off x="5000628" y="2214554"/>
            <a:ext cx="3714776" cy="928694"/>
          </a:xfrm>
          <a:prstGeom prst="bevel">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400" b="1" dirty="0" smtClean="0">
                <a:solidFill>
                  <a:schemeClr val="tx1"/>
                </a:solidFill>
                <a:cs typeface="Aharoni" pitchFamily="2" charset="-79"/>
              </a:rPr>
              <a:t>Бассейн «Дельфин»</a:t>
            </a:r>
            <a:endParaRPr lang="ru-RU" sz="2400" b="1" dirty="0">
              <a:solidFill>
                <a:schemeClr val="tx1"/>
              </a:solidFill>
              <a:cs typeface="Aharoni" pitchFamily="2" charset="-79"/>
            </a:endParaRPr>
          </a:p>
        </p:txBody>
      </p:sp>
      <p:sp>
        <p:nvSpPr>
          <p:cNvPr id="27" name="Багетная рамка 26"/>
          <p:cNvSpPr/>
          <p:nvPr/>
        </p:nvSpPr>
        <p:spPr>
          <a:xfrm>
            <a:off x="5072066" y="3214686"/>
            <a:ext cx="3643338" cy="857256"/>
          </a:xfrm>
          <a:prstGeom prst="bevel">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400" b="1" dirty="0" smtClean="0">
                <a:solidFill>
                  <a:schemeClr val="tx1"/>
                </a:solidFill>
                <a:cs typeface="Aharoni" pitchFamily="2" charset="-79"/>
              </a:rPr>
              <a:t>ФОК «ХОХОЛ АРЕНА»</a:t>
            </a:r>
            <a:endParaRPr lang="ru-RU" sz="2400" b="1" dirty="0">
              <a:solidFill>
                <a:schemeClr val="tx1"/>
              </a:solidFill>
              <a:cs typeface="Aharoni" pitchFamily="2" charset="-79"/>
            </a:endParaRPr>
          </a:p>
        </p:txBody>
      </p:sp>
      <p:sp>
        <p:nvSpPr>
          <p:cNvPr id="28" name="Багетная рамка 27"/>
          <p:cNvSpPr/>
          <p:nvPr/>
        </p:nvSpPr>
        <p:spPr>
          <a:xfrm>
            <a:off x="5072066" y="4214818"/>
            <a:ext cx="3643338" cy="857256"/>
          </a:xfrm>
          <a:prstGeom prst="bevel">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400" b="1" dirty="0" smtClean="0">
                <a:solidFill>
                  <a:schemeClr val="tx1"/>
                </a:solidFill>
                <a:cs typeface="Aharoni" pitchFamily="2" charset="-79"/>
              </a:rPr>
              <a:t>Стадион «Юбилейный»</a:t>
            </a:r>
            <a:endParaRPr lang="ru-RU" sz="2400" b="1" dirty="0">
              <a:solidFill>
                <a:schemeClr val="tx1"/>
              </a:solidFill>
              <a:cs typeface="Aharoni" pitchFamily="2" charset="-79"/>
            </a:endParaRPr>
          </a:p>
        </p:txBody>
      </p:sp>
      <p:sp>
        <p:nvSpPr>
          <p:cNvPr id="29" name="Багетная рамка 28"/>
          <p:cNvSpPr/>
          <p:nvPr/>
        </p:nvSpPr>
        <p:spPr>
          <a:xfrm>
            <a:off x="204757" y="4681546"/>
            <a:ext cx="3571900" cy="571504"/>
          </a:xfrm>
          <a:prstGeom prst="bevel">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400" b="1" dirty="0" smtClean="0">
                <a:solidFill>
                  <a:schemeClr val="tx1"/>
                </a:solidFill>
                <a:latin typeface="Times New Roman" pitchFamily="18" charset="0"/>
                <a:cs typeface="Times New Roman" pitchFamily="18" charset="0"/>
              </a:rPr>
              <a:t>2 тира</a:t>
            </a:r>
            <a:endParaRPr lang="ru-RU" sz="2400" b="1" dirty="0">
              <a:solidFill>
                <a:schemeClr val="tx1"/>
              </a:solidFill>
              <a:latin typeface="Times New Roman" pitchFamily="18" charset="0"/>
              <a:cs typeface="Times New Roman" pitchFamily="18" charset="0"/>
            </a:endParaRPr>
          </a:p>
        </p:txBody>
      </p:sp>
      <p:sp>
        <p:nvSpPr>
          <p:cNvPr id="30" name="Багетная рамка 29"/>
          <p:cNvSpPr/>
          <p:nvPr/>
        </p:nvSpPr>
        <p:spPr>
          <a:xfrm>
            <a:off x="214282" y="5286388"/>
            <a:ext cx="3571900" cy="785818"/>
          </a:xfrm>
          <a:prstGeom prst="bevel">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400" b="1" dirty="0" smtClean="0">
                <a:solidFill>
                  <a:schemeClr val="tx1"/>
                </a:solidFill>
                <a:latin typeface="Times New Roman" pitchFamily="18" charset="0"/>
                <a:cs typeface="Times New Roman" pitchFamily="18" charset="0"/>
              </a:rPr>
              <a:t>12 игровых площадок</a:t>
            </a:r>
            <a:endParaRPr lang="ru-RU" sz="2400" b="1" dirty="0">
              <a:solidFill>
                <a:schemeClr val="tx1"/>
              </a:solidFill>
              <a:latin typeface="Times New Roman" pitchFamily="18" charset="0"/>
              <a:cs typeface="Times New Roman" pitchFamily="18" charset="0"/>
            </a:endParaRPr>
          </a:p>
        </p:txBody>
      </p:sp>
      <p:sp>
        <p:nvSpPr>
          <p:cNvPr id="31" name="Багетная рамка 30"/>
          <p:cNvSpPr/>
          <p:nvPr/>
        </p:nvSpPr>
        <p:spPr>
          <a:xfrm>
            <a:off x="214282" y="3929066"/>
            <a:ext cx="3571900" cy="642942"/>
          </a:xfrm>
          <a:prstGeom prst="bevel">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400" b="1" smtClean="0">
                <a:solidFill>
                  <a:schemeClr val="tx1"/>
                </a:solidFill>
                <a:latin typeface="Times New Roman" pitchFamily="18" charset="0"/>
                <a:cs typeface="Times New Roman" pitchFamily="18" charset="0"/>
              </a:rPr>
              <a:t>20 </a:t>
            </a:r>
            <a:r>
              <a:rPr lang="ru-RU" sz="2400" b="1" dirty="0" smtClean="0">
                <a:solidFill>
                  <a:schemeClr val="tx1"/>
                </a:solidFill>
                <a:latin typeface="Times New Roman" pitchFamily="18" charset="0"/>
                <a:cs typeface="Times New Roman" pitchFamily="18" charset="0"/>
              </a:rPr>
              <a:t>спортивных залов</a:t>
            </a:r>
            <a:endParaRPr lang="ru-RU" sz="2400" b="1" dirty="0">
              <a:solidFill>
                <a:schemeClr val="tx1"/>
              </a:solidFill>
              <a:latin typeface="Times New Roman" pitchFamily="18" charset="0"/>
              <a:cs typeface="Times New Roman" pitchFamily="18" charset="0"/>
            </a:endParaRPr>
          </a:p>
        </p:txBody>
      </p:sp>
      <p:sp>
        <p:nvSpPr>
          <p:cNvPr id="15" name="Багетная рамка 14"/>
          <p:cNvSpPr/>
          <p:nvPr/>
        </p:nvSpPr>
        <p:spPr>
          <a:xfrm>
            <a:off x="5130350" y="5195087"/>
            <a:ext cx="3737453" cy="857755"/>
          </a:xfrm>
          <a:prstGeom prst="bevel">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b="1" dirty="0" err="1" smtClean="0">
                <a:solidFill>
                  <a:schemeClr val="tx1"/>
                </a:solidFill>
                <a:cs typeface="Aharoni" pitchFamily="2" charset="-79"/>
              </a:rPr>
              <a:t>Лыжероллерная</a:t>
            </a:r>
            <a:r>
              <a:rPr lang="ru-RU" b="1" dirty="0" smtClean="0">
                <a:solidFill>
                  <a:schemeClr val="tx1"/>
                </a:solidFill>
                <a:cs typeface="Aharoni" pitchFamily="2" charset="-79"/>
              </a:rPr>
              <a:t> прогулочная трасса</a:t>
            </a:r>
            <a:endParaRPr lang="ru-RU" b="1" dirty="0">
              <a:solidFill>
                <a:schemeClr val="tx1"/>
              </a:solidFill>
              <a:cs typeface="Aharoni" pitchFamily="2" charset="-79"/>
            </a:endParaRPr>
          </a:p>
        </p:txBody>
      </p:sp>
    </p:spTree>
    <p:extLst>
      <p:ext uri="{BB962C8B-B14F-4D97-AF65-F5344CB8AC3E}">
        <p14:creationId xmlns:p14="http://schemas.microsoft.com/office/powerpoint/2010/main" xmlns="" val="2013792741"/>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1547664" y="188640"/>
            <a:ext cx="7272808" cy="79208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400" b="1" dirty="0" smtClean="0"/>
              <a:t>Спортивно –оздоровительная работа  </a:t>
            </a:r>
            <a:endParaRPr lang="ru-RU" sz="2400" b="1" dirty="0"/>
          </a:p>
        </p:txBody>
      </p:sp>
      <p:pic>
        <p:nvPicPr>
          <p:cNvPr id="15" name="Рисунок 3"/>
          <p:cNvPicPr>
            <a:picLocks noChangeAspect="1"/>
          </p:cNvPicPr>
          <p:nvPr/>
        </p:nvPicPr>
        <p:blipFill>
          <a:blip r:embed="rId2" cstate="print"/>
          <a:srcRect/>
          <a:stretch>
            <a:fillRect/>
          </a:stretch>
        </p:blipFill>
        <p:spPr bwMode="auto">
          <a:xfrm>
            <a:off x="500034" y="214289"/>
            <a:ext cx="857256" cy="1069603"/>
          </a:xfrm>
          <a:prstGeom prst="rect">
            <a:avLst/>
          </a:prstGeom>
          <a:noFill/>
          <a:ln w="9525">
            <a:noFill/>
            <a:miter lim="800000"/>
            <a:headEnd/>
            <a:tailEnd/>
          </a:ln>
        </p:spPr>
      </p:pic>
      <p:sp>
        <p:nvSpPr>
          <p:cNvPr id="4" name="Прямоугольник 3"/>
          <p:cNvSpPr/>
          <p:nvPr/>
        </p:nvSpPr>
        <p:spPr>
          <a:xfrm>
            <a:off x="2483768" y="1266417"/>
            <a:ext cx="4572000" cy="325538"/>
          </a:xfrm>
          <a:prstGeom prst="rect">
            <a:avLst/>
          </a:prstGeom>
        </p:spPr>
        <p:txBody>
          <a:bodyPr>
            <a:spAutoFit/>
          </a:bodyPr>
          <a:lstStyle/>
          <a:p>
            <a:pPr indent="450215" algn="just">
              <a:lnSpc>
                <a:spcPct val="115000"/>
              </a:lnSpc>
              <a:spcAft>
                <a:spcPts val="0"/>
              </a:spcAft>
            </a:pPr>
            <a:endParaRPr lang="ru-RU" sz="1400" dirty="0">
              <a:effectLst/>
              <a:latin typeface="Calibri" panose="020F0502020204030204" pitchFamily="34" charset="0"/>
              <a:ea typeface="Calibri" panose="020F0502020204030204" pitchFamily="34" charset="0"/>
              <a:cs typeface="Times New Roman" panose="02020603050405020304" pitchFamily="18" charset="0"/>
            </a:endParaRPr>
          </a:p>
        </p:txBody>
      </p:sp>
      <p:graphicFrame>
        <p:nvGraphicFramePr>
          <p:cNvPr id="7" name="Диаграмма 6"/>
          <p:cNvGraphicFramePr/>
          <p:nvPr>
            <p:extLst/>
          </p:nvPr>
        </p:nvGraphicFramePr>
        <p:xfrm>
          <a:off x="125760" y="1995847"/>
          <a:ext cx="4644008" cy="279707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Диаграмма 13"/>
          <p:cNvGraphicFramePr/>
          <p:nvPr>
            <p:extLst/>
          </p:nvPr>
        </p:nvGraphicFramePr>
        <p:xfrm>
          <a:off x="4932040" y="2132855"/>
          <a:ext cx="3754760" cy="2660061"/>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xmlns="" val="3379451825"/>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1547664" y="188640"/>
            <a:ext cx="7272808" cy="79208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200" b="1" dirty="0" smtClean="0">
                <a:solidFill>
                  <a:prstClr val="white"/>
                </a:solidFill>
                <a:latin typeface="Arial" pitchFamily="34" charset="0"/>
                <a:cs typeface="Arial" pitchFamily="34" charset="0"/>
              </a:rPr>
              <a:t>ФИЗКУЛЬТУРНО – СПОРТИВНЫЙ КОМПЛЕКС</a:t>
            </a:r>
          </a:p>
          <a:p>
            <a:pPr algn="ctr"/>
            <a:r>
              <a:rPr lang="ru-RU" sz="2200" b="1" dirty="0" smtClean="0">
                <a:solidFill>
                  <a:prstClr val="white"/>
                </a:solidFill>
                <a:latin typeface="Arial" pitchFamily="34" charset="0"/>
                <a:cs typeface="Arial" pitchFamily="34" charset="0"/>
              </a:rPr>
              <a:t>«ГОТОВ К ТРУДУ И ОБОРОНЕ»</a:t>
            </a:r>
            <a:endParaRPr lang="ru-RU" sz="2200" b="1" dirty="0">
              <a:solidFill>
                <a:prstClr val="white"/>
              </a:solidFill>
              <a:latin typeface="Arial" pitchFamily="34" charset="0"/>
              <a:cs typeface="Arial" pitchFamily="34" charset="0"/>
            </a:endParaRPr>
          </a:p>
        </p:txBody>
      </p:sp>
      <p:pic>
        <p:nvPicPr>
          <p:cNvPr id="15" name="Рисунок 3"/>
          <p:cNvPicPr>
            <a:picLocks noChangeAspect="1"/>
          </p:cNvPicPr>
          <p:nvPr/>
        </p:nvPicPr>
        <p:blipFill>
          <a:blip r:embed="rId2" cstate="print"/>
          <a:srcRect/>
          <a:stretch>
            <a:fillRect/>
          </a:stretch>
        </p:blipFill>
        <p:spPr bwMode="auto">
          <a:xfrm>
            <a:off x="500034" y="214289"/>
            <a:ext cx="857256" cy="1069603"/>
          </a:xfrm>
          <a:prstGeom prst="rect">
            <a:avLst/>
          </a:prstGeom>
          <a:noFill/>
          <a:ln w="9525">
            <a:noFill/>
            <a:miter lim="800000"/>
            <a:headEnd/>
            <a:tailEnd/>
          </a:ln>
        </p:spPr>
      </p:pic>
      <p:pic>
        <p:nvPicPr>
          <p:cNvPr id="1026" name="Picture 2" descr="C:\Users\User\Desktop\оперативные совещания\gto3ed-zum.png"/>
          <p:cNvPicPr>
            <a:picLocks noChangeAspect="1" noChangeArrowheads="1"/>
          </p:cNvPicPr>
          <p:nvPr/>
        </p:nvPicPr>
        <p:blipFill>
          <a:blip r:embed="rId3" cstate="print"/>
          <a:srcRect/>
          <a:stretch>
            <a:fillRect/>
          </a:stretch>
        </p:blipFill>
        <p:spPr bwMode="auto">
          <a:xfrm>
            <a:off x="214282" y="1357298"/>
            <a:ext cx="3692358" cy="2000264"/>
          </a:xfrm>
          <a:prstGeom prst="rect">
            <a:avLst/>
          </a:prstGeom>
          <a:noFill/>
        </p:spPr>
      </p:pic>
      <p:sp>
        <p:nvSpPr>
          <p:cNvPr id="10" name="Блок-схема: подготовка 9"/>
          <p:cNvSpPr/>
          <p:nvPr/>
        </p:nvSpPr>
        <p:spPr>
          <a:xfrm>
            <a:off x="4500562" y="1500174"/>
            <a:ext cx="3643338" cy="1000132"/>
          </a:xfrm>
          <a:prstGeom prst="flowChartPreparati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800" dirty="0" smtClean="0"/>
              <a:t>2554 </a:t>
            </a:r>
            <a:r>
              <a:rPr lang="ru-RU" sz="1200" b="1" dirty="0" smtClean="0"/>
              <a:t>участников, из них выполнили нормативы </a:t>
            </a:r>
            <a:r>
              <a:rPr lang="ru-RU" sz="1200" b="1" smtClean="0"/>
              <a:t>412 человек</a:t>
            </a:r>
            <a:endParaRPr lang="ru-RU" sz="1200" b="1" dirty="0"/>
          </a:p>
        </p:txBody>
      </p:sp>
      <p:sp>
        <p:nvSpPr>
          <p:cNvPr id="12" name="Минус 11"/>
          <p:cNvSpPr/>
          <p:nvPr/>
        </p:nvSpPr>
        <p:spPr>
          <a:xfrm>
            <a:off x="4214810" y="2643182"/>
            <a:ext cx="714380" cy="571504"/>
          </a:xfrm>
          <a:prstGeom prst="mathMin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3" name="Минус 12"/>
          <p:cNvSpPr/>
          <p:nvPr/>
        </p:nvSpPr>
        <p:spPr>
          <a:xfrm>
            <a:off x="4214810" y="3429000"/>
            <a:ext cx="714380" cy="571504"/>
          </a:xfrm>
          <a:prstGeom prst="mathMin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4" name="Минус 13"/>
          <p:cNvSpPr/>
          <p:nvPr/>
        </p:nvSpPr>
        <p:spPr>
          <a:xfrm>
            <a:off x="4143372" y="4143380"/>
            <a:ext cx="714380" cy="571504"/>
          </a:xfrm>
          <a:prstGeom prst="mathMin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8" name="TextBox 17"/>
          <p:cNvSpPr txBox="1"/>
          <p:nvPr/>
        </p:nvSpPr>
        <p:spPr>
          <a:xfrm>
            <a:off x="5072066" y="3071810"/>
            <a:ext cx="3214710" cy="369332"/>
          </a:xfrm>
          <a:prstGeom prst="rect">
            <a:avLst/>
          </a:prstGeom>
          <a:noFill/>
        </p:spPr>
        <p:txBody>
          <a:bodyPr wrap="square" rtlCol="0">
            <a:spAutoFit/>
          </a:bodyPr>
          <a:lstStyle/>
          <a:p>
            <a:endParaRPr lang="ru-RU" dirty="0"/>
          </a:p>
        </p:txBody>
      </p:sp>
      <p:sp>
        <p:nvSpPr>
          <p:cNvPr id="19" name="TextBox 18"/>
          <p:cNvSpPr txBox="1"/>
          <p:nvPr/>
        </p:nvSpPr>
        <p:spPr>
          <a:xfrm>
            <a:off x="5214942" y="2786058"/>
            <a:ext cx="3214710" cy="523220"/>
          </a:xfrm>
          <a:prstGeom prst="rect">
            <a:avLst/>
          </a:prstGeom>
          <a:noFill/>
        </p:spPr>
        <p:txBody>
          <a:bodyPr wrap="square" rtlCol="0">
            <a:spAutoFit/>
          </a:bodyPr>
          <a:lstStyle/>
          <a:p>
            <a:r>
              <a:rPr lang="ru-RU" sz="2800" dirty="0" smtClean="0"/>
              <a:t>65- золото</a:t>
            </a:r>
            <a:endParaRPr lang="ru-RU" sz="2800" dirty="0"/>
          </a:p>
        </p:txBody>
      </p:sp>
      <p:sp>
        <p:nvSpPr>
          <p:cNvPr id="20" name="TextBox 19"/>
          <p:cNvSpPr txBox="1"/>
          <p:nvPr/>
        </p:nvSpPr>
        <p:spPr>
          <a:xfrm>
            <a:off x="5143504" y="3429000"/>
            <a:ext cx="3214710" cy="523220"/>
          </a:xfrm>
          <a:prstGeom prst="rect">
            <a:avLst/>
          </a:prstGeom>
          <a:noFill/>
        </p:spPr>
        <p:txBody>
          <a:bodyPr wrap="square" rtlCol="0">
            <a:spAutoFit/>
          </a:bodyPr>
          <a:lstStyle/>
          <a:p>
            <a:r>
              <a:rPr lang="ru-RU" sz="2800" dirty="0" smtClean="0"/>
              <a:t>86- серебро</a:t>
            </a:r>
            <a:endParaRPr lang="ru-RU" sz="2800" dirty="0"/>
          </a:p>
        </p:txBody>
      </p:sp>
      <p:sp>
        <p:nvSpPr>
          <p:cNvPr id="24" name="TextBox 23"/>
          <p:cNvSpPr txBox="1"/>
          <p:nvPr/>
        </p:nvSpPr>
        <p:spPr>
          <a:xfrm>
            <a:off x="5072066" y="4071942"/>
            <a:ext cx="3214710" cy="523220"/>
          </a:xfrm>
          <a:prstGeom prst="rect">
            <a:avLst/>
          </a:prstGeom>
          <a:noFill/>
        </p:spPr>
        <p:txBody>
          <a:bodyPr wrap="square" rtlCol="0">
            <a:spAutoFit/>
          </a:bodyPr>
          <a:lstStyle/>
          <a:p>
            <a:r>
              <a:rPr lang="ru-RU" sz="2800" dirty="0" smtClean="0"/>
              <a:t>261-бронза</a:t>
            </a:r>
            <a:endParaRPr lang="ru-RU" sz="2800" dirty="0"/>
          </a:p>
        </p:txBody>
      </p:sp>
    </p:spTree>
    <p:extLst>
      <p:ext uri="{BB962C8B-B14F-4D97-AF65-F5344CB8AC3E}">
        <p14:creationId xmlns:p14="http://schemas.microsoft.com/office/powerpoint/2010/main" xmlns="" val="1085290488"/>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1547664" y="188640"/>
            <a:ext cx="7272808" cy="79208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400" b="1" dirty="0" smtClean="0"/>
              <a:t>Спортивно –оздоровительная работа  </a:t>
            </a:r>
            <a:endParaRPr lang="ru-RU" sz="2400" b="1" dirty="0"/>
          </a:p>
        </p:txBody>
      </p:sp>
      <p:pic>
        <p:nvPicPr>
          <p:cNvPr id="15" name="Рисунок 3"/>
          <p:cNvPicPr>
            <a:picLocks noChangeAspect="1"/>
          </p:cNvPicPr>
          <p:nvPr/>
        </p:nvPicPr>
        <p:blipFill>
          <a:blip r:embed="rId2" cstate="print"/>
          <a:srcRect/>
          <a:stretch>
            <a:fillRect/>
          </a:stretch>
        </p:blipFill>
        <p:spPr bwMode="auto">
          <a:xfrm>
            <a:off x="500034" y="214289"/>
            <a:ext cx="857256" cy="1069603"/>
          </a:xfrm>
          <a:prstGeom prst="rect">
            <a:avLst/>
          </a:prstGeom>
          <a:noFill/>
          <a:ln w="9525">
            <a:noFill/>
            <a:miter lim="800000"/>
            <a:headEnd/>
            <a:tailEnd/>
          </a:ln>
        </p:spPr>
      </p:pic>
      <p:pic>
        <p:nvPicPr>
          <p:cNvPr id="4" name="Рисунок 3"/>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114719" y="3870647"/>
            <a:ext cx="4336454" cy="2438673"/>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5" name="Рисунок 4"/>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4562331" y="1172851"/>
            <a:ext cx="4258141" cy="2394632"/>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6" name="Рисунок 5"/>
          <p:cNvPicPr>
            <a:picLocks noChangeAspect="1"/>
          </p:cNvPicPr>
          <p:nvPr/>
        </p:nvPicPr>
        <p:blipFill>
          <a:blip r:embed="rId5" cstate="print">
            <a:extLst>
              <a:ext uri="{28A0092B-C50C-407E-A947-70E740481C1C}">
                <a14:useLocalDpi xmlns:a14="http://schemas.microsoft.com/office/drawing/2010/main" xmlns="" val="0"/>
              </a:ext>
            </a:extLst>
          </a:blip>
          <a:stretch>
            <a:fillRect/>
          </a:stretch>
        </p:blipFill>
        <p:spPr>
          <a:xfrm>
            <a:off x="484360" y="1133454"/>
            <a:ext cx="3708327" cy="2473425"/>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7" name="Рисунок 6"/>
          <p:cNvPicPr>
            <a:picLocks noChangeAspect="1"/>
          </p:cNvPicPr>
          <p:nvPr/>
        </p:nvPicPr>
        <p:blipFill>
          <a:blip r:embed="rId6" cstate="print">
            <a:extLst>
              <a:ext uri="{28A0092B-C50C-407E-A947-70E740481C1C}">
                <a14:useLocalDpi xmlns:a14="http://schemas.microsoft.com/office/drawing/2010/main" xmlns="" val="0"/>
              </a:ext>
            </a:extLst>
          </a:blip>
          <a:stretch>
            <a:fillRect/>
          </a:stretch>
        </p:blipFill>
        <p:spPr>
          <a:xfrm>
            <a:off x="4729437" y="3846827"/>
            <a:ext cx="3923928" cy="2615952"/>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xmlns="" val="475547216"/>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Рисунок 3"/>
          <p:cNvPicPr>
            <a:picLocks noChangeAspect="1"/>
          </p:cNvPicPr>
          <p:nvPr/>
        </p:nvPicPr>
        <p:blipFill>
          <a:blip r:embed="rId2" cstate="print"/>
          <a:srcRect/>
          <a:stretch>
            <a:fillRect/>
          </a:stretch>
        </p:blipFill>
        <p:spPr bwMode="auto">
          <a:xfrm>
            <a:off x="500034" y="214289"/>
            <a:ext cx="857256" cy="1069603"/>
          </a:xfrm>
          <a:prstGeom prst="rect">
            <a:avLst/>
          </a:prstGeom>
          <a:noFill/>
          <a:ln w="9525">
            <a:noFill/>
            <a:miter lim="800000"/>
            <a:headEnd/>
            <a:tailEnd/>
          </a:ln>
        </p:spPr>
      </p:pic>
      <p:sp>
        <p:nvSpPr>
          <p:cNvPr id="16" name="Прямоугольник 15"/>
          <p:cNvSpPr/>
          <p:nvPr/>
        </p:nvSpPr>
        <p:spPr>
          <a:xfrm>
            <a:off x="1700064" y="341040"/>
            <a:ext cx="7272808" cy="79208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200" b="1" dirty="0" smtClean="0">
                <a:solidFill>
                  <a:prstClr val="white"/>
                </a:solidFill>
                <a:latin typeface="Arial" pitchFamily="34" charset="0"/>
                <a:cs typeface="Arial" pitchFamily="34" charset="0"/>
              </a:rPr>
              <a:t>Федеральный показатель администрации Хохольского муниципального района</a:t>
            </a:r>
            <a:endParaRPr lang="ru-RU" sz="2200" b="1" dirty="0">
              <a:solidFill>
                <a:prstClr val="white"/>
              </a:solidFill>
              <a:latin typeface="Arial" pitchFamily="34" charset="0"/>
              <a:cs typeface="Arial" pitchFamily="34" charset="0"/>
            </a:endParaRPr>
          </a:p>
        </p:txBody>
      </p:sp>
      <p:graphicFrame>
        <p:nvGraphicFramePr>
          <p:cNvPr id="5" name="Диаграмма 4"/>
          <p:cNvGraphicFramePr/>
          <p:nvPr>
            <p:extLst/>
          </p:nvPr>
        </p:nvGraphicFramePr>
        <p:xfrm>
          <a:off x="285720" y="1500174"/>
          <a:ext cx="4214842" cy="3714776"/>
        </p:xfrm>
        <a:graphic>
          <a:graphicData uri="http://schemas.openxmlformats.org/drawingml/2006/chart">
            <c:chart xmlns:c="http://schemas.openxmlformats.org/drawingml/2006/chart" xmlns:r="http://schemas.openxmlformats.org/officeDocument/2006/relationships" r:id="rId3"/>
          </a:graphicData>
        </a:graphic>
      </p:graphicFrame>
      <p:sp>
        <p:nvSpPr>
          <p:cNvPr id="8" name="TextBox 7"/>
          <p:cNvSpPr txBox="1"/>
          <p:nvPr/>
        </p:nvSpPr>
        <p:spPr>
          <a:xfrm>
            <a:off x="5929322" y="1500174"/>
            <a:ext cx="2571768" cy="646331"/>
          </a:xfrm>
          <a:prstGeom prst="rect">
            <a:avLst/>
          </a:prstGeom>
          <a:noFill/>
        </p:spPr>
        <p:txBody>
          <a:bodyPr wrap="square" rtlCol="0">
            <a:spAutoFit/>
          </a:bodyPr>
          <a:lstStyle/>
          <a:p>
            <a:pPr algn="ctr"/>
            <a:r>
              <a:rPr lang="ru-RU" b="1" dirty="0" smtClean="0"/>
              <a:t>Присвоение спортивных разрядов </a:t>
            </a:r>
            <a:endParaRPr lang="ru-RU" b="1" dirty="0"/>
          </a:p>
        </p:txBody>
      </p:sp>
      <p:graphicFrame>
        <p:nvGraphicFramePr>
          <p:cNvPr id="9" name="Диаграмма 8"/>
          <p:cNvGraphicFramePr/>
          <p:nvPr/>
        </p:nvGraphicFramePr>
        <p:xfrm>
          <a:off x="4572000" y="2071678"/>
          <a:ext cx="4572000" cy="3429024"/>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xmlns="" val="410014039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Группа 3"/>
          <p:cNvGrpSpPr/>
          <p:nvPr/>
        </p:nvGrpSpPr>
        <p:grpSpPr>
          <a:xfrm>
            <a:off x="0" y="461019"/>
            <a:ext cx="9154098" cy="6148965"/>
            <a:chOff x="439935" y="312739"/>
            <a:chExt cx="11476736" cy="6148965"/>
          </a:xfrm>
        </p:grpSpPr>
        <p:grpSp>
          <p:nvGrpSpPr>
            <p:cNvPr id="5" name="Скругленный прямоугольник 1"/>
            <p:cNvGrpSpPr>
              <a:grpSpLocks/>
            </p:cNvGrpSpPr>
            <p:nvPr/>
          </p:nvGrpSpPr>
          <p:grpSpPr bwMode="auto">
            <a:xfrm>
              <a:off x="3644900" y="1511301"/>
              <a:ext cx="5334000" cy="1128713"/>
              <a:chOff x="1336" y="952"/>
              <a:chExt cx="3360" cy="711"/>
            </a:xfrm>
          </p:grpSpPr>
          <p:pic>
            <p:nvPicPr>
              <p:cNvPr id="42" name="Скругленный прямоугольник 1"/>
              <p:cNvPicPr>
                <a:picLocks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336" y="952"/>
                <a:ext cx="3360" cy="711"/>
              </a:xfrm>
              <a:prstGeom prst="rect">
                <a:avLst/>
              </a:prstGeom>
              <a:noFill/>
              <a:extLst>
                <a:ext uri="{909E8E84-426E-40DD-AFC4-6F175D3DCCD1}">
                  <a14:hiddenFill xmlns:a14="http://schemas.microsoft.com/office/drawing/2010/main" xmlns="">
                    <a:solidFill>
                      <a:srgbClr val="FFFFFF"/>
                    </a:solidFill>
                  </a14:hiddenFill>
                </a:ext>
              </a:extLst>
            </p:spPr>
          </p:pic>
          <p:sp>
            <p:nvSpPr>
              <p:cNvPr id="43" name="Text Box 3"/>
              <p:cNvSpPr txBox="1">
                <a:spLocks noChangeArrowheads="1"/>
              </p:cNvSpPr>
              <p:nvPr/>
            </p:nvSpPr>
            <p:spPr bwMode="auto">
              <a:xfrm>
                <a:off x="1413" y="1011"/>
                <a:ext cx="3206" cy="56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lstStyle>
                <a:lvl1pPr eaLnBrk="0" hangingPunct="0">
                  <a:defRPr sz="1400">
                    <a:solidFill>
                      <a:schemeClr val="tx1"/>
                    </a:solidFill>
                    <a:latin typeface="Times New Roman" panose="02020603050405020304" pitchFamily="18" charset="0"/>
                  </a:defRPr>
                </a:lvl1pPr>
                <a:lvl2pPr marL="742950" indent="-285750" eaLnBrk="0" hangingPunct="0">
                  <a:defRPr sz="1400">
                    <a:solidFill>
                      <a:schemeClr val="tx1"/>
                    </a:solidFill>
                    <a:latin typeface="Times New Roman" panose="02020603050405020304" pitchFamily="18" charset="0"/>
                  </a:defRPr>
                </a:lvl2pPr>
                <a:lvl3pPr marL="1143000" indent="-228600" eaLnBrk="0" hangingPunct="0">
                  <a:defRPr sz="1400">
                    <a:solidFill>
                      <a:schemeClr val="tx1"/>
                    </a:solidFill>
                    <a:latin typeface="Times New Roman" panose="02020603050405020304" pitchFamily="18" charset="0"/>
                  </a:defRPr>
                </a:lvl3pPr>
                <a:lvl4pPr marL="1600200" indent="-228600" eaLnBrk="0" hangingPunct="0">
                  <a:defRPr sz="1400">
                    <a:solidFill>
                      <a:schemeClr val="tx1"/>
                    </a:solidFill>
                    <a:latin typeface="Times New Roman" panose="02020603050405020304" pitchFamily="18" charset="0"/>
                  </a:defRPr>
                </a:lvl4pPr>
                <a:lvl5pPr marL="2057400" indent="-228600" eaLnBrk="0" hangingPunct="0">
                  <a:defRPr sz="1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a:solidFill>
                      <a:schemeClr val="tx1"/>
                    </a:solidFill>
                    <a:latin typeface="Times New Roman" panose="02020603050405020304" pitchFamily="18" charset="0"/>
                  </a:defRPr>
                </a:lvl9pPr>
              </a:lstStyle>
              <a:p>
                <a:pPr algn="ctr" eaLnBrk="1" fontAlgn="base" hangingPunct="1">
                  <a:spcBef>
                    <a:spcPct val="0"/>
                  </a:spcBef>
                  <a:spcAft>
                    <a:spcPct val="0"/>
                  </a:spcAft>
                </a:pPr>
                <a:r>
                  <a:rPr lang="ru-RU" altLang="ru-RU" sz="2000" b="1" dirty="0">
                    <a:solidFill>
                      <a:prstClr val="black"/>
                    </a:solidFill>
                    <a:latin typeface="Constantia" panose="02030602050306030303" pitchFamily="18" charset="0"/>
                  </a:rPr>
                  <a:t>Бюджетная система Российской Федерации</a:t>
                </a:r>
              </a:p>
            </p:txBody>
          </p:sp>
        </p:grpSp>
        <p:grpSp>
          <p:nvGrpSpPr>
            <p:cNvPr id="6" name="Скругленный прямоугольник 2"/>
            <p:cNvGrpSpPr>
              <a:grpSpLocks/>
            </p:cNvGrpSpPr>
            <p:nvPr/>
          </p:nvGrpSpPr>
          <p:grpSpPr bwMode="auto">
            <a:xfrm>
              <a:off x="439935" y="2984501"/>
              <a:ext cx="2286794" cy="1039813"/>
              <a:chOff x="-49" y="1880"/>
              <a:chExt cx="895" cy="655"/>
            </a:xfrm>
          </p:grpSpPr>
          <p:pic>
            <p:nvPicPr>
              <p:cNvPr id="40" name="Скругленный прямоугольник 2"/>
              <p:cNvPicPr>
                <a:picLocks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49" y="1881"/>
                <a:ext cx="895" cy="625"/>
              </a:xfrm>
              <a:prstGeom prst="rect">
                <a:avLst/>
              </a:prstGeom>
              <a:noFill/>
              <a:extLst>
                <a:ext uri="{909E8E84-426E-40DD-AFC4-6F175D3DCCD1}">
                  <a14:hiddenFill xmlns:a14="http://schemas.microsoft.com/office/drawing/2010/main" xmlns="">
                    <a:solidFill>
                      <a:srgbClr val="FFFFFF"/>
                    </a:solidFill>
                  </a14:hiddenFill>
                </a:ext>
              </a:extLst>
            </p:spPr>
          </p:pic>
          <p:sp>
            <p:nvSpPr>
              <p:cNvPr id="41" name="Text Box 6"/>
              <p:cNvSpPr txBox="1">
                <a:spLocks noChangeArrowheads="1"/>
              </p:cNvSpPr>
              <p:nvPr/>
            </p:nvSpPr>
            <p:spPr bwMode="auto">
              <a:xfrm>
                <a:off x="-17" y="1880"/>
                <a:ext cx="863" cy="65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lstStyle>
                <a:lvl1pPr eaLnBrk="0" hangingPunct="0">
                  <a:defRPr sz="1400">
                    <a:solidFill>
                      <a:schemeClr val="tx1"/>
                    </a:solidFill>
                    <a:latin typeface="Times New Roman" panose="02020603050405020304" pitchFamily="18" charset="0"/>
                  </a:defRPr>
                </a:lvl1pPr>
                <a:lvl2pPr marL="742950" indent="-285750" eaLnBrk="0" hangingPunct="0">
                  <a:defRPr sz="1400">
                    <a:solidFill>
                      <a:schemeClr val="tx1"/>
                    </a:solidFill>
                    <a:latin typeface="Times New Roman" panose="02020603050405020304" pitchFamily="18" charset="0"/>
                  </a:defRPr>
                </a:lvl2pPr>
                <a:lvl3pPr marL="1143000" indent="-228600" eaLnBrk="0" hangingPunct="0">
                  <a:defRPr sz="1400">
                    <a:solidFill>
                      <a:schemeClr val="tx1"/>
                    </a:solidFill>
                    <a:latin typeface="Times New Roman" panose="02020603050405020304" pitchFamily="18" charset="0"/>
                  </a:defRPr>
                </a:lvl3pPr>
                <a:lvl4pPr marL="1600200" indent="-228600" eaLnBrk="0" hangingPunct="0">
                  <a:defRPr sz="1400">
                    <a:solidFill>
                      <a:schemeClr val="tx1"/>
                    </a:solidFill>
                    <a:latin typeface="Times New Roman" panose="02020603050405020304" pitchFamily="18" charset="0"/>
                  </a:defRPr>
                </a:lvl4pPr>
                <a:lvl5pPr marL="2057400" indent="-228600" eaLnBrk="0" hangingPunct="0">
                  <a:defRPr sz="1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a:solidFill>
                      <a:schemeClr val="tx1"/>
                    </a:solidFill>
                    <a:latin typeface="Times New Roman" panose="02020603050405020304" pitchFamily="18" charset="0"/>
                  </a:defRPr>
                </a:lvl9pPr>
              </a:lstStyle>
              <a:p>
                <a:pPr algn="ctr" eaLnBrk="1" fontAlgn="base" hangingPunct="1">
                  <a:spcBef>
                    <a:spcPct val="0"/>
                  </a:spcBef>
                  <a:spcAft>
                    <a:spcPct val="0"/>
                  </a:spcAft>
                </a:pPr>
                <a:r>
                  <a:rPr lang="ru-RU" altLang="ru-RU" sz="1800" b="1" dirty="0">
                    <a:solidFill>
                      <a:prstClr val="black"/>
                    </a:solidFill>
                    <a:latin typeface="Constantia" panose="02030602050306030303" pitchFamily="18" charset="0"/>
                  </a:rPr>
                  <a:t>федеральный бюджет</a:t>
                </a:r>
                <a:endParaRPr lang="ru-RU" altLang="ru-RU" sz="1800" b="1" dirty="0">
                  <a:solidFill>
                    <a:srgbClr val="FFFFFF"/>
                  </a:solidFill>
                  <a:latin typeface="Constantia" panose="02030602050306030303" pitchFamily="18" charset="0"/>
                </a:endParaRPr>
              </a:p>
            </p:txBody>
          </p:sp>
        </p:grpSp>
        <p:grpSp>
          <p:nvGrpSpPr>
            <p:cNvPr id="9" name="Скругленный прямоугольник 3"/>
            <p:cNvGrpSpPr>
              <a:grpSpLocks/>
            </p:cNvGrpSpPr>
            <p:nvPr/>
          </p:nvGrpSpPr>
          <p:grpSpPr bwMode="auto">
            <a:xfrm>
              <a:off x="2726368" y="2957514"/>
              <a:ext cx="2418841" cy="1279525"/>
              <a:chOff x="1000" y="1863"/>
              <a:chExt cx="1278" cy="806"/>
            </a:xfrm>
          </p:grpSpPr>
          <p:pic>
            <p:nvPicPr>
              <p:cNvPr id="38" name="Скругленный прямоугольник 3"/>
              <p:cNvPicPr>
                <a:picLocks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1013" y="1863"/>
                <a:ext cx="1251" cy="806"/>
              </a:xfrm>
              <a:prstGeom prst="rect">
                <a:avLst/>
              </a:prstGeom>
              <a:noFill/>
              <a:extLst>
                <a:ext uri="{909E8E84-426E-40DD-AFC4-6F175D3DCCD1}">
                  <a14:hiddenFill xmlns:a14="http://schemas.microsoft.com/office/drawing/2010/main" xmlns="">
                    <a:solidFill>
                      <a:srgbClr val="FFFFFF"/>
                    </a:solidFill>
                  </a14:hiddenFill>
                </a:ext>
              </a:extLst>
            </p:spPr>
          </p:pic>
          <p:sp>
            <p:nvSpPr>
              <p:cNvPr id="39" name="Text Box 9"/>
              <p:cNvSpPr txBox="1">
                <a:spLocks noChangeArrowheads="1"/>
              </p:cNvSpPr>
              <p:nvPr/>
            </p:nvSpPr>
            <p:spPr bwMode="auto">
              <a:xfrm>
                <a:off x="1000" y="1923"/>
                <a:ext cx="1278" cy="69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lstStyle>
                <a:lvl1pPr eaLnBrk="0" hangingPunct="0">
                  <a:defRPr sz="1400">
                    <a:solidFill>
                      <a:schemeClr val="tx1"/>
                    </a:solidFill>
                    <a:latin typeface="Times New Roman" panose="02020603050405020304" pitchFamily="18" charset="0"/>
                  </a:defRPr>
                </a:lvl1pPr>
                <a:lvl2pPr marL="742950" indent="-285750" eaLnBrk="0" hangingPunct="0">
                  <a:defRPr sz="1400">
                    <a:solidFill>
                      <a:schemeClr val="tx1"/>
                    </a:solidFill>
                    <a:latin typeface="Times New Roman" panose="02020603050405020304" pitchFamily="18" charset="0"/>
                  </a:defRPr>
                </a:lvl2pPr>
                <a:lvl3pPr marL="1143000" indent="-228600" eaLnBrk="0" hangingPunct="0">
                  <a:defRPr sz="1400">
                    <a:solidFill>
                      <a:schemeClr val="tx1"/>
                    </a:solidFill>
                    <a:latin typeface="Times New Roman" panose="02020603050405020304" pitchFamily="18" charset="0"/>
                  </a:defRPr>
                </a:lvl3pPr>
                <a:lvl4pPr marL="1600200" indent="-228600" eaLnBrk="0" hangingPunct="0">
                  <a:defRPr sz="1400">
                    <a:solidFill>
                      <a:schemeClr val="tx1"/>
                    </a:solidFill>
                    <a:latin typeface="Times New Roman" panose="02020603050405020304" pitchFamily="18" charset="0"/>
                  </a:defRPr>
                </a:lvl4pPr>
                <a:lvl5pPr marL="2057400" indent="-228600" eaLnBrk="0" hangingPunct="0">
                  <a:defRPr sz="1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a:solidFill>
                      <a:schemeClr val="tx1"/>
                    </a:solidFill>
                    <a:latin typeface="Times New Roman" panose="02020603050405020304" pitchFamily="18" charset="0"/>
                  </a:defRPr>
                </a:lvl9pPr>
              </a:lstStyle>
              <a:p>
                <a:pPr algn="ctr" eaLnBrk="1" fontAlgn="base" hangingPunct="1">
                  <a:spcBef>
                    <a:spcPct val="0"/>
                  </a:spcBef>
                  <a:spcAft>
                    <a:spcPct val="0"/>
                  </a:spcAft>
                </a:pPr>
                <a:r>
                  <a:rPr lang="ru-RU" altLang="ru-RU" b="1" dirty="0">
                    <a:solidFill>
                      <a:prstClr val="black"/>
                    </a:solidFill>
                    <a:latin typeface="Constantia" panose="02030602050306030303" pitchFamily="18" charset="0"/>
                  </a:rPr>
                  <a:t>бюджеты государственных внебюджетных фондов Российской Федерации</a:t>
                </a:r>
                <a:endParaRPr lang="ru-RU" altLang="ru-RU" dirty="0">
                  <a:solidFill>
                    <a:srgbClr val="FFFFFF"/>
                  </a:solidFill>
                  <a:latin typeface="Constantia" panose="02030602050306030303" pitchFamily="18" charset="0"/>
                </a:endParaRPr>
              </a:p>
            </p:txBody>
          </p:sp>
        </p:grpSp>
        <p:grpSp>
          <p:nvGrpSpPr>
            <p:cNvPr id="10" name="Скругленный прямоугольник 4"/>
            <p:cNvGrpSpPr>
              <a:grpSpLocks/>
            </p:cNvGrpSpPr>
            <p:nvPr/>
          </p:nvGrpSpPr>
          <p:grpSpPr bwMode="auto">
            <a:xfrm>
              <a:off x="5175250" y="3001963"/>
              <a:ext cx="1793874" cy="1206500"/>
              <a:chOff x="2300" y="1891"/>
              <a:chExt cx="1130" cy="760"/>
            </a:xfrm>
          </p:grpSpPr>
          <p:pic>
            <p:nvPicPr>
              <p:cNvPr id="36" name="Скругленный прямоугольник 4"/>
              <p:cNvPicPr>
                <a:picLocks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2302" y="1891"/>
                <a:ext cx="1128" cy="760"/>
              </a:xfrm>
              <a:prstGeom prst="rect">
                <a:avLst/>
              </a:prstGeom>
              <a:noFill/>
              <a:extLst>
                <a:ext uri="{909E8E84-426E-40DD-AFC4-6F175D3DCCD1}">
                  <a14:hiddenFill xmlns:a14="http://schemas.microsoft.com/office/drawing/2010/main" xmlns="">
                    <a:solidFill>
                      <a:srgbClr val="FFFFFF"/>
                    </a:solidFill>
                  </a14:hiddenFill>
                </a:ext>
              </a:extLst>
            </p:spPr>
          </p:pic>
          <p:sp>
            <p:nvSpPr>
              <p:cNvPr id="37" name="Text Box 12"/>
              <p:cNvSpPr txBox="1">
                <a:spLocks noChangeArrowheads="1"/>
              </p:cNvSpPr>
              <p:nvPr/>
            </p:nvSpPr>
            <p:spPr bwMode="auto">
              <a:xfrm>
                <a:off x="2300" y="1938"/>
                <a:ext cx="1076" cy="65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lstStyle>
                <a:lvl1pPr eaLnBrk="0" hangingPunct="0">
                  <a:defRPr sz="1400">
                    <a:solidFill>
                      <a:schemeClr val="tx1"/>
                    </a:solidFill>
                    <a:latin typeface="Times New Roman" panose="02020603050405020304" pitchFamily="18" charset="0"/>
                  </a:defRPr>
                </a:lvl1pPr>
                <a:lvl2pPr marL="742950" indent="-285750" eaLnBrk="0" hangingPunct="0">
                  <a:defRPr sz="1400">
                    <a:solidFill>
                      <a:schemeClr val="tx1"/>
                    </a:solidFill>
                    <a:latin typeface="Times New Roman" panose="02020603050405020304" pitchFamily="18" charset="0"/>
                  </a:defRPr>
                </a:lvl2pPr>
                <a:lvl3pPr marL="1143000" indent="-228600" eaLnBrk="0" hangingPunct="0">
                  <a:defRPr sz="1400">
                    <a:solidFill>
                      <a:schemeClr val="tx1"/>
                    </a:solidFill>
                    <a:latin typeface="Times New Roman" panose="02020603050405020304" pitchFamily="18" charset="0"/>
                  </a:defRPr>
                </a:lvl3pPr>
                <a:lvl4pPr marL="1600200" indent="-228600" eaLnBrk="0" hangingPunct="0">
                  <a:defRPr sz="1400">
                    <a:solidFill>
                      <a:schemeClr val="tx1"/>
                    </a:solidFill>
                    <a:latin typeface="Times New Roman" panose="02020603050405020304" pitchFamily="18" charset="0"/>
                  </a:defRPr>
                </a:lvl4pPr>
                <a:lvl5pPr marL="2057400" indent="-228600" eaLnBrk="0" hangingPunct="0">
                  <a:defRPr sz="1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a:solidFill>
                      <a:schemeClr val="tx1"/>
                    </a:solidFill>
                    <a:latin typeface="Times New Roman" panose="02020603050405020304" pitchFamily="18" charset="0"/>
                  </a:defRPr>
                </a:lvl9pPr>
              </a:lstStyle>
              <a:p>
                <a:pPr algn="ctr" eaLnBrk="1" fontAlgn="base" hangingPunct="1">
                  <a:spcBef>
                    <a:spcPct val="0"/>
                  </a:spcBef>
                  <a:spcAft>
                    <a:spcPct val="0"/>
                  </a:spcAft>
                </a:pPr>
                <a:r>
                  <a:rPr lang="ru-RU" altLang="ru-RU" sz="1600" b="1" dirty="0">
                    <a:solidFill>
                      <a:prstClr val="black"/>
                    </a:solidFill>
                    <a:latin typeface="Constantia" panose="02030602050306030303" pitchFamily="18" charset="0"/>
                  </a:rPr>
                  <a:t>бюджеты субъектов Российской Федерации  </a:t>
                </a:r>
                <a:endParaRPr lang="ru-RU" altLang="ru-RU" sz="1600" dirty="0">
                  <a:solidFill>
                    <a:prstClr val="black"/>
                  </a:solidFill>
                  <a:latin typeface="Constantia" panose="02030602050306030303" pitchFamily="18" charset="0"/>
                </a:endParaRPr>
              </a:p>
            </p:txBody>
          </p:sp>
        </p:grpSp>
        <p:grpSp>
          <p:nvGrpSpPr>
            <p:cNvPr id="11" name="Скругленный прямоугольник 5"/>
            <p:cNvGrpSpPr>
              <a:grpSpLocks/>
            </p:cNvGrpSpPr>
            <p:nvPr/>
          </p:nvGrpSpPr>
          <p:grpSpPr bwMode="auto">
            <a:xfrm>
              <a:off x="7041498" y="2970213"/>
              <a:ext cx="2845652" cy="1493838"/>
              <a:chOff x="3460" y="1871"/>
              <a:chExt cx="1391" cy="941"/>
            </a:xfrm>
          </p:grpSpPr>
          <p:pic>
            <p:nvPicPr>
              <p:cNvPr id="34" name="Скругленный прямоугольник 5"/>
              <p:cNvPicPr>
                <a:picLocks noChangeArrowheads="1"/>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a:off x="3460" y="1871"/>
                <a:ext cx="1391" cy="941"/>
              </a:xfrm>
              <a:prstGeom prst="rect">
                <a:avLst/>
              </a:prstGeom>
              <a:noFill/>
              <a:extLst>
                <a:ext uri="{909E8E84-426E-40DD-AFC4-6F175D3DCCD1}">
                  <a14:hiddenFill xmlns:a14="http://schemas.microsoft.com/office/drawing/2010/main" xmlns="">
                    <a:solidFill>
                      <a:srgbClr val="FFFFFF"/>
                    </a:solidFill>
                  </a14:hiddenFill>
                </a:ext>
              </a:extLst>
            </p:spPr>
          </p:pic>
          <p:sp>
            <p:nvSpPr>
              <p:cNvPr id="35" name="Text Box 15"/>
              <p:cNvSpPr txBox="1">
                <a:spLocks noChangeArrowheads="1"/>
              </p:cNvSpPr>
              <p:nvPr/>
            </p:nvSpPr>
            <p:spPr bwMode="auto">
              <a:xfrm>
                <a:off x="3516" y="1932"/>
                <a:ext cx="1255" cy="81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lstStyle>
                <a:lvl1pPr eaLnBrk="0" hangingPunct="0">
                  <a:defRPr sz="1400">
                    <a:solidFill>
                      <a:schemeClr val="tx1"/>
                    </a:solidFill>
                    <a:latin typeface="Times New Roman" panose="02020603050405020304" pitchFamily="18" charset="0"/>
                  </a:defRPr>
                </a:lvl1pPr>
                <a:lvl2pPr marL="742950" indent="-285750" eaLnBrk="0" hangingPunct="0">
                  <a:defRPr sz="1400">
                    <a:solidFill>
                      <a:schemeClr val="tx1"/>
                    </a:solidFill>
                    <a:latin typeface="Times New Roman" panose="02020603050405020304" pitchFamily="18" charset="0"/>
                  </a:defRPr>
                </a:lvl2pPr>
                <a:lvl3pPr marL="1143000" indent="-228600" eaLnBrk="0" hangingPunct="0">
                  <a:defRPr sz="1400">
                    <a:solidFill>
                      <a:schemeClr val="tx1"/>
                    </a:solidFill>
                    <a:latin typeface="Times New Roman" panose="02020603050405020304" pitchFamily="18" charset="0"/>
                  </a:defRPr>
                </a:lvl3pPr>
                <a:lvl4pPr marL="1600200" indent="-228600" eaLnBrk="0" hangingPunct="0">
                  <a:defRPr sz="1400">
                    <a:solidFill>
                      <a:schemeClr val="tx1"/>
                    </a:solidFill>
                    <a:latin typeface="Times New Roman" panose="02020603050405020304" pitchFamily="18" charset="0"/>
                  </a:defRPr>
                </a:lvl4pPr>
                <a:lvl5pPr marL="2057400" indent="-228600" eaLnBrk="0" hangingPunct="0">
                  <a:defRPr sz="1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a:solidFill>
                      <a:schemeClr val="tx1"/>
                    </a:solidFill>
                    <a:latin typeface="Times New Roman" panose="02020603050405020304" pitchFamily="18" charset="0"/>
                  </a:defRPr>
                </a:lvl9pPr>
              </a:lstStyle>
              <a:p>
                <a:pPr algn="ctr" eaLnBrk="1" fontAlgn="base" hangingPunct="1">
                  <a:spcBef>
                    <a:spcPct val="0"/>
                  </a:spcBef>
                  <a:spcAft>
                    <a:spcPct val="0"/>
                  </a:spcAft>
                </a:pPr>
                <a:r>
                  <a:rPr lang="ru-RU" altLang="ru-RU" sz="1600" b="1" dirty="0">
                    <a:solidFill>
                      <a:prstClr val="black"/>
                    </a:solidFill>
                    <a:latin typeface="Constantia" panose="02030602050306030303" pitchFamily="18" charset="0"/>
                  </a:rPr>
                  <a:t>бюджеты территориальных государственных внебюджетных фондов</a:t>
                </a:r>
                <a:endParaRPr lang="ru-RU" altLang="ru-RU" sz="1600" dirty="0">
                  <a:solidFill>
                    <a:prstClr val="black"/>
                  </a:solidFill>
                  <a:latin typeface="Constantia" panose="02030602050306030303" pitchFamily="18" charset="0"/>
                </a:endParaRPr>
              </a:p>
            </p:txBody>
          </p:sp>
        </p:grpSp>
        <p:grpSp>
          <p:nvGrpSpPr>
            <p:cNvPr id="12" name="Скругленный прямоугольник 6"/>
            <p:cNvGrpSpPr>
              <a:grpSpLocks/>
            </p:cNvGrpSpPr>
            <p:nvPr/>
          </p:nvGrpSpPr>
          <p:grpSpPr bwMode="auto">
            <a:xfrm>
              <a:off x="9968806" y="3027364"/>
              <a:ext cx="1947865" cy="1281113"/>
              <a:chOff x="5291" y="1907"/>
              <a:chExt cx="895" cy="807"/>
            </a:xfrm>
          </p:grpSpPr>
          <p:pic>
            <p:nvPicPr>
              <p:cNvPr id="32" name="Скругленный прямоугольник 6"/>
              <p:cNvPicPr>
                <a:picLocks noChangeArrowheads="1"/>
              </p:cNvPicPr>
              <p:nvPr/>
            </p:nvPicPr>
            <p:blipFill>
              <a:blip r:embed="rId7" cstate="print">
                <a:extLst>
                  <a:ext uri="{28A0092B-C50C-407E-A947-70E740481C1C}">
                    <a14:useLocalDpi xmlns:a14="http://schemas.microsoft.com/office/drawing/2010/main" xmlns="" val="0"/>
                  </a:ext>
                </a:extLst>
              </a:blip>
              <a:srcRect/>
              <a:stretch>
                <a:fillRect/>
              </a:stretch>
            </p:blipFill>
            <p:spPr bwMode="auto">
              <a:xfrm>
                <a:off x="5291" y="1907"/>
                <a:ext cx="895" cy="807"/>
              </a:xfrm>
              <a:prstGeom prst="rect">
                <a:avLst/>
              </a:prstGeom>
              <a:noFill/>
              <a:extLst>
                <a:ext uri="{909E8E84-426E-40DD-AFC4-6F175D3DCCD1}">
                  <a14:hiddenFill xmlns:a14="http://schemas.microsoft.com/office/drawing/2010/main" xmlns="">
                    <a:solidFill>
                      <a:srgbClr val="FFFFFF"/>
                    </a:solidFill>
                  </a14:hiddenFill>
                </a:ext>
              </a:extLst>
            </p:spPr>
          </p:pic>
          <p:sp>
            <p:nvSpPr>
              <p:cNvPr id="33" name="Text Box 18"/>
              <p:cNvSpPr txBox="1">
                <a:spLocks noChangeArrowheads="1"/>
              </p:cNvSpPr>
              <p:nvPr/>
            </p:nvSpPr>
            <p:spPr bwMode="auto">
              <a:xfrm>
                <a:off x="5383" y="1961"/>
                <a:ext cx="803" cy="69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lstStyle>
                <a:lvl1pPr eaLnBrk="0" hangingPunct="0">
                  <a:defRPr sz="1400">
                    <a:solidFill>
                      <a:schemeClr val="tx1"/>
                    </a:solidFill>
                    <a:latin typeface="Times New Roman" panose="02020603050405020304" pitchFamily="18" charset="0"/>
                  </a:defRPr>
                </a:lvl1pPr>
                <a:lvl2pPr marL="742950" indent="-285750" eaLnBrk="0" hangingPunct="0">
                  <a:defRPr sz="1400">
                    <a:solidFill>
                      <a:schemeClr val="tx1"/>
                    </a:solidFill>
                    <a:latin typeface="Times New Roman" panose="02020603050405020304" pitchFamily="18" charset="0"/>
                  </a:defRPr>
                </a:lvl2pPr>
                <a:lvl3pPr marL="1143000" indent="-228600" eaLnBrk="0" hangingPunct="0">
                  <a:defRPr sz="1400">
                    <a:solidFill>
                      <a:schemeClr val="tx1"/>
                    </a:solidFill>
                    <a:latin typeface="Times New Roman" panose="02020603050405020304" pitchFamily="18" charset="0"/>
                  </a:defRPr>
                </a:lvl3pPr>
                <a:lvl4pPr marL="1600200" indent="-228600" eaLnBrk="0" hangingPunct="0">
                  <a:defRPr sz="1400">
                    <a:solidFill>
                      <a:schemeClr val="tx1"/>
                    </a:solidFill>
                    <a:latin typeface="Times New Roman" panose="02020603050405020304" pitchFamily="18" charset="0"/>
                  </a:defRPr>
                </a:lvl4pPr>
                <a:lvl5pPr marL="2057400" indent="-228600" eaLnBrk="0" hangingPunct="0">
                  <a:defRPr sz="1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a:solidFill>
                      <a:schemeClr val="tx1"/>
                    </a:solidFill>
                    <a:latin typeface="Times New Roman" panose="02020603050405020304" pitchFamily="18" charset="0"/>
                  </a:defRPr>
                </a:lvl9pPr>
              </a:lstStyle>
              <a:p>
                <a:pPr algn="ctr" eaLnBrk="1" fontAlgn="base" hangingPunct="1">
                  <a:spcBef>
                    <a:spcPct val="0"/>
                  </a:spcBef>
                  <a:spcAft>
                    <a:spcPct val="0"/>
                  </a:spcAft>
                </a:pPr>
                <a:r>
                  <a:rPr lang="ru-RU" altLang="ru-RU" sz="1800" b="1" dirty="0">
                    <a:solidFill>
                      <a:prstClr val="black"/>
                    </a:solidFill>
                    <a:latin typeface="Constantia" panose="02030602050306030303" pitchFamily="18" charset="0"/>
                  </a:rPr>
                  <a:t>местные бюджеты</a:t>
                </a:r>
              </a:p>
            </p:txBody>
          </p:sp>
        </p:grpSp>
        <p:grpSp>
          <p:nvGrpSpPr>
            <p:cNvPr id="13" name="Прямоугольник 7"/>
            <p:cNvGrpSpPr>
              <a:grpSpLocks/>
            </p:cNvGrpSpPr>
            <p:nvPr/>
          </p:nvGrpSpPr>
          <p:grpSpPr bwMode="auto">
            <a:xfrm>
              <a:off x="5162552" y="5122297"/>
              <a:ext cx="2435224" cy="1325563"/>
              <a:chOff x="2292" y="2847"/>
              <a:chExt cx="1534" cy="1140"/>
            </a:xfrm>
          </p:grpSpPr>
          <p:pic>
            <p:nvPicPr>
              <p:cNvPr id="30" name="Прямоугольник 7"/>
              <p:cNvPicPr>
                <a:picLocks noChangeArrowheads="1"/>
              </p:cNvPicPr>
              <p:nvPr/>
            </p:nvPicPr>
            <p:blipFill>
              <a:blip r:embed="rId8" cstate="print">
                <a:extLst>
                  <a:ext uri="{28A0092B-C50C-407E-A947-70E740481C1C}">
                    <a14:useLocalDpi xmlns:a14="http://schemas.microsoft.com/office/drawing/2010/main" xmlns="" val="0"/>
                  </a:ext>
                </a:extLst>
              </a:blip>
              <a:srcRect/>
              <a:stretch>
                <a:fillRect/>
              </a:stretch>
            </p:blipFill>
            <p:spPr bwMode="auto">
              <a:xfrm>
                <a:off x="2292" y="2847"/>
                <a:ext cx="1534" cy="1140"/>
              </a:xfrm>
              <a:prstGeom prst="rect">
                <a:avLst/>
              </a:prstGeom>
              <a:noFill/>
              <a:extLst>
                <a:ext uri="{909E8E84-426E-40DD-AFC4-6F175D3DCCD1}">
                  <a14:hiddenFill xmlns:a14="http://schemas.microsoft.com/office/drawing/2010/main" xmlns="">
                    <a:solidFill>
                      <a:srgbClr val="FFFFFF"/>
                    </a:solidFill>
                  </a14:hiddenFill>
                </a:ext>
              </a:extLst>
            </p:spPr>
          </p:pic>
          <p:sp>
            <p:nvSpPr>
              <p:cNvPr id="31" name="Text Box 21"/>
              <p:cNvSpPr txBox="1">
                <a:spLocks noChangeArrowheads="1"/>
              </p:cNvSpPr>
              <p:nvPr/>
            </p:nvSpPr>
            <p:spPr bwMode="auto">
              <a:xfrm>
                <a:off x="2302" y="2850"/>
                <a:ext cx="1499" cy="110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lstStyle>
                <a:lvl1pPr eaLnBrk="0" hangingPunct="0">
                  <a:defRPr sz="1400">
                    <a:solidFill>
                      <a:schemeClr val="tx1"/>
                    </a:solidFill>
                    <a:latin typeface="Times New Roman" panose="02020603050405020304" pitchFamily="18" charset="0"/>
                  </a:defRPr>
                </a:lvl1pPr>
                <a:lvl2pPr marL="742950" indent="-285750" eaLnBrk="0" hangingPunct="0">
                  <a:defRPr sz="1400">
                    <a:solidFill>
                      <a:schemeClr val="tx1"/>
                    </a:solidFill>
                    <a:latin typeface="Times New Roman" panose="02020603050405020304" pitchFamily="18" charset="0"/>
                  </a:defRPr>
                </a:lvl2pPr>
                <a:lvl3pPr marL="1143000" indent="-228600" eaLnBrk="0" hangingPunct="0">
                  <a:defRPr sz="1400">
                    <a:solidFill>
                      <a:schemeClr val="tx1"/>
                    </a:solidFill>
                    <a:latin typeface="Times New Roman" panose="02020603050405020304" pitchFamily="18" charset="0"/>
                  </a:defRPr>
                </a:lvl3pPr>
                <a:lvl4pPr marL="1600200" indent="-228600" eaLnBrk="0" hangingPunct="0">
                  <a:defRPr sz="1400">
                    <a:solidFill>
                      <a:schemeClr val="tx1"/>
                    </a:solidFill>
                    <a:latin typeface="Times New Roman" panose="02020603050405020304" pitchFamily="18" charset="0"/>
                  </a:defRPr>
                </a:lvl4pPr>
                <a:lvl5pPr marL="2057400" indent="-228600" eaLnBrk="0" hangingPunct="0">
                  <a:defRPr sz="1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a:solidFill>
                      <a:schemeClr val="tx1"/>
                    </a:solidFill>
                    <a:latin typeface="Times New Roman" panose="02020603050405020304" pitchFamily="18" charset="0"/>
                  </a:defRPr>
                </a:lvl9pPr>
              </a:lstStyle>
              <a:p>
                <a:pPr algn="ctr" eaLnBrk="1" fontAlgn="base" hangingPunct="1">
                  <a:spcBef>
                    <a:spcPct val="0"/>
                  </a:spcBef>
                  <a:spcAft>
                    <a:spcPct val="0"/>
                  </a:spcAft>
                </a:pPr>
                <a:r>
                  <a:rPr lang="ru-RU" altLang="ru-RU" sz="1600" b="1" dirty="0">
                    <a:solidFill>
                      <a:prstClr val="black"/>
                    </a:solidFill>
                    <a:latin typeface="Constantia" panose="02030602050306030303" pitchFamily="18" charset="0"/>
                  </a:rPr>
                  <a:t>бюджеты муниципальных районов </a:t>
                </a:r>
                <a:endParaRPr lang="ru-RU" altLang="ru-RU" dirty="0">
                  <a:solidFill>
                    <a:prstClr val="black"/>
                  </a:solidFill>
                  <a:latin typeface="Constantia" panose="02030602050306030303" pitchFamily="18" charset="0"/>
                </a:endParaRPr>
              </a:p>
            </p:txBody>
          </p:sp>
        </p:grpSp>
        <p:grpSp>
          <p:nvGrpSpPr>
            <p:cNvPr id="14" name="Прямоугольник 8"/>
            <p:cNvGrpSpPr>
              <a:grpSpLocks/>
            </p:cNvGrpSpPr>
            <p:nvPr/>
          </p:nvGrpSpPr>
          <p:grpSpPr bwMode="auto">
            <a:xfrm>
              <a:off x="1861278" y="5093214"/>
              <a:ext cx="2473325" cy="1366837"/>
              <a:chOff x="625" y="3235"/>
              <a:chExt cx="1325" cy="1140"/>
            </a:xfrm>
          </p:grpSpPr>
          <p:pic>
            <p:nvPicPr>
              <p:cNvPr id="28" name="Прямоугольник 8"/>
              <p:cNvPicPr>
                <a:picLocks noChangeArrowheads="1"/>
              </p:cNvPicPr>
              <p:nvPr/>
            </p:nvPicPr>
            <p:blipFill>
              <a:blip r:embed="rId9" cstate="print">
                <a:extLst>
                  <a:ext uri="{28A0092B-C50C-407E-A947-70E740481C1C}">
                    <a14:useLocalDpi xmlns:a14="http://schemas.microsoft.com/office/drawing/2010/main" xmlns="" val="0"/>
                  </a:ext>
                </a:extLst>
              </a:blip>
              <a:srcRect/>
              <a:stretch>
                <a:fillRect/>
              </a:stretch>
            </p:blipFill>
            <p:spPr bwMode="auto">
              <a:xfrm>
                <a:off x="625" y="3235"/>
                <a:ext cx="1325" cy="1140"/>
              </a:xfrm>
              <a:prstGeom prst="rect">
                <a:avLst/>
              </a:prstGeom>
              <a:noFill/>
              <a:extLst>
                <a:ext uri="{909E8E84-426E-40DD-AFC4-6F175D3DCCD1}">
                  <a14:hiddenFill xmlns:a14="http://schemas.microsoft.com/office/drawing/2010/main" xmlns="">
                    <a:solidFill>
                      <a:srgbClr val="FFFFFF"/>
                    </a:solidFill>
                  </a14:hiddenFill>
                </a:ext>
              </a:extLst>
            </p:spPr>
          </p:pic>
          <p:sp>
            <p:nvSpPr>
              <p:cNvPr id="29" name="Text Box 24"/>
              <p:cNvSpPr txBox="1">
                <a:spLocks noChangeArrowheads="1"/>
              </p:cNvSpPr>
              <p:nvPr/>
            </p:nvSpPr>
            <p:spPr bwMode="auto">
              <a:xfrm>
                <a:off x="675" y="3298"/>
                <a:ext cx="1225" cy="1043"/>
              </a:xfrm>
              <a:prstGeom prst="rect">
                <a:avLst/>
              </a:prstGeom>
              <a:solidFill>
                <a:srgbClr val="FFFFFF">
                  <a:alpha val="0"/>
                </a:srgbClr>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nchor="ctr"/>
              <a:lstStyle>
                <a:lvl1pPr eaLnBrk="0" hangingPunct="0">
                  <a:defRPr sz="1400">
                    <a:solidFill>
                      <a:schemeClr val="tx1"/>
                    </a:solidFill>
                    <a:latin typeface="Times New Roman" panose="02020603050405020304" pitchFamily="18" charset="0"/>
                  </a:defRPr>
                </a:lvl1pPr>
                <a:lvl2pPr marL="742950" indent="-285750" eaLnBrk="0" hangingPunct="0">
                  <a:defRPr sz="1400">
                    <a:solidFill>
                      <a:schemeClr val="tx1"/>
                    </a:solidFill>
                    <a:latin typeface="Times New Roman" panose="02020603050405020304" pitchFamily="18" charset="0"/>
                  </a:defRPr>
                </a:lvl2pPr>
                <a:lvl3pPr marL="1143000" indent="-228600" eaLnBrk="0" hangingPunct="0">
                  <a:defRPr sz="1400">
                    <a:solidFill>
                      <a:schemeClr val="tx1"/>
                    </a:solidFill>
                    <a:latin typeface="Times New Roman" panose="02020603050405020304" pitchFamily="18" charset="0"/>
                  </a:defRPr>
                </a:lvl3pPr>
                <a:lvl4pPr marL="1600200" indent="-228600" eaLnBrk="0" hangingPunct="0">
                  <a:defRPr sz="1400">
                    <a:solidFill>
                      <a:schemeClr val="tx1"/>
                    </a:solidFill>
                    <a:latin typeface="Times New Roman" panose="02020603050405020304" pitchFamily="18" charset="0"/>
                  </a:defRPr>
                </a:lvl4pPr>
                <a:lvl5pPr marL="2057400" indent="-228600" eaLnBrk="0" hangingPunct="0">
                  <a:defRPr sz="1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a:solidFill>
                      <a:schemeClr val="tx1"/>
                    </a:solidFill>
                    <a:latin typeface="Times New Roman" panose="02020603050405020304" pitchFamily="18" charset="0"/>
                  </a:defRPr>
                </a:lvl9pPr>
              </a:lstStyle>
              <a:p>
                <a:pPr algn="ctr" eaLnBrk="1" fontAlgn="base" hangingPunct="1">
                  <a:spcBef>
                    <a:spcPct val="0"/>
                  </a:spcBef>
                  <a:spcAft>
                    <a:spcPct val="0"/>
                  </a:spcAft>
                </a:pPr>
                <a:r>
                  <a:rPr lang="ru-RU" altLang="ru-RU" sz="1600" b="1" dirty="0">
                    <a:solidFill>
                      <a:prstClr val="black"/>
                    </a:solidFill>
                    <a:latin typeface="Constantia" panose="02030602050306030303" pitchFamily="18" charset="0"/>
                  </a:rPr>
                  <a:t>бюджеты городских округов</a:t>
                </a:r>
                <a:endParaRPr lang="ru-RU" altLang="ru-RU" b="1" dirty="0">
                  <a:solidFill>
                    <a:prstClr val="black"/>
                  </a:solidFill>
                  <a:latin typeface="Constantia" panose="02030602050306030303" pitchFamily="18" charset="0"/>
                </a:endParaRPr>
              </a:p>
            </p:txBody>
          </p:sp>
        </p:grpSp>
        <p:grpSp>
          <p:nvGrpSpPr>
            <p:cNvPr id="15" name="Прямоугольник 9"/>
            <p:cNvGrpSpPr>
              <a:grpSpLocks/>
            </p:cNvGrpSpPr>
            <p:nvPr/>
          </p:nvGrpSpPr>
          <p:grpSpPr bwMode="auto">
            <a:xfrm>
              <a:off x="8401052" y="5126227"/>
              <a:ext cx="2646362" cy="1335477"/>
              <a:chOff x="3567" y="3081"/>
              <a:chExt cx="1667" cy="1120"/>
            </a:xfrm>
          </p:grpSpPr>
          <p:pic>
            <p:nvPicPr>
              <p:cNvPr id="26" name="Прямоугольник 9"/>
              <p:cNvPicPr>
                <a:picLocks noChangeArrowheads="1"/>
              </p:cNvPicPr>
              <p:nvPr/>
            </p:nvPicPr>
            <p:blipFill>
              <a:blip r:embed="rId10" cstate="print">
                <a:extLst>
                  <a:ext uri="{28A0092B-C50C-407E-A947-70E740481C1C}">
                    <a14:useLocalDpi xmlns:a14="http://schemas.microsoft.com/office/drawing/2010/main" xmlns="" val="0"/>
                  </a:ext>
                </a:extLst>
              </a:blip>
              <a:srcRect/>
              <a:stretch>
                <a:fillRect/>
              </a:stretch>
            </p:blipFill>
            <p:spPr bwMode="auto">
              <a:xfrm>
                <a:off x="3567" y="3081"/>
                <a:ext cx="1667" cy="1108"/>
              </a:xfrm>
              <a:prstGeom prst="rect">
                <a:avLst/>
              </a:prstGeom>
              <a:noFill/>
              <a:extLst>
                <a:ext uri="{909E8E84-426E-40DD-AFC4-6F175D3DCCD1}">
                  <a14:hiddenFill xmlns:a14="http://schemas.microsoft.com/office/drawing/2010/main" xmlns="">
                    <a:solidFill>
                      <a:srgbClr val="FFFFFF"/>
                    </a:solidFill>
                  </a14:hiddenFill>
                </a:ext>
              </a:extLst>
            </p:spPr>
          </p:pic>
          <p:sp>
            <p:nvSpPr>
              <p:cNvPr id="27" name="Text Box 27"/>
              <p:cNvSpPr txBox="1">
                <a:spLocks noChangeArrowheads="1"/>
              </p:cNvSpPr>
              <p:nvPr/>
            </p:nvSpPr>
            <p:spPr bwMode="auto">
              <a:xfrm>
                <a:off x="3666" y="3282"/>
                <a:ext cx="1565" cy="91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lstStyle>
                <a:lvl1pPr eaLnBrk="0" hangingPunct="0">
                  <a:defRPr sz="1400">
                    <a:solidFill>
                      <a:schemeClr val="tx1"/>
                    </a:solidFill>
                    <a:latin typeface="Times New Roman" panose="02020603050405020304" pitchFamily="18" charset="0"/>
                  </a:defRPr>
                </a:lvl1pPr>
                <a:lvl2pPr marL="742950" indent="-285750" eaLnBrk="0" hangingPunct="0">
                  <a:defRPr sz="1400">
                    <a:solidFill>
                      <a:schemeClr val="tx1"/>
                    </a:solidFill>
                    <a:latin typeface="Times New Roman" panose="02020603050405020304" pitchFamily="18" charset="0"/>
                  </a:defRPr>
                </a:lvl2pPr>
                <a:lvl3pPr marL="1143000" indent="-228600" eaLnBrk="0" hangingPunct="0">
                  <a:defRPr sz="1400">
                    <a:solidFill>
                      <a:schemeClr val="tx1"/>
                    </a:solidFill>
                    <a:latin typeface="Times New Roman" panose="02020603050405020304" pitchFamily="18" charset="0"/>
                  </a:defRPr>
                </a:lvl3pPr>
                <a:lvl4pPr marL="1600200" indent="-228600" eaLnBrk="0" hangingPunct="0">
                  <a:defRPr sz="1400">
                    <a:solidFill>
                      <a:schemeClr val="tx1"/>
                    </a:solidFill>
                    <a:latin typeface="Times New Roman" panose="02020603050405020304" pitchFamily="18" charset="0"/>
                  </a:defRPr>
                </a:lvl4pPr>
                <a:lvl5pPr marL="2057400" indent="-228600" eaLnBrk="0" hangingPunct="0">
                  <a:defRPr sz="1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a:solidFill>
                      <a:schemeClr val="tx1"/>
                    </a:solidFill>
                    <a:latin typeface="Times New Roman" panose="02020603050405020304" pitchFamily="18" charset="0"/>
                  </a:defRPr>
                </a:lvl9pPr>
              </a:lstStyle>
              <a:p>
                <a:pPr algn="ctr" eaLnBrk="1" fontAlgn="base" hangingPunct="1">
                  <a:spcBef>
                    <a:spcPct val="0"/>
                  </a:spcBef>
                  <a:spcAft>
                    <a:spcPct val="0"/>
                  </a:spcAft>
                </a:pPr>
                <a:r>
                  <a:rPr lang="ru-RU" altLang="ru-RU" sz="1600" b="1" dirty="0">
                    <a:solidFill>
                      <a:prstClr val="black"/>
                    </a:solidFill>
                    <a:latin typeface="Constantia" panose="02030602050306030303" pitchFamily="18" charset="0"/>
                  </a:rPr>
                  <a:t>бюджеты городских и сельских поселений</a:t>
                </a:r>
                <a:endParaRPr lang="ru-RU" altLang="ru-RU" dirty="0">
                  <a:solidFill>
                    <a:prstClr val="black"/>
                  </a:solidFill>
                  <a:latin typeface="Constantia" panose="02030602050306030303" pitchFamily="18" charset="0"/>
                </a:endParaRPr>
              </a:p>
              <a:p>
                <a:pPr algn="ctr" eaLnBrk="1" fontAlgn="base" hangingPunct="1">
                  <a:spcBef>
                    <a:spcPct val="0"/>
                  </a:spcBef>
                  <a:spcAft>
                    <a:spcPct val="0"/>
                  </a:spcAft>
                </a:pPr>
                <a:endParaRPr lang="ru-RU" altLang="ru-RU" b="1" dirty="0">
                  <a:solidFill>
                    <a:prstClr val="black"/>
                  </a:solidFill>
                  <a:latin typeface="Constantia" panose="02030602050306030303" pitchFamily="18" charset="0"/>
                </a:endParaRPr>
              </a:p>
            </p:txBody>
          </p:sp>
        </p:grpSp>
        <p:cxnSp>
          <p:nvCxnSpPr>
            <p:cNvPr id="21" name="Прямая со стрелкой 20"/>
            <p:cNvCxnSpPr/>
            <p:nvPr/>
          </p:nvCxnSpPr>
          <p:spPr>
            <a:xfrm flipH="1">
              <a:off x="4260059" y="4314618"/>
              <a:ext cx="6466560" cy="854132"/>
            </a:xfrm>
            <a:prstGeom prst="straightConnector1">
              <a:avLst/>
            </a:prstGeom>
            <a:ln w="38100">
              <a:solidFill>
                <a:srgbClr val="7030A0"/>
              </a:solidFill>
              <a:tailEnd type="arrow"/>
            </a:ln>
          </p:spPr>
          <p:style>
            <a:lnRef idx="2">
              <a:schemeClr val="accent1"/>
            </a:lnRef>
            <a:fillRef idx="0">
              <a:schemeClr val="accent1"/>
            </a:fillRef>
            <a:effectRef idx="1">
              <a:schemeClr val="accent1"/>
            </a:effectRef>
            <a:fontRef idx="minor">
              <a:schemeClr val="tx1"/>
            </a:fontRef>
          </p:style>
        </p:cxnSp>
        <p:pic>
          <p:nvPicPr>
            <p:cNvPr id="24" name="Picture 25" descr="18b8088ba1ad"/>
            <p:cNvPicPr>
              <a:picLocks noChangeAspect="1" noChangeArrowheads="1"/>
            </p:cNvPicPr>
            <p:nvPr/>
          </p:nvPicPr>
          <p:blipFill>
            <a:blip r:embed="rId11" cstate="print">
              <a:extLst>
                <a:ext uri="{28A0092B-C50C-407E-A947-70E740481C1C}">
                  <a14:useLocalDpi xmlns:a14="http://schemas.microsoft.com/office/drawing/2010/main" xmlns="" val="0"/>
                </a:ext>
              </a:extLst>
            </a:blip>
            <a:srcRect/>
            <a:stretch>
              <a:fillRect/>
            </a:stretch>
          </p:blipFill>
          <p:spPr bwMode="auto">
            <a:xfrm>
              <a:off x="810420" y="312739"/>
              <a:ext cx="1731962" cy="1725612"/>
            </a:xfrm>
            <a:prstGeom prst="rect">
              <a:avLst/>
            </a:prstGeom>
            <a:ln w="38100" cap="sq">
              <a:solidFill>
                <a:srgbClr val="7030A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xmlns="">
                  <a:solidFill>
                    <a:srgbClr val="FFFFFF"/>
                  </a:solidFill>
                </a14:hiddenFill>
              </a:ext>
            </a:extLst>
          </p:spPr>
        </p:pic>
        <p:sp>
          <p:nvSpPr>
            <p:cNvPr id="25" name="Прямоугольник 20"/>
            <p:cNvSpPr>
              <a:spLocks noChangeArrowheads="1"/>
            </p:cNvSpPr>
            <p:nvPr/>
          </p:nvSpPr>
          <p:spPr bwMode="auto">
            <a:xfrm>
              <a:off x="3097214" y="404814"/>
              <a:ext cx="7950537" cy="92333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sz="1400">
                  <a:solidFill>
                    <a:schemeClr val="tx1"/>
                  </a:solidFill>
                  <a:latin typeface="Times New Roman" panose="02020603050405020304" pitchFamily="18" charset="0"/>
                </a:defRPr>
              </a:lvl1pPr>
              <a:lvl2pPr marL="742950" indent="-285750" eaLnBrk="0" hangingPunct="0">
                <a:defRPr sz="1400">
                  <a:solidFill>
                    <a:schemeClr val="tx1"/>
                  </a:solidFill>
                  <a:latin typeface="Times New Roman" panose="02020603050405020304" pitchFamily="18" charset="0"/>
                </a:defRPr>
              </a:lvl2pPr>
              <a:lvl3pPr marL="1143000" indent="-228600" eaLnBrk="0" hangingPunct="0">
                <a:defRPr sz="1400">
                  <a:solidFill>
                    <a:schemeClr val="tx1"/>
                  </a:solidFill>
                  <a:latin typeface="Times New Roman" panose="02020603050405020304" pitchFamily="18" charset="0"/>
                </a:defRPr>
              </a:lvl3pPr>
              <a:lvl4pPr marL="1600200" indent="-228600" eaLnBrk="0" hangingPunct="0">
                <a:defRPr sz="1400">
                  <a:solidFill>
                    <a:schemeClr val="tx1"/>
                  </a:solidFill>
                  <a:latin typeface="Times New Roman" panose="02020603050405020304" pitchFamily="18" charset="0"/>
                </a:defRPr>
              </a:lvl4pPr>
              <a:lvl5pPr marL="2057400" indent="-228600" eaLnBrk="0" hangingPunct="0">
                <a:defRPr sz="1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a:solidFill>
                    <a:schemeClr val="tx1"/>
                  </a:solidFill>
                  <a:latin typeface="Times New Roman" panose="02020603050405020304" pitchFamily="18" charset="0"/>
                </a:defRPr>
              </a:lvl9pPr>
            </a:lstStyle>
            <a:p>
              <a:pPr algn="just" eaLnBrk="1" fontAlgn="base" hangingPunct="1">
                <a:spcBef>
                  <a:spcPct val="0"/>
                </a:spcBef>
                <a:spcAft>
                  <a:spcPct val="0"/>
                </a:spcAft>
              </a:pPr>
              <a:r>
                <a:rPr lang="ru-RU" altLang="ru-RU" sz="1800" b="1" dirty="0">
                  <a:solidFill>
                    <a:srgbClr val="7030A0"/>
                  </a:solidFill>
                  <a:latin typeface="Constantia" panose="02030602050306030303" pitchFamily="18" charset="0"/>
                </a:rPr>
                <a:t>Бюджет</a:t>
              </a:r>
              <a:r>
                <a:rPr lang="ru-RU" altLang="ru-RU" sz="1800" dirty="0">
                  <a:solidFill>
                    <a:prstClr val="black"/>
                  </a:solidFill>
                  <a:latin typeface="Constantia" panose="02030602050306030303" pitchFamily="18" charset="0"/>
                </a:rPr>
                <a:t> – план доходов и расходов для обеспечения  обязательств государства, закрепленных в Конституции Российской Федерации.   </a:t>
              </a:r>
            </a:p>
          </p:txBody>
        </p:sp>
      </p:grpSp>
      <p:cxnSp>
        <p:nvCxnSpPr>
          <p:cNvPr id="44" name="Прямая со стрелкой 43"/>
          <p:cNvCxnSpPr/>
          <p:nvPr/>
        </p:nvCxnSpPr>
        <p:spPr>
          <a:xfrm flipH="1">
            <a:off x="5677597" y="4477395"/>
            <a:ext cx="2779364" cy="847573"/>
          </a:xfrm>
          <a:prstGeom prst="straightConnector1">
            <a:avLst/>
          </a:prstGeom>
          <a:ln w="38100">
            <a:solidFill>
              <a:srgbClr val="7030A0"/>
            </a:solidFill>
            <a:tailEnd type="arrow"/>
          </a:ln>
        </p:spPr>
        <p:style>
          <a:lnRef idx="2">
            <a:schemeClr val="accent1"/>
          </a:lnRef>
          <a:fillRef idx="0">
            <a:schemeClr val="accent1"/>
          </a:fillRef>
          <a:effectRef idx="1">
            <a:schemeClr val="accent1"/>
          </a:effectRef>
          <a:fontRef idx="minor">
            <a:schemeClr val="tx1"/>
          </a:fontRef>
        </p:style>
      </p:cxnSp>
      <p:cxnSp>
        <p:nvCxnSpPr>
          <p:cNvPr id="47" name="Прямая со стрелкой 46"/>
          <p:cNvCxnSpPr/>
          <p:nvPr/>
        </p:nvCxnSpPr>
        <p:spPr>
          <a:xfrm flipH="1">
            <a:off x="7600439" y="4477395"/>
            <a:ext cx="1090172" cy="793182"/>
          </a:xfrm>
          <a:prstGeom prst="straightConnector1">
            <a:avLst/>
          </a:prstGeom>
          <a:ln w="38100">
            <a:solidFill>
              <a:srgbClr val="7030A0"/>
            </a:solidFill>
            <a:tailEnd type="arrow"/>
          </a:ln>
        </p:spPr>
        <p:style>
          <a:lnRef idx="2">
            <a:schemeClr val="accent1"/>
          </a:lnRef>
          <a:fillRef idx="0">
            <a:schemeClr val="accent1"/>
          </a:fillRef>
          <a:effectRef idx="1">
            <a:schemeClr val="accent1"/>
          </a:effectRef>
          <a:fontRef idx="minor">
            <a:schemeClr val="tx1"/>
          </a:fontRef>
        </p:style>
      </p:cxnSp>
      <p:cxnSp>
        <p:nvCxnSpPr>
          <p:cNvPr id="50" name="Прямая со стрелкой 49"/>
          <p:cNvCxnSpPr/>
          <p:nvPr/>
        </p:nvCxnSpPr>
        <p:spPr>
          <a:xfrm flipH="1">
            <a:off x="790832" y="2695501"/>
            <a:ext cx="3553067" cy="384893"/>
          </a:xfrm>
          <a:prstGeom prst="straightConnector1">
            <a:avLst/>
          </a:prstGeom>
          <a:ln w="38100">
            <a:solidFill>
              <a:srgbClr val="7030A0"/>
            </a:solidFill>
            <a:tailEnd type="arrow"/>
          </a:ln>
        </p:spPr>
        <p:style>
          <a:lnRef idx="2">
            <a:schemeClr val="accent1"/>
          </a:lnRef>
          <a:fillRef idx="0">
            <a:schemeClr val="accent1"/>
          </a:fillRef>
          <a:effectRef idx="1">
            <a:schemeClr val="accent1"/>
          </a:effectRef>
          <a:fontRef idx="minor">
            <a:schemeClr val="tx1"/>
          </a:fontRef>
        </p:style>
      </p:cxnSp>
      <p:cxnSp>
        <p:nvCxnSpPr>
          <p:cNvPr id="53" name="Прямая со стрелкой 52"/>
          <p:cNvCxnSpPr/>
          <p:nvPr/>
        </p:nvCxnSpPr>
        <p:spPr>
          <a:xfrm flipH="1">
            <a:off x="3106475" y="2695501"/>
            <a:ext cx="1558168" cy="392047"/>
          </a:xfrm>
          <a:prstGeom prst="straightConnector1">
            <a:avLst/>
          </a:prstGeom>
          <a:ln w="38100">
            <a:solidFill>
              <a:srgbClr val="7030A0"/>
            </a:solidFill>
            <a:tailEnd type="arrow"/>
          </a:ln>
        </p:spPr>
        <p:style>
          <a:lnRef idx="2">
            <a:schemeClr val="accent1"/>
          </a:lnRef>
          <a:fillRef idx="0">
            <a:schemeClr val="accent1"/>
          </a:fillRef>
          <a:effectRef idx="1">
            <a:schemeClr val="accent1"/>
          </a:effectRef>
          <a:fontRef idx="minor">
            <a:schemeClr val="tx1"/>
          </a:fontRef>
        </p:style>
      </p:cxnSp>
      <p:cxnSp>
        <p:nvCxnSpPr>
          <p:cNvPr id="56" name="Прямая со стрелкой 55"/>
          <p:cNvCxnSpPr>
            <a:endCxn id="36" idx="0"/>
          </p:cNvCxnSpPr>
          <p:nvPr/>
        </p:nvCxnSpPr>
        <p:spPr>
          <a:xfrm flipH="1">
            <a:off x="4493675" y="2711375"/>
            <a:ext cx="341936" cy="438868"/>
          </a:xfrm>
          <a:prstGeom prst="straightConnector1">
            <a:avLst/>
          </a:prstGeom>
          <a:ln w="38100">
            <a:solidFill>
              <a:srgbClr val="7030A0"/>
            </a:solidFill>
            <a:tailEnd type="arrow"/>
          </a:ln>
        </p:spPr>
        <p:style>
          <a:lnRef idx="2">
            <a:schemeClr val="accent1"/>
          </a:lnRef>
          <a:fillRef idx="0">
            <a:schemeClr val="accent1"/>
          </a:fillRef>
          <a:effectRef idx="1">
            <a:schemeClr val="accent1"/>
          </a:effectRef>
          <a:fontRef idx="minor">
            <a:schemeClr val="tx1"/>
          </a:fontRef>
        </p:style>
      </p:cxnSp>
      <p:cxnSp>
        <p:nvCxnSpPr>
          <p:cNvPr id="59" name="Прямая со стрелкой 58"/>
          <p:cNvCxnSpPr/>
          <p:nvPr/>
        </p:nvCxnSpPr>
        <p:spPr>
          <a:xfrm>
            <a:off x="5877556" y="2695501"/>
            <a:ext cx="522087" cy="436485"/>
          </a:xfrm>
          <a:prstGeom prst="straightConnector1">
            <a:avLst/>
          </a:prstGeom>
          <a:ln w="38100">
            <a:solidFill>
              <a:srgbClr val="7030A0"/>
            </a:solidFill>
            <a:tailEnd type="arrow"/>
          </a:ln>
        </p:spPr>
        <p:style>
          <a:lnRef idx="2">
            <a:schemeClr val="accent1"/>
          </a:lnRef>
          <a:fillRef idx="0">
            <a:schemeClr val="accent1"/>
          </a:fillRef>
          <a:effectRef idx="1">
            <a:schemeClr val="accent1"/>
          </a:effectRef>
          <a:fontRef idx="minor">
            <a:schemeClr val="tx1"/>
          </a:fontRef>
        </p:style>
      </p:cxnSp>
      <p:cxnSp>
        <p:nvCxnSpPr>
          <p:cNvPr id="63" name="Прямая со стрелкой 62"/>
          <p:cNvCxnSpPr/>
          <p:nvPr/>
        </p:nvCxnSpPr>
        <p:spPr>
          <a:xfrm>
            <a:off x="6589261" y="2695501"/>
            <a:ext cx="1877536" cy="496811"/>
          </a:xfrm>
          <a:prstGeom prst="straightConnector1">
            <a:avLst/>
          </a:prstGeom>
          <a:ln w="38100">
            <a:solidFill>
              <a:srgbClr val="7030A0"/>
            </a:solidFill>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xmlns="" val="2363645044"/>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Рисунок 3"/>
          <p:cNvPicPr>
            <a:picLocks noChangeAspect="1"/>
          </p:cNvPicPr>
          <p:nvPr/>
        </p:nvPicPr>
        <p:blipFill>
          <a:blip r:embed="rId2" cstate="print"/>
          <a:srcRect/>
          <a:stretch>
            <a:fillRect/>
          </a:stretch>
        </p:blipFill>
        <p:spPr bwMode="auto">
          <a:xfrm>
            <a:off x="500034" y="214289"/>
            <a:ext cx="857256" cy="1069603"/>
          </a:xfrm>
          <a:prstGeom prst="rect">
            <a:avLst/>
          </a:prstGeom>
          <a:noFill/>
          <a:ln w="9525">
            <a:noFill/>
            <a:miter lim="800000"/>
            <a:headEnd/>
            <a:tailEnd/>
          </a:ln>
        </p:spPr>
      </p:pic>
      <p:sp>
        <p:nvSpPr>
          <p:cNvPr id="16" name="Прямоугольник 15"/>
          <p:cNvSpPr/>
          <p:nvPr/>
        </p:nvSpPr>
        <p:spPr>
          <a:xfrm>
            <a:off x="1700064" y="341040"/>
            <a:ext cx="7272808" cy="79208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200" b="1" dirty="0" smtClean="0">
                <a:solidFill>
                  <a:prstClr val="white"/>
                </a:solidFill>
                <a:latin typeface="Times New Roman" pitchFamily="18" charset="0"/>
                <a:cs typeface="Times New Roman" pitchFamily="18" charset="0"/>
              </a:rPr>
              <a:t>Опека и попечительство </a:t>
            </a:r>
            <a:endParaRPr lang="ru-RU" sz="2200" b="1" dirty="0">
              <a:solidFill>
                <a:prstClr val="white"/>
              </a:solidFill>
              <a:latin typeface="Times New Roman" pitchFamily="18" charset="0"/>
              <a:cs typeface="Times New Roman" pitchFamily="18" charset="0"/>
            </a:endParaRPr>
          </a:p>
        </p:txBody>
      </p:sp>
      <p:graphicFrame>
        <p:nvGraphicFramePr>
          <p:cNvPr id="7" name="Схема 6"/>
          <p:cNvGraphicFramePr/>
          <p:nvPr/>
        </p:nvGraphicFramePr>
        <p:xfrm>
          <a:off x="857224" y="1357298"/>
          <a:ext cx="7072362" cy="221457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0" name="TextBox 9"/>
          <p:cNvSpPr txBox="1"/>
          <p:nvPr/>
        </p:nvSpPr>
        <p:spPr>
          <a:xfrm>
            <a:off x="642910" y="4286256"/>
            <a:ext cx="8143932" cy="646331"/>
          </a:xfrm>
          <a:prstGeom prst="rect">
            <a:avLst/>
          </a:prstGeom>
        </p:spPr>
        <p:style>
          <a:lnRef idx="0">
            <a:schemeClr val="accent5"/>
          </a:lnRef>
          <a:fillRef idx="3">
            <a:schemeClr val="accent5"/>
          </a:fillRef>
          <a:effectRef idx="3">
            <a:schemeClr val="accent5"/>
          </a:effectRef>
          <a:fontRef idx="minor">
            <a:schemeClr val="lt1"/>
          </a:fontRef>
        </p:style>
        <p:txBody>
          <a:bodyPr wrap="square" rtlCol="0">
            <a:spAutoFit/>
          </a:bodyPr>
          <a:lstStyle/>
          <a:p>
            <a:pPr algn="ctr"/>
            <a:r>
              <a:rPr lang="ru-RU" b="1" dirty="0" smtClean="0">
                <a:solidFill>
                  <a:schemeClr val="tx1"/>
                </a:solidFill>
              </a:rPr>
              <a:t>Доля детей, оставшихся без попечения родителей, устроенных в семьи граждан</a:t>
            </a:r>
            <a:endParaRPr lang="ru-RU" b="1" dirty="0">
              <a:solidFill>
                <a:schemeClr val="tx1"/>
              </a:solidFill>
            </a:endParaRPr>
          </a:p>
        </p:txBody>
      </p:sp>
      <p:sp>
        <p:nvSpPr>
          <p:cNvPr id="11" name="TextBox 10"/>
          <p:cNvSpPr txBox="1"/>
          <p:nvPr/>
        </p:nvSpPr>
        <p:spPr>
          <a:xfrm>
            <a:off x="2143108" y="5072074"/>
            <a:ext cx="5000660" cy="830997"/>
          </a:xfrm>
          <a:prstGeom prst="rect">
            <a:avLst/>
          </a:prstGeom>
          <a:noFill/>
        </p:spPr>
        <p:txBody>
          <a:bodyPr wrap="square" rtlCol="0">
            <a:spAutoFit/>
          </a:bodyPr>
          <a:lstStyle/>
          <a:p>
            <a:pPr algn="ctr"/>
            <a:r>
              <a:rPr lang="ru-RU" sz="4800" b="1" dirty="0" smtClean="0"/>
              <a:t>2021 год – 100 %</a:t>
            </a:r>
            <a:endParaRPr lang="ru-RU" sz="4800" b="1" dirty="0"/>
          </a:p>
        </p:txBody>
      </p:sp>
    </p:spTree>
    <p:extLst>
      <p:ext uri="{BB962C8B-B14F-4D97-AF65-F5344CB8AC3E}">
        <p14:creationId xmlns:p14="http://schemas.microsoft.com/office/powerpoint/2010/main" xmlns="" val="1503036954"/>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Рисунок 3"/>
          <p:cNvPicPr>
            <a:picLocks noChangeAspect="1"/>
          </p:cNvPicPr>
          <p:nvPr/>
        </p:nvPicPr>
        <p:blipFill>
          <a:blip r:embed="rId2" cstate="print"/>
          <a:srcRect/>
          <a:stretch>
            <a:fillRect/>
          </a:stretch>
        </p:blipFill>
        <p:spPr bwMode="auto">
          <a:xfrm>
            <a:off x="500034" y="214289"/>
            <a:ext cx="857256" cy="1069603"/>
          </a:xfrm>
          <a:prstGeom prst="rect">
            <a:avLst/>
          </a:prstGeom>
          <a:noFill/>
          <a:ln w="9525">
            <a:noFill/>
            <a:miter lim="800000"/>
            <a:headEnd/>
            <a:tailEnd/>
          </a:ln>
        </p:spPr>
      </p:pic>
      <p:sp>
        <p:nvSpPr>
          <p:cNvPr id="16" name="Прямоугольник 15"/>
          <p:cNvSpPr/>
          <p:nvPr/>
        </p:nvSpPr>
        <p:spPr>
          <a:xfrm>
            <a:off x="1700064" y="341040"/>
            <a:ext cx="7272808" cy="79208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200" b="1" dirty="0" smtClean="0">
                <a:solidFill>
                  <a:prstClr val="white"/>
                </a:solidFill>
                <a:latin typeface="Times New Roman" pitchFamily="18" charset="0"/>
                <a:cs typeface="Times New Roman" pitchFamily="18" charset="0"/>
              </a:rPr>
              <a:t>Опека и попечительство </a:t>
            </a:r>
            <a:endParaRPr lang="ru-RU" sz="2200" b="1" dirty="0">
              <a:solidFill>
                <a:prstClr val="white"/>
              </a:solidFill>
              <a:latin typeface="Times New Roman" pitchFamily="18" charset="0"/>
              <a:cs typeface="Times New Roman" pitchFamily="18" charset="0"/>
            </a:endParaRPr>
          </a:p>
        </p:txBody>
      </p:sp>
      <p:graphicFrame>
        <p:nvGraphicFramePr>
          <p:cNvPr id="12" name="Схема 11"/>
          <p:cNvGraphicFramePr/>
          <p:nvPr/>
        </p:nvGraphicFramePr>
        <p:xfrm>
          <a:off x="1000100" y="1928802"/>
          <a:ext cx="6786610" cy="178595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4" name="TextBox 13"/>
          <p:cNvSpPr txBox="1"/>
          <p:nvPr/>
        </p:nvSpPr>
        <p:spPr>
          <a:xfrm>
            <a:off x="3071802" y="1285860"/>
            <a:ext cx="3000396" cy="523220"/>
          </a:xfrm>
          <a:prstGeom prst="rect">
            <a:avLst/>
          </a:prstGeom>
        </p:spPr>
        <p:style>
          <a:lnRef idx="1">
            <a:schemeClr val="accent1"/>
          </a:lnRef>
          <a:fillRef idx="3">
            <a:schemeClr val="accent1"/>
          </a:fillRef>
          <a:effectRef idx="2">
            <a:schemeClr val="accent1"/>
          </a:effectRef>
          <a:fontRef idx="minor">
            <a:schemeClr val="lt1"/>
          </a:fontRef>
        </p:style>
        <p:txBody>
          <a:bodyPr wrap="square" rtlCol="0">
            <a:spAutoFit/>
          </a:bodyPr>
          <a:lstStyle/>
          <a:p>
            <a:pPr algn="ctr"/>
            <a:r>
              <a:rPr lang="ru-RU" sz="2800" dirty="0" smtClean="0"/>
              <a:t>ВЫПЛАТЫ</a:t>
            </a:r>
            <a:endParaRPr lang="ru-RU" sz="2800" dirty="0"/>
          </a:p>
        </p:txBody>
      </p:sp>
      <p:sp>
        <p:nvSpPr>
          <p:cNvPr id="17" name="TextBox 16"/>
          <p:cNvSpPr txBox="1"/>
          <p:nvPr/>
        </p:nvSpPr>
        <p:spPr>
          <a:xfrm>
            <a:off x="3357554" y="3929066"/>
            <a:ext cx="3000396" cy="523220"/>
          </a:xfrm>
          <a:prstGeom prst="rect">
            <a:avLst/>
          </a:prstGeom>
        </p:spPr>
        <p:style>
          <a:lnRef idx="1">
            <a:schemeClr val="accent1"/>
          </a:lnRef>
          <a:fillRef idx="3">
            <a:schemeClr val="accent1"/>
          </a:fillRef>
          <a:effectRef idx="2">
            <a:schemeClr val="accent1"/>
          </a:effectRef>
          <a:fontRef idx="minor">
            <a:schemeClr val="lt1"/>
          </a:fontRef>
        </p:style>
        <p:txBody>
          <a:bodyPr wrap="square" rtlCol="0">
            <a:spAutoFit/>
          </a:bodyPr>
          <a:lstStyle/>
          <a:p>
            <a:pPr algn="ctr"/>
            <a:r>
              <a:rPr lang="ru-RU" sz="2800" dirty="0" smtClean="0"/>
              <a:t>УЧЕТ ГРАЖДАН </a:t>
            </a:r>
            <a:endParaRPr lang="ru-RU" sz="2800" dirty="0"/>
          </a:p>
        </p:txBody>
      </p:sp>
      <p:graphicFrame>
        <p:nvGraphicFramePr>
          <p:cNvPr id="21" name="Схема 20"/>
          <p:cNvGraphicFramePr/>
          <p:nvPr/>
        </p:nvGraphicFramePr>
        <p:xfrm>
          <a:off x="1000100" y="4500570"/>
          <a:ext cx="6786610" cy="1785950"/>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Tree>
    <p:extLst>
      <p:ext uri="{BB962C8B-B14F-4D97-AF65-F5344CB8AC3E}">
        <p14:creationId xmlns:p14="http://schemas.microsoft.com/office/powerpoint/2010/main" xmlns="" val="2402437852"/>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Рисунок 3"/>
          <p:cNvPicPr>
            <a:picLocks noChangeAspect="1"/>
          </p:cNvPicPr>
          <p:nvPr/>
        </p:nvPicPr>
        <p:blipFill>
          <a:blip r:embed="rId2" cstate="print"/>
          <a:srcRect/>
          <a:stretch>
            <a:fillRect/>
          </a:stretch>
        </p:blipFill>
        <p:spPr bwMode="auto">
          <a:xfrm>
            <a:off x="500034" y="214289"/>
            <a:ext cx="857256" cy="1069603"/>
          </a:xfrm>
          <a:prstGeom prst="rect">
            <a:avLst/>
          </a:prstGeom>
          <a:noFill/>
          <a:ln w="9525">
            <a:noFill/>
            <a:miter lim="800000"/>
            <a:headEnd/>
            <a:tailEnd/>
          </a:ln>
        </p:spPr>
      </p:pic>
      <p:sp>
        <p:nvSpPr>
          <p:cNvPr id="16" name="Прямоугольник 15"/>
          <p:cNvSpPr/>
          <p:nvPr/>
        </p:nvSpPr>
        <p:spPr>
          <a:xfrm>
            <a:off x="1700064" y="341040"/>
            <a:ext cx="7272808" cy="79208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200" b="1" dirty="0" smtClean="0">
                <a:solidFill>
                  <a:prstClr val="white"/>
                </a:solidFill>
                <a:latin typeface="Times New Roman" pitchFamily="18" charset="0"/>
                <a:cs typeface="Times New Roman" pitchFamily="18" charset="0"/>
              </a:rPr>
              <a:t>Опека и попечительство </a:t>
            </a:r>
            <a:endParaRPr lang="ru-RU" sz="2200" b="1" dirty="0">
              <a:solidFill>
                <a:prstClr val="white"/>
              </a:solidFill>
              <a:latin typeface="Times New Roman" pitchFamily="18" charset="0"/>
              <a:cs typeface="Times New Roman" pitchFamily="18" charset="0"/>
            </a:endParaRPr>
          </a:p>
        </p:txBody>
      </p:sp>
      <p:sp>
        <p:nvSpPr>
          <p:cNvPr id="6" name="TextBox 5"/>
          <p:cNvSpPr txBox="1"/>
          <p:nvPr/>
        </p:nvSpPr>
        <p:spPr>
          <a:xfrm>
            <a:off x="1000100" y="1285860"/>
            <a:ext cx="7215238" cy="646331"/>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ru-RU" b="1" dirty="0" smtClean="0"/>
              <a:t>Выявление граждан, страдающих психическими расстройствами, и нуждающихся в установлении опеки или попечительства</a:t>
            </a:r>
            <a:endParaRPr lang="ru-RU" b="1" dirty="0">
              <a:latin typeface="Century Gothic" pitchFamily="34" charset="0"/>
            </a:endParaRPr>
          </a:p>
        </p:txBody>
      </p:sp>
      <p:sp>
        <p:nvSpPr>
          <p:cNvPr id="7" name="TextBox 6"/>
          <p:cNvSpPr txBox="1"/>
          <p:nvPr/>
        </p:nvSpPr>
        <p:spPr>
          <a:xfrm>
            <a:off x="928662" y="2428868"/>
            <a:ext cx="7786742" cy="830997"/>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buFont typeface="Wingdings" pitchFamily="2" charset="2"/>
              <a:buChar char="ü"/>
            </a:pPr>
            <a:r>
              <a:rPr lang="ru-RU" sz="2400" dirty="0" smtClean="0"/>
              <a:t> 38 недееспособных  состоит на учете в службе опеки и попечительства </a:t>
            </a:r>
            <a:endParaRPr lang="ru-RU" sz="2400" dirty="0"/>
          </a:p>
        </p:txBody>
      </p:sp>
    </p:spTree>
    <p:extLst>
      <p:ext uri="{BB962C8B-B14F-4D97-AF65-F5344CB8AC3E}">
        <p14:creationId xmlns:p14="http://schemas.microsoft.com/office/powerpoint/2010/main" xmlns="" val="1996211180"/>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2667000" y="358495"/>
            <a:ext cx="3429000" cy="1107996"/>
          </a:xfrm>
          <a:prstGeom prst="rect">
            <a:avLst/>
          </a:prstGeom>
          <a:gradFill flip="none" rotWithShape="1">
            <a:gsLst>
              <a:gs pos="0">
                <a:srgbClr val="0070C0"/>
              </a:gs>
              <a:gs pos="100000">
                <a:srgbClr val="FFFF00"/>
              </a:gs>
            </a:gsLst>
            <a:lin ang="16200000" scaled="0"/>
            <a:tileRect/>
          </a:gradFill>
        </p:spPr>
        <p:txBody>
          <a:bodyPr wrap="square" rtlCol="0">
            <a:spAutoFit/>
          </a:bodyPr>
          <a:lstStyle/>
          <a:p>
            <a:pPr algn="ctr"/>
            <a:r>
              <a:rPr lang="ru-RU" sz="6600" dirty="0" smtClean="0">
                <a:solidFill>
                  <a:srgbClr val="1B1E63"/>
                </a:solidFill>
                <a:latin typeface="Times New Roman" panose="02020603050405020304" pitchFamily="18" charset="0"/>
                <a:cs typeface="Times New Roman" panose="02020603050405020304" pitchFamily="18" charset="0"/>
              </a:rPr>
              <a:t>Культура</a:t>
            </a:r>
            <a:endParaRPr lang="ru-RU" sz="6600" dirty="0">
              <a:solidFill>
                <a:srgbClr val="1B1E63"/>
              </a:solidFill>
              <a:latin typeface="Times New Roman" panose="02020603050405020304" pitchFamily="18" charset="0"/>
              <a:cs typeface="Times New Roman" panose="02020603050405020304" pitchFamily="18" charset="0"/>
            </a:endParaRPr>
          </a:p>
        </p:txBody>
      </p:sp>
      <p:pic>
        <p:nvPicPr>
          <p:cNvPr id="3074" name="Picture 2" descr="http://surgu1.narod.ru/photo/library.jpg"/>
          <p:cNvPicPr>
            <a:picLocks noGrp="1" noChangeAspect="1" noChangeArrowheads="1"/>
          </p:cNvPicPr>
          <p:nvPr>
            <p:ph idx="1"/>
          </p:nvPr>
        </p:nvPicPr>
        <p:blipFill>
          <a:blip r:embed="rId2" cstate="print">
            <a:extLst>
              <a:ext uri="{28A0092B-C50C-407E-A947-70E740481C1C}">
                <a14:useLocalDpi xmlns:a14="http://schemas.microsoft.com/office/drawing/2010/main" xmlns="" val="0"/>
              </a:ext>
            </a:extLst>
          </a:blip>
          <a:srcRect/>
          <a:stretch>
            <a:fillRect/>
          </a:stretch>
        </p:blipFill>
        <p:spPr bwMode="auto">
          <a:xfrm>
            <a:off x="0" y="457200"/>
            <a:ext cx="2590800" cy="2753349"/>
          </a:xfrm>
          <a:prstGeom prst="rect">
            <a:avLst/>
          </a:prstGeom>
          <a:noFill/>
          <a:extLst>
            <a:ext uri="{909E8E84-426E-40DD-AFC4-6F175D3DCCD1}">
              <a14:hiddenFill xmlns:a14="http://schemas.microsoft.com/office/drawing/2010/main" xmlns="">
                <a:solidFill>
                  <a:srgbClr val="FFFFFF"/>
                </a:solidFill>
              </a14:hiddenFill>
            </a:ext>
          </a:extLst>
        </p:spPr>
      </p:pic>
      <p:pic>
        <p:nvPicPr>
          <p:cNvPr id="3076" name="Picture 4" descr="http://www.rba.ru/cms_rba/news/img/3348.jpe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6216865" y="506177"/>
            <a:ext cx="2927135" cy="2927136"/>
          </a:xfrm>
          <a:prstGeom prst="rect">
            <a:avLst/>
          </a:prstGeom>
          <a:noFill/>
          <a:extLst>
            <a:ext uri="{909E8E84-426E-40DD-AFC4-6F175D3DCCD1}">
              <a14:hiddenFill xmlns:a14="http://schemas.microsoft.com/office/drawing/2010/main" xmlns="">
                <a:solidFill>
                  <a:srgbClr val="FFFFFF"/>
                </a:solidFill>
              </a14:hiddenFill>
            </a:ext>
          </a:extLst>
        </p:spPr>
      </p:pic>
      <p:sp>
        <p:nvSpPr>
          <p:cNvPr id="14" name="Прямоугольник 13"/>
          <p:cNvSpPr/>
          <p:nvPr/>
        </p:nvSpPr>
        <p:spPr>
          <a:xfrm>
            <a:off x="323680" y="4267199"/>
            <a:ext cx="2114719" cy="1569660"/>
          </a:xfrm>
          <a:prstGeom prst="rect">
            <a:avLst/>
          </a:prstGeom>
          <a:gradFill flip="none" rotWithShape="1">
            <a:gsLst>
              <a:gs pos="0">
                <a:schemeClr val="accent2">
                  <a:lumMod val="0"/>
                  <a:lumOff val="100000"/>
                </a:schemeClr>
              </a:gs>
              <a:gs pos="35000">
                <a:schemeClr val="accent2">
                  <a:lumMod val="0"/>
                  <a:lumOff val="100000"/>
                </a:schemeClr>
              </a:gs>
              <a:gs pos="100000">
                <a:schemeClr val="accent2">
                  <a:lumMod val="100000"/>
                </a:schemeClr>
              </a:gs>
            </a:gsLst>
            <a:path path="circle">
              <a:fillToRect l="50000" t="-80000" r="50000" b="180000"/>
            </a:path>
            <a:tileRect/>
          </a:gradFill>
          <a:ln cmpd="dbl">
            <a:solidFill>
              <a:schemeClr val="tx1"/>
            </a:solidFill>
          </a:ln>
        </p:spPr>
        <p:txBody>
          <a:bodyPr wrap="square">
            <a:spAutoFit/>
          </a:bodyPr>
          <a:lstStyle/>
          <a:p>
            <a:pPr algn="ctr"/>
            <a:r>
              <a:rPr lang="ru-RU" sz="1600" dirty="0" smtClean="0">
                <a:latin typeface="Times New Roman" pitchFamily="18" charset="0"/>
                <a:cs typeface="Times New Roman" pitchFamily="18" charset="0"/>
              </a:rPr>
              <a:t>В рамках государственной программы Воронежской области</a:t>
            </a:r>
          </a:p>
          <a:p>
            <a:pPr algn="ctr"/>
            <a:r>
              <a:rPr lang="ru-RU" sz="1600" dirty="0" smtClean="0">
                <a:latin typeface="Times New Roman" pitchFamily="18" charset="0"/>
                <a:cs typeface="Times New Roman" pitchFamily="18" charset="0"/>
              </a:rPr>
              <a:t> "Развитие культуры и туризма " </a:t>
            </a:r>
            <a:endParaRPr lang="ru-RU" sz="1600" dirty="0">
              <a:latin typeface="Times New Roman" pitchFamily="18" charset="0"/>
              <a:cs typeface="Times New Roman" pitchFamily="18" charset="0"/>
            </a:endParaRPr>
          </a:p>
        </p:txBody>
      </p:sp>
      <p:sp>
        <p:nvSpPr>
          <p:cNvPr id="15" name="Стрелка вправо с вырезом 14"/>
          <p:cNvSpPr/>
          <p:nvPr/>
        </p:nvSpPr>
        <p:spPr>
          <a:xfrm>
            <a:off x="2554843" y="4768278"/>
            <a:ext cx="457200" cy="381000"/>
          </a:xfrm>
          <a:prstGeom prst="notch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 name="Прямоугольник 1"/>
          <p:cNvSpPr/>
          <p:nvPr/>
        </p:nvSpPr>
        <p:spPr>
          <a:xfrm>
            <a:off x="2719754" y="1950649"/>
            <a:ext cx="3352800" cy="1015663"/>
          </a:xfrm>
          <a:prstGeom prst="rect">
            <a:avLst/>
          </a:prstGeom>
          <a:gradFill flip="none" rotWithShape="1">
            <a:gsLst>
              <a:gs pos="0">
                <a:schemeClr val="accent2">
                  <a:lumMod val="40000"/>
                  <a:lumOff val="60000"/>
                </a:schemeClr>
              </a:gs>
              <a:gs pos="46000">
                <a:schemeClr val="accent2">
                  <a:lumMod val="95000"/>
                  <a:lumOff val="5000"/>
                </a:schemeClr>
              </a:gs>
              <a:gs pos="100000">
                <a:schemeClr val="accent2">
                  <a:lumMod val="60000"/>
                </a:schemeClr>
              </a:gs>
            </a:gsLst>
            <a:path path="circle">
              <a:fillToRect l="50000" t="130000" r="50000" b="-30000"/>
            </a:path>
            <a:tileRect/>
          </a:gradFill>
        </p:spPr>
        <p:txBody>
          <a:bodyPr wrap="square">
            <a:spAutoFit/>
          </a:bodyPr>
          <a:lstStyle/>
          <a:p>
            <a:pPr algn="ctr"/>
            <a:r>
              <a:rPr lang="ru-RU" sz="2000" dirty="0">
                <a:latin typeface="Times New Roman" panose="02020603050405020304" pitchFamily="18" charset="0"/>
                <a:cs typeface="Times New Roman" panose="02020603050405020304" pitchFamily="18" charset="0"/>
              </a:rPr>
              <a:t>Содержание </a:t>
            </a:r>
            <a:endParaRPr lang="ru-RU" sz="2000" dirty="0" smtClean="0">
              <a:latin typeface="Times New Roman" panose="02020603050405020304" pitchFamily="18" charset="0"/>
              <a:cs typeface="Times New Roman" panose="02020603050405020304" pitchFamily="18" charset="0"/>
            </a:endParaRPr>
          </a:p>
          <a:p>
            <a:pPr algn="ctr"/>
            <a:r>
              <a:rPr lang="ru-RU" sz="2000" dirty="0" smtClean="0">
                <a:latin typeface="Times New Roman" panose="02020603050405020304" pitchFamily="18" charset="0"/>
                <a:cs typeface="Times New Roman" panose="02020603050405020304" pitchFamily="18" charset="0"/>
              </a:rPr>
              <a:t>2 учреждений </a:t>
            </a:r>
            <a:r>
              <a:rPr lang="ru-RU" sz="2000" dirty="0">
                <a:latin typeface="Times New Roman" panose="02020603050405020304" pitchFamily="18" charset="0"/>
                <a:cs typeface="Times New Roman" panose="02020603050405020304" pitchFamily="18" charset="0"/>
              </a:rPr>
              <a:t>культуры  - </a:t>
            </a:r>
          </a:p>
          <a:p>
            <a:pPr algn="ctr"/>
            <a:r>
              <a:rPr lang="ru-RU" sz="2000" dirty="0" smtClean="0">
                <a:latin typeface="Times New Roman" panose="02020603050405020304" pitchFamily="18" charset="0"/>
                <a:cs typeface="Times New Roman" panose="02020603050405020304" pitchFamily="18" charset="0"/>
              </a:rPr>
              <a:t>44684,0 </a:t>
            </a:r>
            <a:r>
              <a:rPr lang="ru-RU" sz="2000" dirty="0">
                <a:latin typeface="Times New Roman" panose="02020603050405020304" pitchFamily="18" charset="0"/>
                <a:cs typeface="Times New Roman" panose="02020603050405020304" pitchFamily="18" charset="0"/>
              </a:rPr>
              <a:t>тыс. рублей</a:t>
            </a:r>
          </a:p>
        </p:txBody>
      </p:sp>
      <p:sp>
        <p:nvSpPr>
          <p:cNvPr id="3" name="Прямоугольник 2"/>
          <p:cNvSpPr/>
          <p:nvPr/>
        </p:nvSpPr>
        <p:spPr>
          <a:xfrm>
            <a:off x="6304344" y="4244544"/>
            <a:ext cx="2609996" cy="1477328"/>
          </a:xfrm>
          <a:prstGeom prst="rect">
            <a:avLst/>
          </a:prstGeom>
          <a:gradFill flip="none" rotWithShape="1">
            <a:gsLst>
              <a:gs pos="0">
                <a:schemeClr val="accent5">
                  <a:lumMod val="67000"/>
                </a:schemeClr>
              </a:gs>
              <a:gs pos="48000">
                <a:schemeClr val="accent5">
                  <a:lumMod val="97000"/>
                  <a:lumOff val="3000"/>
                </a:schemeClr>
              </a:gs>
              <a:gs pos="100000">
                <a:schemeClr val="accent5">
                  <a:lumMod val="60000"/>
                  <a:lumOff val="40000"/>
                </a:schemeClr>
              </a:gs>
            </a:gsLst>
            <a:lin ang="16200000" scaled="1"/>
            <a:tileRect/>
          </a:gradFill>
        </p:spPr>
        <p:txBody>
          <a:bodyPr wrap="square">
            <a:spAutoFit/>
          </a:bodyPr>
          <a:lstStyle/>
          <a:p>
            <a:pPr algn="ctr"/>
            <a:r>
              <a:rPr lang="ru-RU" dirty="0" smtClean="0">
                <a:latin typeface="Times New Roman" panose="02020603050405020304" pitchFamily="18" charset="0"/>
                <a:cs typeface="Times New Roman" panose="02020603050405020304" pitchFamily="18" charset="0"/>
              </a:rPr>
              <a:t>Комплектование документальных фондов общедоступных библиотек 141,9 тыс</a:t>
            </a:r>
            <a:r>
              <a:rPr lang="ru-RU" dirty="0">
                <a:latin typeface="Times New Roman" panose="02020603050405020304" pitchFamily="18" charset="0"/>
                <a:cs typeface="Times New Roman" panose="02020603050405020304" pitchFamily="18" charset="0"/>
              </a:rPr>
              <a:t>. рублей</a:t>
            </a:r>
          </a:p>
        </p:txBody>
      </p:sp>
      <p:pic>
        <p:nvPicPr>
          <p:cNvPr id="100354" name="Picture 2" descr="https://mounb.ru/wp-content/uploads/2020/05/books.jpg"/>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3073075" y="4049598"/>
            <a:ext cx="2999479" cy="1867220"/>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153740601"/>
      </p:ext>
    </p:extLst>
  </p:cSld>
  <p:clrMapOvr>
    <a:masterClrMapping/>
  </p:clrMapOvr>
  <p:transition spd="slow"/>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p:cNvSpPr>
            <a:spLocks noGrp="1"/>
          </p:cNvSpPr>
          <p:nvPr>
            <p:ph type="sldNum" sz="quarter" idx="12"/>
          </p:nvPr>
        </p:nvSpPr>
        <p:spPr/>
        <p:txBody>
          <a:bodyPr/>
          <a:lstStyle/>
          <a:p>
            <a:r>
              <a:rPr lang="ru-RU" sz="1400" dirty="0" smtClean="0">
                <a:solidFill>
                  <a:prstClr val="black">
                    <a:tint val="75000"/>
                  </a:prstClr>
                </a:solidFill>
                <a:latin typeface="Times New Roman" panose="02020603050405020304" pitchFamily="18" charset="0"/>
                <a:cs typeface="Times New Roman" panose="02020603050405020304" pitchFamily="18" charset="0"/>
              </a:rPr>
              <a:t>22</a:t>
            </a:r>
            <a:endParaRPr lang="ru-RU" sz="1400" dirty="0">
              <a:solidFill>
                <a:prstClr val="black">
                  <a:tint val="75000"/>
                </a:prstClr>
              </a:solidFill>
              <a:latin typeface="Times New Roman" panose="02020603050405020304" pitchFamily="18" charset="0"/>
              <a:cs typeface="Times New Roman" panose="02020603050405020304" pitchFamily="18" charset="0"/>
            </a:endParaRPr>
          </a:p>
        </p:txBody>
      </p:sp>
      <p:sp>
        <p:nvSpPr>
          <p:cNvPr id="3" name="Прямоугольник 2"/>
          <p:cNvSpPr/>
          <p:nvPr/>
        </p:nvSpPr>
        <p:spPr>
          <a:xfrm>
            <a:off x="1547664" y="188640"/>
            <a:ext cx="7272808" cy="79208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400" b="1" dirty="0" smtClean="0"/>
              <a:t>Сеть учреждений культуры </a:t>
            </a:r>
            <a:endParaRPr lang="ru-RU" sz="2400" b="1" dirty="0"/>
          </a:p>
        </p:txBody>
      </p:sp>
      <p:pic>
        <p:nvPicPr>
          <p:cNvPr id="15" name="Рисунок 3"/>
          <p:cNvPicPr>
            <a:picLocks noChangeAspect="1"/>
          </p:cNvPicPr>
          <p:nvPr/>
        </p:nvPicPr>
        <p:blipFill>
          <a:blip r:embed="rId2" cstate="print"/>
          <a:srcRect/>
          <a:stretch>
            <a:fillRect/>
          </a:stretch>
        </p:blipFill>
        <p:spPr bwMode="auto">
          <a:xfrm>
            <a:off x="500034" y="214289"/>
            <a:ext cx="857256" cy="1069603"/>
          </a:xfrm>
          <a:prstGeom prst="rect">
            <a:avLst/>
          </a:prstGeom>
          <a:noFill/>
          <a:ln w="9525">
            <a:noFill/>
            <a:miter lim="800000"/>
            <a:headEnd/>
            <a:tailEnd/>
          </a:ln>
        </p:spPr>
      </p:pic>
      <p:graphicFrame>
        <p:nvGraphicFramePr>
          <p:cNvPr id="23" name="Схема 22"/>
          <p:cNvGraphicFramePr/>
          <p:nvPr/>
        </p:nvGraphicFramePr>
        <p:xfrm>
          <a:off x="428596" y="1285860"/>
          <a:ext cx="8429684" cy="535785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4" name="TextBox 23"/>
          <p:cNvSpPr txBox="1"/>
          <p:nvPr/>
        </p:nvSpPr>
        <p:spPr>
          <a:xfrm>
            <a:off x="642910" y="2428868"/>
            <a:ext cx="2357454" cy="1569660"/>
          </a:xfrm>
          <a:prstGeom prst="rect">
            <a:avLst/>
          </a:prstGeom>
          <a:noFill/>
        </p:spPr>
        <p:txBody>
          <a:bodyPr wrap="square" rtlCol="0">
            <a:spAutoFit/>
          </a:bodyPr>
          <a:lstStyle/>
          <a:p>
            <a:pPr algn="ctr"/>
            <a:r>
              <a:rPr lang="ru-RU" sz="4800" b="1" dirty="0" smtClean="0">
                <a:solidFill>
                  <a:srgbClr val="FF0000"/>
                </a:solidFill>
              </a:rPr>
              <a:t>37</a:t>
            </a:r>
          </a:p>
          <a:p>
            <a:pPr algn="ctr"/>
            <a:r>
              <a:rPr lang="ru-RU" sz="2400" b="1" dirty="0" smtClean="0">
                <a:solidFill>
                  <a:srgbClr val="FF0000"/>
                </a:solidFill>
              </a:rPr>
              <a:t> </a:t>
            </a:r>
            <a:r>
              <a:rPr lang="ru-RU" sz="2400" b="1" dirty="0" smtClean="0">
                <a:solidFill>
                  <a:srgbClr val="FF0000"/>
                </a:solidFill>
                <a:latin typeface="Times New Roman" pitchFamily="18" charset="0"/>
                <a:cs typeface="Times New Roman" pitchFamily="18" charset="0"/>
              </a:rPr>
              <a:t>учреждений культуры </a:t>
            </a:r>
            <a:endParaRPr lang="ru-RU" sz="2400" b="1" dirty="0">
              <a:solidFill>
                <a:srgbClr val="FF0000"/>
              </a:solidFill>
              <a:latin typeface="Times New Roman" pitchFamily="18" charset="0"/>
              <a:cs typeface="Times New Roman" pitchFamily="18" charset="0"/>
            </a:endParaRPr>
          </a:p>
        </p:txBody>
      </p:sp>
    </p:spTree>
    <p:extLst>
      <p:ext uri="{BB962C8B-B14F-4D97-AF65-F5344CB8AC3E}">
        <p14:creationId xmlns:p14="http://schemas.microsoft.com/office/powerpoint/2010/main" xmlns="" val="1395114783"/>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66699" y="0"/>
            <a:ext cx="8467725" cy="1219200"/>
          </a:xfrm>
        </p:spPr>
        <p:txBody>
          <a:bodyPr>
            <a:noAutofit/>
          </a:bodyPr>
          <a:lstStyle/>
          <a:p>
            <a:pPr algn="ctr"/>
            <a:r>
              <a:rPr lang="ru-RU" sz="2400" b="1" dirty="0" smtClean="0">
                <a:solidFill>
                  <a:srgbClr val="002060"/>
                </a:solidFill>
                <a:latin typeface="Times New Roman" pitchFamily="18" charset="0"/>
                <a:cs typeface="Times New Roman" pitchFamily="18" charset="0"/>
              </a:rPr>
              <a:t>Средняя заработная плата по отдельным категориям работников за период реализации Указа Президента РФ № 597 от 07.05.2012 года, </a:t>
            </a:r>
            <a:r>
              <a:rPr lang="ru-RU" sz="1600" b="1" dirty="0" smtClean="0">
                <a:solidFill>
                  <a:srgbClr val="002060"/>
                </a:solidFill>
                <a:latin typeface="Times New Roman" pitchFamily="18" charset="0"/>
                <a:cs typeface="Times New Roman" pitchFamily="18" charset="0"/>
              </a:rPr>
              <a:t>рублей</a:t>
            </a:r>
            <a:r>
              <a:rPr lang="ru-RU" sz="2400" b="1" dirty="0" smtClean="0">
                <a:solidFill>
                  <a:srgbClr val="002060"/>
                </a:solidFill>
                <a:latin typeface="Times New Roman" pitchFamily="18" charset="0"/>
                <a:cs typeface="Times New Roman" pitchFamily="18" charset="0"/>
              </a:rPr>
              <a:t/>
            </a:r>
            <a:br>
              <a:rPr lang="ru-RU" sz="2400" b="1" dirty="0" smtClean="0">
                <a:solidFill>
                  <a:srgbClr val="002060"/>
                </a:solidFill>
                <a:latin typeface="Times New Roman" pitchFamily="18" charset="0"/>
                <a:cs typeface="Times New Roman" pitchFamily="18" charset="0"/>
              </a:rPr>
            </a:br>
            <a:endParaRPr lang="ru-RU" sz="2400" dirty="0">
              <a:solidFill>
                <a:srgbClr val="002060"/>
              </a:solidFill>
            </a:endParaRPr>
          </a:p>
        </p:txBody>
      </p:sp>
      <p:graphicFrame>
        <p:nvGraphicFramePr>
          <p:cNvPr id="4" name="Содержимое 3"/>
          <p:cNvGraphicFramePr>
            <a:graphicFrameLocks noGrp="1"/>
          </p:cNvGraphicFramePr>
          <p:nvPr>
            <p:ph idx="1"/>
            <p:extLst>
              <p:ext uri="{D42A27DB-BD31-4B8C-83A1-F6EECF244321}">
                <p14:modId xmlns:p14="http://schemas.microsoft.com/office/powerpoint/2010/main" xmlns="" val="3141394072"/>
              </p:ext>
            </p:extLst>
          </p:nvPr>
        </p:nvGraphicFramePr>
        <p:xfrm>
          <a:off x="0" y="1219200"/>
          <a:ext cx="9144000" cy="5638800"/>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Скругленный прямоугольник 1"/>
          <p:cNvSpPr/>
          <p:nvPr/>
        </p:nvSpPr>
        <p:spPr>
          <a:xfrm>
            <a:off x="1043608" y="4433"/>
            <a:ext cx="8100392" cy="1035575"/>
          </a:xfrm>
          <a:prstGeom prst="round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ru-RU" sz="2800" b="1" i="1" dirty="0" smtClean="0">
                <a:solidFill>
                  <a:srgbClr val="3366FF"/>
                </a:solidFill>
                <a:latin typeface="Times New Roman" panose="02020603050405020304" pitchFamily="18" charset="0"/>
                <a:cs typeface="Times New Roman" panose="02020603050405020304" pitchFamily="18" charset="0"/>
              </a:rPr>
              <a:t>«Обеспечение доступным и комфортным жильем и коммунальными услугами»</a:t>
            </a:r>
            <a:endParaRPr lang="ru-RU" sz="2800" b="1" i="1" dirty="0">
              <a:solidFill>
                <a:srgbClr val="3366FF"/>
              </a:solidFill>
            </a:endParaRPr>
          </a:p>
        </p:txBody>
      </p:sp>
      <p:sp>
        <p:nvSpPr>
          <p:cNvPr id="3" name="Шестиугольник 2"/>
          <p:cNvSpPr/>
          <p:nvPr/>
        </p:nvSpPr>
        <p:spPr>
          <a:xfrm>
            <a:off x="3131840" y="2924944"/>
            <a:ext cx="3600400" cy="2016224"/>
          </a:xfrm>
          <a:prstGeom prst="hexagon">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b="1" i="1" dirty="0" smtClean="0">
                <a:solidFill>
                  <a:srgbClr val="002060"/>
                </a:solidFill>
                <a:latin typeface="Times New Roman" pitchFamily="18" charset="0"/>
                <a:cs typeface="Times New Roman" pitchFamily="18" charset="0"/>
              </a:rPr>
              <a:t>Обеспечение жильем молодых семей</a:t>
            </a:r>
          </a:p>
          <a:p>
            <a:pPr algn="ctr"/>
            <a:r>
              <a:rPr lang="ru-RU" b="1" i="1" dirty="0" smtClean="0">
                <a:solidFill>
                  <a:srgbClr val="FF0000"/>
                </a:solidFill>
                <a:latin typeface="Times New Roman" pitchFamily="18" charset="0"/>
                <a:cs typeface="Times New Roman" pitchFamily="18" charset="0"/>
              </a:rPr>
              <a:t>В 2021 году – 2 202,5</a:t>
            </a:r>
          </a:p>
          <a:p>
            <a:pPr algn="ctr"/>
            <a:r>
              <a:rPr lang="ru-RU" b="1" i="1" dirty="0" smtClean="0">
                <a:solidFill>
                  <a:srgbClr val="FF0000"/>
                </a:solidFill>
                <a:latin typeface="Times New Roman" pitchFamily="18" charset="0"/>
                <a:cs typeface="Times New Roman" pitchFamily="18" charset="0"/>
              </a:rPr>
              <a:t>тыс. рублей</a:t>
            </a:r>
            <a:endParaRPr lang="ru-RU" b="1" i="1" dirty="0">
              <a:solidFill>
                <a:srgbClr val="FF0000"/>
              </a:solidFill>
              <a:latin typeface="Times New Roman" pitchFamily="18" charset="0"/>
              <a:cs typeface="Times New Roman" pitchFamily="18" charset="0"/>
            </a:endParaRPr>
          </a:p>
        </p:txBody>
      </p:sp>
      <p:pic>
        <p:nvPicPr>
          <p:cNvPr id="4" name="Рисунок 3" descr="Без названия.jpg"/>
          <p:cNvPicPr>
            <a:picLocks noChangeAspect="1"/>
          </p:cNvPicPr>
          <p:nvPr/>
        </p:nvPicPr>
        <p:blipFill>
          <a:blip r:embed="rId2" cstate="print"/>
          <a:stretch>
            <a:fillRect/>
          </a:stretch>
        </p:blipFill>
        <p:spPr>
          <a:xfrm>
            <a:off x="1043608" y="2924944"/>
            <a:ext cx="2044452" cy="2016224"/>
          </a:xfrm>
          <a:prstGeom prst="rect">
            <a:avLst/>
          </a:prstGeom>
          <a:ln w="38100">
            <a:solidFill>
              <a:srgbClr val="3366FF"/>
            </a:solidFill>
          </a:ln>
        </p:spPr>
      </p:pic>
      <p:pic>
        <p:nvPicPr>
          <p:cNvPr id="5" name="Рисунок 4" descr="49851497.gif"/>
          <p:cNvPicPr>
            <a:picLocks noChangeAspect="1"/>
          </p:cNvPicPr>
          <p:nvPr/>
        </p:nvPicPr>
        <p:blipFill>
          <a:blip r:embed="rId3" cstate="print"/>
          <a:stretch>
            <a:fillRect/>
          </a:stretch>
        </p:blipFill>
        <p:spPr>
          <a:xfrm>
            <a:off x="1763688" y="5085184"/>
            <a:ext cx="5704309" cy="1522065"/>
          </a:xfrm>
          <a:prstGeom prst="rect">
            <a:avLst/>
          </a:prstGeom>
          <a:ln w="38100">
            <a:solidFill>
              <a:srgbClr val="3366FF"/>
            </a:solidFill>
          </a:ln>
        </p:spPr>
      </p:pic>
      <p:pic>
        <p:nvPicPr>
          <p:cNvPr id="6" name="Рисунок 5" descr="69731a5d38067b3769f6d69ca4e06f45.jpeg"/>
          <p:cNvPicPr>
            <a:picLocks noChangeAspect="1"/>
          </p:cNvPicPr>
          <p:nvPr/>
        </p:nvPicPr>
        <p:blipFill>
          <a:blip r:embed="rId4" cstate="print"/>
          <a:stretch>
            <a:fillRect/>
          </a:stretch>
        </p:blipFill>
        <p:spPr>
          <a:xfrm>
            <a:off x="3707904" y="1196752"/>
            <a:ext cx="2463298" cy="1628031"/>
          </a:xfrm>
          <a:prstGeom prst="rect">
            <a:avLst/>
          </a:prstGeom>
          <a:ln w="38100">
            <a:solidFill>
              <a:srgbClr val="3366FF"/>
            </a:solidFill>
          </a:ln>
        </p:spPr>
      </p:pic>
      <p:pic>
        <p:nvPicPr>
          <p:cNvPr id="7" name="Рисунок 6" descr="Без названия (1).jpg"/>
          <p:cNvPicPr>
            <a:picLocks noChangeAspect="1"/>
          </p:cNvPicPr>
          <p:nvPr/>
        </p:nvPicPr>
        <p:blipFill>
          <a:blip r:embed="rId5" cstate="print"/>
          <a:stretch>
            <a:fillRect/>
          </a:stretch>
        </p:blipFill>
        <p:spPr>
          <a:xfrm>
            <a:off x="6732240" y="2852937"/>
            <a:ext cx="2232248" cy="2088232"/>
          </a:xfrm>
          <a:prstGeom prst="rect">
            <a:avLst/>
          </a:prstGeom>
          <a:ln w="38100">
            <a:solidFill>
              <a:srgbClr val="3366FF"/>
            </a:solidFill>
          </a:ln>
        </p:spPr>
      </p:pic>
    </p:spTree>
    <p:extLst>
      <p:ext uri="{BB962C8B-B14F-4D97-AF65-F5344CB8AC3E}">
        <p14:creationId xmlns:p14="http://schemas.microsoft.com/office/powerpoint/2010/main" xmlns="" val="485586990"/>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Скругленный прямоугольник 1"/>
          <p:cNvSpPr/>
          <p:nvPr/>
        </p:nvSpPr>
        <p:spPr>
          <a:xfrm>
            <a:off x="829424" y="210379"/>
            <a:ext cx="8100392" cy="1035575"/>
          </a:xfrm>
          <a:prstGeom prst="round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ru-RU" sz="2800" b="1" i="1" dirty="0" smtClean="0">
                <a:solidFill>
                  <a:srgbClr val="3366FF"/>
                </a:solidFill>
                <a:latin typeface="Times New Roman" panose="02020603050405020304" pitchFamily="18" charset="0"/>
                <a:cs typeface="Times New Roman" panose="02020603050405020304" pitchFamily="18" charset="0"/>
              </a:rPr>
              <a:t>«Экономическое развитие Хохольского муниципального района» на 2019-2024 годы»</a:t>
            </a:r>
            <a:endParaRPr lang="ru-RU" sz="2800" b="1" i="1" dirty="0">
              <a:solidFill>
                <a:srgbClr val="3366FF"/>
              </a:solidFill>
            </a:endParaRPr>
          </a:p>
        </p:txBody>
      </p:sp>
      <p:sp>
        <p:nvSpPr>
          <p:cNvPr id="3" name="Прямоугольник 2"/>
          <p:cNvSpPr/>
          <p:nvPr/>
        </p:nvSpPr>
        <p:spPr>
          <a:xfrm>
            <a:off x="829424" y="1474706"/>
            <a:ext cx="2880320" cy="1656184"/>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000" b="1" i="1" dirty="0" smtClean="0">
                <a:latin typeface="Times New Roman" pitchFamily="18" charset="0"/>
                <a:cs typeface="Times New Roman" pitchFamily="18" charset="0"/>
              </a:rPr>
              <a:t>Формирование благоприятной инвестиционной среды</a:t>
            </a:r>
            <a:endParaRPr lang="ru-RU" sz="2000" b="1" i="1" dirty="0">
              <a:latin typeface="Times New Roman" pitchFamily="18" charset="0"/>
              <a:cs typeface="Times New Roman" pitchFamily="18" charset="0"/>
            </a:endParaRPr>
          </a:p>
        </p:txBody>
      </p:sp>
      <p:sp>
        <p:nvSpPr>
          <p:cNvPr id="4" name="Прямоугольник 3"/>
          <p:cNvSpPr/>
          <p:nvPr/>
        </p:nvSpPr>
        <p:spPr>
          <a:xfrm>
            <a:off x="5869984" y="1474706"/>
            <a:ext cx="2880320" cy="1656184"/>
          </a:xfrm>
          <a:prstGeom prst="rec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000" b="1" i="1" dirty="0" smtClean="0">
                <a:latin typeface="Times New Roman" pitchFamily="18" charset="0"/>
                <a:cs typeface="Times New Roman" pitchFamily="18" charset="0"/>
              </a:rPr>
              <a:t>Развитие и поддержка малого и среднего предпринимательства</a:t>
            </a:r>
            <a:endParaRPr lang="ru-RU" sz="2000" b="1" i="1" dirty="0">
              <a:latin typeface="Times New Roman" pitchFamily="18" charset="0"/>
              <a:cs typeface="Times New Roman" pitchFamily="18" charset="0"/>
            </a:endParaRPr>
          </a:p>
        </p:txBody>
      </p:sp>
      <p:pic>
        <p:nvPicPr>
          <p:cNvPr id="5" name="Рисунок 4" descr="1425299528_vtorichnyy-rynok-akciy.jpg"/>
          <p:cNvPicPr>
            <a:picLocks noChangeAspect="1"/>
          </p:cNvPicPr>
          <p:nvPr/>
        </p:nvPicPr>
        <p:blipFill>
          <a:blip r:embed="rId2" cstate="print"/>
          <a:stretch>
            <a:fillRect/>
          </a:stretch>
        </p:blipFill>
        <p:spPr>
          <a:xfrm>
            <a:off x="875832" y="4499042"/>
            <a:ext cx="3074741" cy="2016224"/>
          </a:xfrm>
          <a:prstGeom prst="rect">
            <a:avLst/>
          </a:prstGeom>
          <a:ln w="38100">
            <a:solidFill>
              <a:srgbClr val="3366FF"/>
            </a:solidFill>
          </a:ln>
        </p:spPr>
      </p:pic>
      <p:pic>
        <p:nvPicPr>
          <p:cNvPr id="6" name="Рисунок 5" descr="a959ede6ac6e2ac8b01b1f19f2077f0e.jpg"/>
          <p:cNvPicPr>
            <a:picLocks noChangeAspect="1"/>
          </p:cNvPicPr>
          <p:nvPr/>
        </p:nvPicPr>
        <p:blipFill>
          <a:blip r:embed="rId3" cstate="print"/>
          <a:stretch>
            <a:fillRect/>
          </a:stretch>
        </p:blipFill>
        <p:spPr>
          <a:xfrm>
            <a:off x="5797976" y="4571050"/>
            <a:ext cx="2952328" cy="1872208"/>
          </a:xfrm>
          <a:prstGeom prst="rect">
            <a:avLst/>
          </a:prstGeom>
          <a:ln w="38100">
            <a:solidFill>
              <a:srgbClr val="3366FF"/>
            </a:solidFill>
          </a:ln>
        </p:spPr>
      </p:pic>
      <p:sp>
        <p:nvSpPr>
          <p:cNvPr id="7" name="Прямоугольник 6"/>
          <p:cNvSpPr/>
          <p:nvPr/>
        </p:nvSpPr>
        <p:spPr>
          <a:xfrm>
            <a:off x="2899400" y="2870242"/>
            <a:ext cx="3960440" cy="1700808"/>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400" b="1" i="1" dirty="0" smtClean="0">
              <a:latin typeface="Times New Roman" pitchFamily="18" charset="0"/>
              <a:cs typeface="Times New Roman" pitchFamily="18" charset="0"/>
            </a:endParaRPr>
          </a:p>
          <a:p>
            <a:pPr algn="ctr"/>
            <a:endParaRPr lang="ru-RU" sz="1400" b="1" i="1" dirty="0" smtClean="0">
              <a:latin typeface="Times New Roman" pitchFamily="18" charset="0"/>
              <a:cs typeface="Times New Roman" pitchFamily="18" charset="0"/>
            </a:endParaRPr>
          </a:p>
          <a:p>
            <a:pPr algn="ctr"/>
            <a:r>
              <a:rPr lang="ru-RU" sz="2000" b="1" i="1" dirty="0" smtClean="0">
                <a:solidFill>
                  <a:srgbClr val="7030A0"/>
                </a:solidFill>
                <a:latin typeface="Times New Roman" pitchFamily="18" charset="0"/>
                <a:cs typeface="Times New Roman" pitchFamily="18" charset="0"/>
              </a:rPr>
              <a:t>На реализацию программы</a:t>
            </a:r>
          </a:p>
          <a:p>
            <a:pPr algn="ctr"/>
            <a:r>
              <a:rPr lang="ru-RU" sz="2000" b="1" i="1" dirty="0" smtClean="0">
                <a:solidFill>
                  <a:srgbClr val="7030A0"/>
                </a:solidFill>
                <a:latin typeface="Times New Roman" pitchFamily="18" charset="0"/>
                <a:cs typeface="Times New Roman" pitchFamily="18" charset="0"/>
              </a:rPr>
              <a:t>выделено в 2021 году – 5101,6 тыс. руб.</a:t>
            </a:r>
          </a:p>
          <a:p>
            <a:pPr algn="ctr"/>
            <a:endParaRPr lang="ru-RU" sz="2000" b="1" i="1" dirty="0" smtClean="0">
              <a:latin typeface="Times New Roman" pitchFamily="18" charset="0"/>
              <a:cs typeface="Times New Roman" pitchFamily="18" charset="0"/>
            </a:endParaRPr>
          </a:p>
          <a:p>
            <a:pPr algn="ctr"/>
            <a:endParaRPr lang="ru-RU" sz="2000" b="1" i="1" dirty="0">
              <a:latin typeface="Times New Roman" pitchFamily="18" charset="0"/>
              <a:cs typeface="Times New Roman" pitchFamily="18" charset="0"/>
            </a:endParaRPr>
          </a:p>
        </p:txBody>
      </p:sp>
    </p:spTree>
    <p:extLst>
      <p:ext uri="{BB962C8B-B14F-4D97-AF65-F5344CB8AC3E}">
        <p14:creationId xmlns:p14="http://schemas.microsoft.com/office/powerpoint/2010/main" xmlns="" val="48109581"/>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368397" y="61643"/>
            <a:ext cx="8640960" cy="1569660"/>
          </a:xfrm>
          <a:prstGeom prst="rect">
            <a:avLst/>
          </a:prstGeom>
        </p:spPr>
        <p:txBody>
          <a:bodyPr wrap="square">
            <a:spAutoFit/>
          </a:bodyPr>
          <a:lstStyle/>
          <a:p>
            <a:pPr marL="79375" algn="ctr">
              <a:lnSpc>
                <a:spcPct val="100000"/>
              </a:lnSpc>
            </a:pPr>
            <a:r>
              <a:rPr lang="ru-RU" sz="2400" b="1" i="1" dirty="0">
                <a:solidFill>
                  <a:srgbClr val="3366FF"/>
                </a:solidFill>
                <a:latin typeface="Times New Roman"/>
                <a:cs typeface="Times New Roman"/>
              </a:rPr>
              <a:t>«</a:t>
            </a:r>
            <a:r>
              <a:rPr lang="ru-RU" sz="2400" b="1" i="1" spc="5" dirty="0">
                <a:solidFill>
                  <a:srgbClr val="3366FF"/>
                </a:solidFill>
                <a:latin typeface="Times New Roman"/>
                <a:cs typeface="Times New Roman"/>
              </a:rPr>
              <a:t>Защита населения и территории Хохольского муниципального района от чрезвычайных ситуаций от чрезвычайных ситуаций природного и техногенного характера</a:t>
            </a:r>
            <a:r>
              <a:rPr lang="ru-RU" sz="2400" b="1" i="1" spc="5" dirty="0" smtClean="0">
                <a:solidFill>
                  <a:srgbClr val="3366FF"/>
                </a:solidFill>
                <a:latin typeface="Times New Roman"/>
                <a:cs typeface="Times New Roman"/>
              </a:rPr>
              <a:t>»</a:t>
            </a:r>
            <a:endParaRPr lang="ru-RU" sz="2400" dirty="0">
              <a:solidFill>
                <a:srgbClr val="3366FF"/>
              </a:solidFill>
              <a:latin typeface="Times New Roman"/>
              <a:cs typeface="Times New Roman"/>
            </a:endParaRPr>
          </a:p>
        </p:txBody>
      </p:sp>
      <p:sp>
        <p:nvSpPr>
          <p:cNvPr id="3" name="object 4"/>
          <p:cNvSpPr/>
          <p:nvPr/>
        </p:nvSpPr>
        <p:spPr>
          <a:xfrm>
            <a:off x="728437" y="1701053"/>
            <a:ext cx="4766818" cy="1315321"/>
          </a:xfrm>
          <a:prstGeom prst="rect">
            <a:avLst/>
          </a:prstGeom>
          <a:blipFill>
            <a:blip r:embed="rId2" cstate="print"/>
            <a:stretch>
              <a:fillRect/>
            </a:stretch>
          </a:blipFill>
        </p:spPr>
        <p:txBody>
          <a:bodyPr wrap="square" lIns="0" tIns="0" rIns="0" bIns="0" rtlCol="0">
            <a:spAutoFit/>
          </a:bodyPr>
          <a:lstStyle/>
          <a:p>
            <a:endParaRPr/>
          </a:p>
        </p:txBody>
      </p:sp>
      <p:graphicFrame>
        <p:nvGraphicFramePr>
          <p:cNvPr id="4" name="object 11"/>
          <p:cNvGraphicFramePr>
            <a:graphicFrameLocks noGrp="1"/>
          </p:cNvGraphicFramePr>
          <p:nvPr>
            <p:extLst>
              <p:ext uri="{D42A27DB-BD31-4B8C-83A1-F6EECF244321}">
                <p14:modId xmlns:p14="http://schemas.microsoft.com/office/powerpoint/2010/main" xmlns="" val="3336751081"/>
              </p:ext>
            </p:extLst>
          </p:nvPr>
        </p:nvGraphicFramePr>
        <p:xfrm>
          <a:off x="670719" y="1672970"/>
          <a:ext cx="4824536" cy="1397898"/>
        </p:xfrm>
        <a:graphic>
          <a:graphicData uri="http://schemas.openxmlformats.org/drawingml/2006/table">
            <a:tbl>
              <a:tblPr firstRow="1" bandRow="1">
                <a:tableStyleId>{2D5ABB26-0587-4C30-8999-92F81FD0307C}</a:tableStyleId>
              </a:tblPr>
              <a:tblGrid>
                <a:gridCol w="4824536"/>
              </a:tblGrid>
              <a:tr h="1397898">
                <a:tc>
                  <a:txBody>
                    <a:bodyPr/>
                    <a:lstStyle/>
                    <a:p>
                      <a:pPr marL="60960" algn="ctr">
                        <a:lnSpc>
                          <a:spcPct val="100000"/>
                        </a:lnSpc>
                      </a:pPr>
                      <a:endParaRPr lang="ru-RU" sz="1800" b="1" dirty="0" smtClean="0">
                        <a:solidFill>
                          <a:srgbClr val="004040"/>
                        </a:solidFill>
                        <a:latin typeface="Times New Roman"/>
                        <a:cs typeface="Times New Roman"/>
                      </a:endParaRPr>
                    </a:p>
                    <a:p>
                      <a:pPr marL="60960" algn="ctr">
                        <a:lnSpc>
                          <a:spcPct val="100000"/>
                        </a:lnSpc>
                      </a:pPr>
                      <a:r>
                        <a:rPr lang="ru-RU" sz="1800" b="1" dirty="0" smtClean="0">
                          <a:solidFill>
                            <a:srgbClr val="CCECFF"/>
                          </a:solidFill>
                          <a:latin typeface="Times New Roman"/>
                          <a:cs typeface="Times New Roman"/>
                        </a:rPr>
                        <a:t>На</a:t>
                      </a:r>
                      <a:r>
                        <a:rPr lang="ru-RU" sz="1800" b="1" spc="-15" dirty="0" smtClean="0">
                          <a:solidFill>
                            <a:srgbClr val="CCECFF"/>
                          </a:solidFill>
                          <a:latin typeface="Times New Roman"/>
                          <a:cs typeface="Times New Roman"/>
                        </a:rPr>
                        <a:t> р</a:t>
                      </a:r>
                      <a:r>
                        <a:rPr lang="ru-RU" sz="1800" b="1" spc="-10" dirty="0" smtClean="0">
                          <a:solidFill>
                            <a:srgbClr val="CCECFF"/>
                          </a:solidFill>
                          <a:latin typeface="Times New Roman"/>
                          <a:cs typeface="Times New Roman"/>
                        </a:rPr>
                        <a:t>е</a:t>
                      </a:r>
                      <a:r>
                        <a:rPr lang="ru-RU" sz="1800" b="1" spc="5" dirty="0" smtClean="0">
                          <a:solidFill>
                            <a:srgbClr val="CCECFF"/>
                          </a:solidFill>
                          <a:latin typeface="Times New Roman"/>
                          <a:cs typeface="Times New Roman"/>
                        </a:rPr>
                        <a:t>а</a:t>
                      </a:r>
                      <a:r>
                        <a:rPr lang="ru-RU" sz="1800" b="1" dirty="0" smtClean="0">
                          <a:solidFill>
                            <a:srgbClr val="CCECFF"/>
                          </a:solidFill>
                          <a:latin typeface="Times New Roman"/>
                          <a:cs typeface="Times New Roman"/>
                        </a:rPr>
                        <a:t>л</a:t>
                      </a:r>
                      <a:r>
                        <a:rPr lang="ru-RU" sz="1800" b="1" spc="-10" dirty="0" smtClean="0">
                          <a:solidFill>
                            <a:srgbClr val="CCECFF"/>
                          </a:solidFill>
                          <a:latin typeface="Times New Roman"/>
                          <a:cs typeface="Times New Roman"/>
                        </a:rPr>
                        <a:t>и</a:t>
                      </a:r>
                      <a:r>
                        <a:rPr lang="ru-RU" sz="1800" b="1" dirty="0" smtClean="0">
                          <a:solidFill>
                            <a:srgbClr val="CCECFF"/>
                          </a:solidFill>
                          <a:latin typeface="Times New Roman"/>
                          <a:cs typeface="Times New Roman"/>
                        </a:rPr>
                        <a:t>з</a:t>
                      </a:r>
                      <a:r>
                        <a:rPr lang="ru-RU" sz="1800" b="1" spc="-20" dirty="0" smtClean="0">
                          <a:solidFill>
                            <a:srgbClr val="CCECFF"/>
                          </a:solidFill>
                          <a:latin typeface="Times New Roman"/>
                          <a:cs typeface="Times New Roman"/>
                        </a:rPr>
                        <a:t>а</a:t>
                      </a:r>
                      <a:r>
                        <a:rPr lang="ru-RU" sz="1800" b="1" spc="-10" dirty="0" smtClean="0">
                          <a:solidFill>
                            <a:srgbClr val="CCECFF"/>
                          </a:solidFill>
                          <a:latin typeface="Times New Roman"/>
                          <a:cs typeface="Times New Roman"/>
                        </a:rPr>
                        <a:t>ци</a:t>
                      </a:r>
                      <a:r>
                        <a:rPr lang="ru-RU" sz="1800" b="1" dirty="0" smtClean="0">
                          <a:solidFill>
                            <a:srgbClr val="CCECFF"/>
                          </a:solidFill>
                          <a:latin typeface="Times New Roman"/>
                          <a:cs typeface="Times New Roman"/>
                        </a:rPr>
                        <a:t>ю</a:t>
                      </a:r>
                      <a:r>
                        <a:rPr lang="ru-RU" sz="1800" b="1" spc="65" dirty="0" smtClean="0">
                          <a:solidFill>
                            <a:srgbClr val="CCECFF"/>
                          </a:solidFill>
                          <a:latin typeface="Times New Roman"/>
                          <a:cs typeface="Times New Roman"/>
                        </a:rPr>
                        <a:t> </a:t>
                      </a:r>
                      <a:r>
                        <a:rPr lang="ru-RU" sz="1800" b="1" spc="-10" dirty="0" smtClean="0">
                          <a:solidFill>
                            <a:srgbClr val="CCECFF"/>
                          </a:solidFill>
                          <a:latin typeface="Times New Roman"/>
                          <a:cs typeface="Times New Roman"/>
                        </a:rPr>
                        <a:t>п</a:t>
                      </a:r>
                      <a:r>
                        <a:rPr lang="ru-RU" sz="1800" b="1" spc="-20" dirty="0" smtClean="0">
                          <a:solidFill>
                            <a:srgbClr val="CCECFF"/>
                          </a:solidFill>
                          <a:latin typeface="Times New Roman"/>
                          <a:cs typeface="Times New Roman"/>
                        </a:rPr>
                        <a:t>р</a:t>
                      </a:r>
                      <a:r>
                        <a:rPr lang="ru-RU" sz="1800" b="1" spc="-15" dirty="0" smtClean="0">
                          <a:solidFill>
                            <a:srgbClr val="CCECFF"/>
                          </a:solidFill>
                          <a:latin typeface="Times New Roman"/>
                          <a:cs typeface="Times New Roman"/>
                        </a:rPr>
                        <a:t>о</a:t>
                      </a:r>
                      <a:r>
                        <a:rPr lang="ru-RU" sz="1800" b="1" dirty="0" smtClean="0">
                          <a:solidFill>
                            <a:srgbClr val="CCECFF"/>
                          </a:solidFill>
                          <a:latin typeface="Times New Roman"/>
                          <a:cs typeface="Times New Roman"/>
                        </a:rPr>
                        <a:t>г</a:t>
                      </a:r>
                      <a:r>
                        <a:rPr lang="ru-RU" sz="1800" b="1" spc="-20" dirty="0" smtClean="0">
                          <a:solidFill>
                            <a:srgbClr val="CCECFF"/>
                          </a:solidFill>
                          <a:latin typeface="Times New Roman"/>
                          <a:cs typeface="Times New Roman"/>
                        </a:rPr>
                        <a:t>р</a:t>
                      </a:r>
                      <a:r>
                        <a:rPr lang="ru-RU" sz="1800" b="1" spc="-15" dirty="0" smtClean="0">
                          <a:solidFill>
                            <a:srgbClr val="CCECFF"/>
                          </a:solidFill>
                          <a:latin typeface="Times New Roman"/>
                          <a:cs typeface="Times New Roman"/>
                        </a:rPr>
                        <a:t>а</a:t>
                      </a:r>
                      <a:r>
                        <a:rPr lang="ru-RU" sz="1800" b="1" dirty="0" smtClean="0">
                          <a:solidFill>
                            <a:srgbClr val="CCECFF"/>
                          </a:solidFill>
                          <a:latin typeface="Times New Roman"/>
                          <a:cs typeface="Times New Roman"/>
                        </a:rPr>
                        <a:t>м</a:t>
                      </a:r>
                      <a:r>
                        <a:rPr lang="ru-RU" sz="1800" b="1" spc="-10" dirty="0" smtClean="0">
                          <a:solidFill>
                            <a:srgbClr val="CCECFF"/>
                          </a:solidFill>
                          <a:latin typeface="Times New Roman"/>
                          <a:cs typeface="Times New Roman"/>
                        </a:rPr>
                        <a:t>м</a:t>
                      </a:r>
                      <a:r>
                        <a:rPr lang="ru-RU" sz="1800" b="1" dirty="0" smtClean="0">
                          <a:solidFill>
                            <a:srgbClr val="CCECFF"/>
                          </a:solidFill>
                          <a:latin typeface="Times New Roman"/>
                          <a:cs typeface="Times New Roman"/>
                        </a:rPr>
                        <a:t>ы</a:t>
                      </a:r>
                      <a:r>
                        <a:rPr lang="ru-RU" sz="1800" b="1" spc="65" dirty="0" smtClean="0">
                          <a:solidFill>
                            <a:srgbClr val="CCECFF"/>
                          </a:solidFill>
                          <a:latin typeface="Times New Roman"/>
                          <a:cs typeface="Times New Roman"/>
                        </a:rPr>
                        <a:t> </a:t>
                      </a:r>
                      <a:r>
                        <a:rPr lang="ru-RU" sz="1800" b="1" dirty="0" smtClean="0">
                          <a:solidFill>
                            <a:srgbClr val="CCECFF"/>
                          </a:solidFill>
                          <a:latin typeface="Times New Roman"/>
                          <a:cs typeface="Times New Roman"/>
                        </a:rPr>
                        <a:t>выделено</a:t>
                      </a:r>
                    </a:p>
                    <a:p>
                      <a:pPr marL="60960" algn="ctr">
                        <a:lnSpc>
                          <a:spcPct val="100000"/>
                        </a:lnSpc>
                      </a:pPr>
                      <a:r>
                        <a:rPr lang="ru-RU" sz="1800" b="1" dirty="0" smtClean="0">
                          <a:solidFill>
                            <a:srgbClr val="CCECFF"/>
                          </a:solidFill>
                          <a:latin typeface="Times New Roman"/>
                          <a:cs typeface="Times New Roman"/>
                        </a:rPr>
                        <a:t>в 2021 году – 3 174,1 тыс. рублей</a:t>
                      </a:r>
                      <a:endParaRPr lang="ru-RU" sz="1800" dirty="0">
                        <a:solidFill>
                          <a:srgbClr val="CCECFF"/>
                        </a:solidFill>
                        <a:latin typeface="Times New Roman"/>
                        <a:cs typeface="Times New Roman"/>
                      </a:endParaRPr>
                    </a:p>
                  </a:txBody>
                  <a:tcPr marL="0" marR="0" marT="0" marB="0">
                    <a:lnL w="24384">
                      <a:solidFill>
                        <a:srgbClr val="C4BC96"/>
                      </a:solidFill>
                      <a:prstDash val="solid"/>
                    </a:lnL>
                    <a:lnR w="24384">
                      <a:solidFill>
                        <a:srgbClr val="C4BC96"/>
                      </a:solidFill>
                      <a:prstDash val="solid"/>
                    </a:lnR>
                    <a:lnT w="24384">
                      <a:solidFill>
                        <a:srgbClr val="C4BC96"/>
                      </a:solidFill>
                      <a:prstDash val="solid"/>
                    </a:lnT>
                    <a:lnB w="24384">
                      <a:solidFill>
                        <a:srgbClr val="C4BC96"/>
                      </a:solidFill>
                      <a:prstDash val="solid"/>
                    </a:lnB>
                  </a:tcPr>
                </a:tc>
              </a:tr>
            </a:tbl>
          </a:graphicData>
        </a:graphic>
      </p:graphicFrame>
      <p:grpSp>
        <p:nvGrpSpPr>
          <p:cNvPr id="5" name="Группа 4"/>
          <p:cNvGrpSpPr/>
          <p:nvPr/>
        </p:nvGrpSpPr>
        <p:grpSpPr>
          <a:xfrm>
            <a:off x="568538" y="1631303"/>
            <a:ext cx="8872866" cy="4985204"/>
            <a:chOff x="272718" y="786936"/>
            <a:chExt cx="11513311" cy="6144653"/>
          </a:xfrm>
        </p:grpSpPr>
        <p:pic>
          <p:nvPicPr>
            <p:cNvPr id="6" name="Picture 4" descr="http://rossoshru.ru/images/news/November2013/20-11-2013/edds.JP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7276985" y="3740177"/>
              <a:ext cx="1022465" cy="695918"/>
            </a:xfrm>
            <a:prstGeom prst="rect">
              <a:avLst/>
            </a:prstGeom>
            <a:noFill/>
            <a:extLst>
              <a:ext uri="{909E8E84-426E-40DD-AFC4-6F175D3DCCD1}">
                <a14:hiddenFill xmlns:a14="http://schemas.microsoft.com/office/drawing/2010/main" xmlns="">
                  <a:solidFill>
                    <a:srgbClr val="FFFFFF"/>
                  </a:solidFill>
                </a14:hiddenFill>
              </a:ext>
            </a:extLst>
          </p:spPr>
        </p:pic>
        <p:sp>
          <p:nvSpPr>
            <p:cNvPr id="7" name="object 3"/>
            <p:cNvSpPr txBox="1"/>
            <p:nvPr/>
          </p:nvSpPr>
          <p:spPr>
            <a:xfrm>
              <a:off x="272718" y="6021128"/>
              <a:ext cx="10625006" cy="910461"/>
            </a:xfrm>
            <a:prstGeom prst="rect">
              <a:avLst/>
            </a:prstGeom>
          </p:spPr>
          <p:txBody>
            <a:bodyPr vert="horz" wrap="square" lIns="0" tIns="0" rIns="0" bIns="0" rtlCol="0">
              <a:spAutoFit/>
            </a:bodyPr>
            <a:lstStyle/>
            <a:p>
              <a:pPr marL="12700" marR="6350" algn="ctr">
                <a:lnSpc>
                  <a:spcPct val="100000"/>
                </a:lnSpc>
              </a:pPr>
              <a:r>
                <a:rPr sz="1600" b="1" i="1" spc="-10" dirty="0">
                  <a:solidFill>
                    <a:srgbClr val="005A57"/>
                  </a:solidFill>
                  <a:latin typeface="Times New Roman"/>
                  <a:cs typeface="Times New Roman"/>
                </a:rPr>
                <a:t>П</a:t>
              </a:r>
              <a:r>
                <a:rPr sz="1600" b="1" i="1" spc="10" dirty="0">
                  <a:solidFill>
                    <a:srgbClr val="005A57"/>
                  </a:solidFill>
                  <a:latin typeface="Times New Roman"/>
                  <a:cs typeface="Times New Roman"/>
                </a:rPr>
                <a:t>ро</a:t>
              </a:r>
              <a:r>
                <a:rPr sz="1600" b="1" i="1" spc="5" dirty="0">
                  <a:solidFill>
                    <a:srgbClr val="005A57"/>
                  </a:solidFill>
                  <a:latin typeface="Times New Roman"/>
                  <a:cs typeface="Times New Roman"/>
                </a:rPr>
                <a:t>г</a:t>
              </a:r>
              <a:r>
                <a:rPr sz="1600" b="1" i="1" spc="10" dirty="0">
                  <a:solidFill>
                    <a:srgbClr val="005A57"/>
                  </a:solidFill>
                  <a:latin typeface="Times New Roman"/>
                  <a:cs typeface="Times New Roman"/>
                </a:rPr>
                <a:t>ра</a:t>
              </a:r>
              <a:r>
                <a:rPr sz="1600" b="1" i="1" spc="-10" dirty="0">
                  <a:solidFill>
                    <a:srgbClr val="005A57"/>
                  </a:solidFill>
                  <a:latin typeface="Times New Roman"/>
                  <a:cs typeface="Times New Roman"/>
                </a:rPr>
                <a:t>мм</a:t>
              </a:r>
              <a:r>
                <a:rPr sz="1600" b="1" i="1" dirty="0">
                  <a:solidFill>
                    <a:srgbClr val="005A57"/>
                  </a:solidFill>
                  <a:latin typeface="Times New Roman"/>
                  <a:cs typeface="Times New Roman"/>
                </a:rPr>
                <a:t>а</a:t>
              </a:r>
              <a:r>
                <a:rPr sz="1600" b="1" i="1" spc="-35" dirty="0">
                  <a:solidFill>
                    <a:srgbClr val="005A57"/>
                  </a:solidFill>
                  <a:latin typeface="Times New Roman"/>
                  <a:cs typeface="Times New Roman"/>
                </a:rPr>
                <a:t> </a:t>
              </a:r>
              <a:r>
                <a:rPr sz="1600" b="1" i="1" spc="5" dirty="0">
                  <a:solidFill>
                    <a:srgbClr val="005A57"/>
                  </a:solidFill>
                  <a:latin typeface="Times New Roman"/>
                  <a:cs typeface="Times New Roman"/>
                </a:rPr>
                <a:t>п</a:t>
              </a:r>
              <a:r>
                <a:rPr sz="1600" b="1" i="1" spc="10" dirty="0">
                  <a:solidFill>
                    <a:srgbClr val="005A57"/>
                  </a:solidFill>
                  <a:latin typeface="Times New Roman"/>
                  <a:cs typeface="Times New Roman"/>
                </a:rPr>
                <a:t>р</a:t>
              </a:r>
              <a:r>
                <a:rPr sz="1600" b="1" i="1" spc="-60" dirty="0">
                  <a:solidFill>
                    <a:srgbClr val="005A57"/>
                  </a:solidFill>
                  <a:latin typeface="Times New Roman"/>
                  <a:cs typeface="Times New Roman"/>
                </a:rPr>
                <a:t>е</a:t>
              </a:r>
              <a:r>
                <a:rPr sz="1600" b="1" i="1" spc="-30" dirty="0">
                  <a:solidFill>
                    <a:srgbClr val="005A57"/>
                  </a:solidFill>
                  <a:latin typeface="Times New Roman"/>
                  <a:cs typeface="Times New Roman"/>
                </a:rPr>
                <a:t>д</a:t>
              </a:r>
              <a:r>
                <a:rPr sz="1600" b="1" i="1" spc="-10" dirty="0">
                  <a:solidFill>
                    <a:srgbClr val="005A57"/>
                  </a:solidFill>
                  <a:latin typeface="Times New Roman"/>
                  <a:cs typeface="Times New Roman"/>
                </a:rPr>
                <a:t>усм</a:t>
              </a:r>
              <a:r>
                <a:rPr sz="1600" b="1" i="1" spc="10" dirty="0">
                  <a:solidFill>
                    <a:srgbClr val="005A57"/>
                  </a:solidFill>
                  <a:latin typeface="Times New Roman"/>
                  <a:cs typeface="Times New Roman"/>
                </a:rPr>
                <a:t>а</a:t>
              </a:r>
              <a:r>
                <a:rPr sz="1600" b="1" i="1" spc="35" dirty="0">
                  <a:solidFill>
                    <a:srgbClr val="005A57"/>
                  </a:solidFill>
                  <a:latin typeface="Times New Roman"/>
                  <a:cs typeface="Times New Roman"/>
                </a:rPr>
                <a:t>т</a:t>
              </a:r>
              <a:r>
                <a:rPr sz="1600" b="1" i="1" spc="10" dirty="0">
                  <a:solidFill>
                    <a:srgbClr val="005A57"/>
                  </a:solidFill>
                  <a:latin typeface="Times New Roman"/>
                  <a:cs typeface="Times New Roman"/>
                </a:rPr>
                <a:t>р</a:t>
              </a:r>
              <a:r>
                <a:rPr sz="1600" b="1" i="1" spc="5" dirty="0">
                  <a:solidFill>
                    <a:srgbClr val="005A57"/>
                  </a:solidFill>
                  <a:latin typeface="Times New Roman"/>
                  <a:cs typeface="Times New Roman"/>
                </a:rPr>
                <a:t>и</a:t>
              </a:r>
              <a:r>
                <a:rPr sz="1600" b="1" i="1" spc="-15" dirty="0">
                  <a:solidFill>
                    <a:srgbClr val="005A57"/>
                  </a:solidFill>
                  <a:latin typeface="Times New Roman"/>
                  <a:cs typeface="Times New Roman"/>
                </a:rPr>
                <a:t>в</a:t>
              </a:r>
              <a:r>
                <a:rPr sz="1600" b="1" i="1" spc="10" dirty="0">
                  <a:solidFill>
                    <a:srgbClr val="005A57"/>
                  </a:solidFill>
                  <a:latin typeface="Times New Roman"/>
                  <a:cs typeface="Times New Roman"/>
                </a:rPr>
                <a:t>а</a:t>
              </a:r>
              <a:r>
                <a:rPr sz="1600" b="1" i="1" spc="-35" dirty="0">
                  <a:solidFill>
                    <a:srgbClr val="005A57"/>
                  </a:solidFill>
                  <a:latin typeface="Times New Roman"/>
                  <a:cs typeface="Times New Roman"/>
                </a:rPr>
                <a:t>е</a:t>
              </a:r>
              <a:r>
                <a:rPr sz="1600" b="1" i="1" dirty="0">
                  <a:solidFill>
                    <a:srgbClr val="005A57"/>
                  </a:solidFill>
                  <a:latin typeface="Times New Roman"/>
                  <a:cs typeface="Times New Roman"/>
                </a:rPr>
                <a:t>т</a:t>
              </a:r>
              <a:r>
                <a:rPr sz="1600" b="1" i="1" spc="-55" dirty="0">
                  <a:solidFill>
                    <a:srgbClr val="005A57"/>
                  </a:solidFill>
                  <a:latin typeface="Times New Roman"/>
                  <a:cs typeface="Times New Roman"/>
                </a:rPr>
                <a:t> </a:t>
              </a:r>
              <a:r>
                <a:rPr sz="1600" b="1" i="1" spc="5" dirty="0">
                  <a:solidFill>
                    <a:srgbClr val="005A57"/>
                  </a:solidFill>
                  <a:latin typeface="Times New Roman"/>
                  <a:cs typeface="Times New Roman"/>
                </a:rPr>
                <a:t>п</a:t>
              </a:r>
              <a:r>
                <a:rPr sz="1600" b="1" i="1" spc="10" dirty="0">
                  <a:solidFill>
                    <a:srgbClr val="005A57"/>
                  </a:solidFill>
                  <a:latin typeface="Times New Roman"/>
                  <a:cs typeface="Times New Roman"/>
                </a:rPr>
                <a:t>о</a:t>
              </a:r>
              <a:r>
                <a:rPr sz="1600" b="1" i="1" spc="5" dirty="0">
                  <a:solidFill>
                    <a:srgbClr val="005A57"/>
                  </a:solidFill>
                  <a:latin typeface="Times New Roman"/>
                  <a:cs typeface="Times New Roman"/>
                </a:rPr>
                <a:t>в</a:t>
              </a:r>
              <a:r>
                <a:rPr sz="1600" b="1" i="1" dirty="0">
                  <a:solidFill>
                    <a:srgbClr val="005A57"/>
                  </a:solidFill>
                  <a:latin typeface="Times New Roman"/>
                  <a:cs typeface="Times New Roman"/>
                </a:rPr>
                <a:t>ы</a:t>
              </a:r>
              <a:r>
                <a:rPr sz="1600" b="1" i="1" spc="-15" dirty="0">
                  <a:solidFill>
                    <a:srgbClr val="005A57"/>
                  </a:solidFill>
                  <a:latin typeface="Times New Roman"/>
                  <a:cs typeface="Times New Roman"/>
                </a:rPr>
                <a:t>ш</a:t>
              </a:r>
              <a:r>
                <a:rPr sz="1600" b="1" i="1" spc="-10" dirty="0">
                  <a:solidFill>
                    <a:srgbClr val="005A57"/>
                  </a:solidFill>
                  <a:latin typeface="Times New Roman"/>
                  <a:cs typeface="Times New Roman"/>
                </a:rPr>
                <a:t>е</a:t>
              </a:r>
              <a:r>
                <a:rPr sz="1600" b="1" i="1" spc="5" dirty="0">
                  <a:solidFill>
                    <a:srgbClr val="005A57"/>
                  </a:solidFill>
                  <a:latin typeface="Times New Roman"/>
                  <a:cs typeface="Times New Roman"/>
                </a:rPr>
                <a:t>ни</a:t>
              </a:r>
              <a:r>
                <a:rPr sz="1600" b="1" i="1" dirty="0">
                  <a:solidFill>
                    <a:srgbClr val="005A57"/>
                  </a:solidFill>
                  <a:latin typeface="Times New Roman"/>
                  <a:cs typeface="Times New Roman"/>
                </a:rPr>
                <a:t>е</a:t>
              </a:r>
              <a:r>
                <a:rPr sz="1600" b="1" i="1" spc="-30" dirty="0">
                  <a:solidFill>
                    <a:srgbClr val="005A57"/>
                  </a:solidFill>
                  <a:latin typeface="Times New Roman"/>
                  <a:cs typeface="Times New Roman"/>
                </a:rPr>
                <a:t> </a:t>
              </a:r>
              <a:r>
                <a:rPr sz="1600" b="1" i="1" spc="-15" dirty="0">
                  <a:solidFill>
                    <a:srgbClr val="005A57"/>
                  </a:solidFill>
                  <a:latin typeface="Times New Roman"/>
                  <a:cs typeface="Times New Roman"/>
                </a:rPr>
                <a:t>б</a:t>
              </a:r>
              <a:r>
                <a:rPr sz="1600" b="1" i="1" spc="-35" dirty="0">
                  <a:solidFill>
                    <a:srgbClr val="005A57"/>
                  </a:solidFill>
                  <a:latin typeface="Times New Roman"/>
                  <a:cs typeface="Times New Roman"/>
                </a:rPr>
                <a:t>ез</a:t>
              </a:r>
              <a:r>
                <a:rPr sz="1600" b="1" i="1" spc="10" dirty="0">
                  <a:solidFill>
                    <a:srgbClr val="005A57"/>
                  </a:solidFill>
                  <a:latin typeface="Times New Roman"/>
                  <a:cs typeface="Times New Roman"/>
                </a:rPr>
                <a:t>о</a:t>
              </a:r>
              <a:r>
                <a:rPr sz="1600" b="1" i="1" spc="5" dirty="0">
                  <a:solidFill>
                    <a:srgbClr val="005A57"/>
                  </a:solidFill>
                  <a:latin typeface="Times New Roman"/>
                  <a:cs typeface="Times New Roman"/>
                </a:rPr>
                <a:t>п</a:t>
              </a:r>
              <a:r>
                <a:rPr sz="1600" b="1" i="1" spc="10" dirty="0">
                  <a:solidFill>
                    <a:srgbClr val="005A57"/>
                  </a:solidFill>
                  <a:latin typeface="Times New Roman"/>
                  <a:cs typeface="Times New Roman"/>
                </a:rPr>
                <a:t>а</a:t>
              </a:r>
              <a:r>
                <a:rPr sz="1600" b="1" i="1" spc="-10" dirty="0">
                  <a:solidFill>
                    <a:srgbClr val="005A57"/>
                  </a:solidFill>
                  <a:latin typeface="Times New Roman"/>
                  <a:cs typeface="Times New Roman"/>
                </a:rPr>
                <a:t>с</a:t>
              </a:r>
              <a:r>
                <a:rPr sz="1600" b="1" i="1" spc="5" dirty="0">
                  <a:solidFill>
                    <a:srgbClr val="005A57"/>
                  </a:solidFill>
                  <a:latin typeface="Times New Roman"/>
                  <a:cs typeface="Times New Roman"/>
                </a:rPr>
                <a:t>н</a:t>
              </a:r>
              <a:r>
                <a:rPr sz="1600" b="1" i="1" spc="10" dirty="0">
                  <a:solidFill>
                    <a:srgbClr val="005A57"/>
                  </a:solidFill>
                  <a:latin typeface="Times New Roman"/>
                  <a:cs typeface="Times New Roman"/>
                </a:rPr>
                <a:t>о</a:t>
              </a:r>
              <a:r>
                <a:rPr sz="1600" b="1" i="1" spc="-10" dirty="0">
                  <a:solidFill>
                    <a:srgbClr val="005A57"/>
                  </a:solidFill>
                  <a:latin typeface="Times New Roman"/>
                  <a:cs typeface="Times New Roman"/>
                </a:rPr>
                <a:t>с</a:t>
              </a:r>
              <a:r>
                <a:rPr sz="1600" b="1" i="1" spc="35" dirty="0">
                  <a:solidFill>
                    <a:srgbClr val="005A57"/>
                  </a:solidFill>
                  <a:latin typeface="Times New Roman"/>
                  <a:cs typeface="Times New Roman"/>
                </a:rPr>
                <a:t>т</a:t>
              </a:r>
              <a:r>
                <a:rPr sz="1600" b="1" i="1" dirty="0">
                  <a:solidFill>
                    <a:srgbClr val="005A57"/>
                  </a:solidFill>
                  <a:latin typeface="Times New Roman"/>
                  <a:cs typeface="Times New Roman"/>
                </a:rPr>
                <a:t>и</a:t>
              </a:r>
              <a:r>
                <a:rPr sz="1600" b="1" i="1" spc="-65" dirty="0">
                  <a:solidFill>
                    <a:srgbClr val="005A57"/>
                  </a:solidFill>
                  <a:latin typeface="Times New Roman"/>
                  <a:cs typeface="Times New Roman"/>
                </a:rPr>
                <a:t> </a:t>
              </a:r>
              <a:r>
                <a:rPr sz="1600" b="1" i="1" spc="5" dirty="0">
                  <a:solidFill>
                    <a:srgbClr val="005A57"/>
                  </a:solidFill>
                  <a:latin typeface="Times New Roman"/>
                  <a:cs typeface="Times New Roman"/>
                </a:rPr>
                <a:t>н</a:t>
              </a:r>
              <a:r>
                <a:rPr sz="1600" b="1" i="1" spc="10" dirty="0">
                  <a:solidFill>
                    <a:srgbClr val="005A57"/>
                  </a:solidFill>
                  <a:latin typeface="Times New Roman"/>
                  <a:cs typeface="Times New Roman"/>
                </a:rPr>
                <a:t>а</a:t>
              </a:r>
              <a:r>
                <a:rPr sz="1600" b="1" i="1" spc="-35" dirty="0">
                  <a:solidFill>
                    <a:srgbClr val="005A57"/>
                  </a:solidFill>
                  <a:latin typeface="Times New Roman"/>
                  <a:cs typeface="Times New Roman"/>
                </a:rPr>
                <a:t>с</a:t>
              </a:r>
              <a:r>
                <a:rPr sz="1600" b="1" i="1" spc="-60" dirty="0">
                  <a:solidFill>
                    <a:srgbClr val="005A57"/>
                  </a:solidFill>
                  <a:latin typeface="Times New Roman"/>
                  <a:cs typeface="Times New Roman"/>
                </a:rPr>
                <a:t>е</a:t>
              </a:r>
              <a:r>
                <a:rPr sz="1600" b="1" i="1" spc="-15" dirty="0">
                  <a:solidFill>
                    <a:srgbClr val="005A57"/>
                  </a:solidFill>
                  <a:latin typeface="Times New Roman"/>
                  <a:cs typeface="Times New Roman"/>
                </a:rPr>
                <a:t>л</a:t>
              </a:r>
              <a:r>
                <a:rPr sz="1600" b="1" i="1" spc="-10" dirty="0">
                  <a:solidFill>
                    <a:srgbClr val="005A57"/>
                  </a:solidFill>
                  <a:latin typeface="Times New Roman"/>
                  <a:cs typeface="Times New Roman"/>
                </a:rPr>
                <a:t>е</a:t>
              </a:r>
              <a:r>
                <a:rPr sz="1600" b="1" i="1" spc="5" dirty="0">
                  <a:solidFill>
                    <a:srgbClr val="005A57"/>
                  </a:solidFill>
                  <a:latin typeface="Times New Roman"/>
                  <a:cs typeface="Times New Roman"/>
                </a:rPr>
                <a:t>ния</a:t>
              </a:r>
              <a:r>
                <a:rPr sz="1600" b="1" i="1" dirty="0">
                  <a:solidFill>
                    <a:srgbClr val="005A57"/>
                  </a:solidFill>
                  <a:latin typeface="Times New Roman"/>
                  <a:cs typeface="Times New Roman"/>
                </a:rPr>
                <a:t>,</a:t>
              </a:r>
              <a:r>
                <a:rPr sz="1600" b="1" i="1" spc="-15" dirty="0">
                  <a:solidFill>
                    <a:srgbClr val="005A57"/>
                  </a:solidFill>
                  <a:latin typeface="Times New Roman"/>
                  <a:cs typeface="Times New Roman"/>
                </a:rPr>
                <a:t> </a:t>
              </a:r>
              <a:r>
                <a:rPr sz="1600" b="1" i="1" spc="-60" dirty="0">
                  <a:solidFill>
                    <a:srgbClr val="005A57"/>
                  </a:solidFill>
                  <a:latin typeface="Times New Roman"/>
                  <a:cs typeface="Times New Roman"/>
                </a:rPr>
                <a:t>у</a:t>
              </a:r>
              <a:r>
                <a:rPr sz="1600" b="1" i="1" spc="-10" dirty="0">
                  <a:solidFill>
                    <a:srgbClr val="005A57"/>
                  </a:solidFill>
                  <a:latin typeface="Times New Roman"/>
                  <a:cs typeface="Times New Roman"/>
                </a:rPr>
                <a:t>ме</a:t>
              </a:r>
              <a:r>
                <a:rPr sz="1600" b="1" i="1" spc="5" dirty="0">
                  <a:solidFill>
                    <a:srgbClr val="005A57"/>
                  </a:solidFill>
                  <a:latin typeface="Times New Roman"/>
                  <a:cs typeface="Times New Roman"/>
                </a:rPr>
                <a:t>н</a:t>
              </a:r>
              <a:r>
                <a:rPr sz="1600" b="1" i="1" spc="-10" dirty="0">
                  <a:solidFill>
                    <a:srgbClr val="005A57"/>
                  </a:solidFill>
                  <a:latin typeface="Times New Roman"/>
                  <a:cs typeface="Times New Roman"/>
                </a:rPr>
                <a:t>ь</a:t>
              </a:r>
              <a:r>
                <a:rPr sz="1600" b="1" i="1" spc="-15" dirty="0">
                  <a:solidFill>
                    <a:srgbClr val="005A57"/>
                  </a:solidFill>
                  <a:latin typeface="Times New Roman"/>
                  <a:cs typeface="Times New Roman"/>
                </a:rPr>
                <a:t>ш</a:t>
              </a:r>
              <a:r>
                <a:rPr sz="1600" b="1" i="1" spc="-10" dirty="0">
                  <a:solidFill>
                    <a:srgbClr val="005A57"/>
                  </a:solidFill>
                  <a:latin typeface="Times New Roman"/>
                  <a:cs typeface="Times New Roman"/>
                </a:rPr>
                <a:t>е</a:t>
              </a:r>
              <a:r>
                <a:rPr sz="1600" b="1" i="1" spc="5" dirty="0">
                  <a:solidFill>
                    <a:srgbClr val="005A57"/>
                  </a:solidFill>
                  <a:latin typeface="Times New Roman"/>
                  <a:cs typeface="Times New Roman"/>
                </a:rPr>
                <a:t>ни</a:t>
              </a:r>
              <a:r>
                <a:rPr sz="1600" b="1" i="1" dirty="0">
                  <a:solidFill>
                    <a:srgbClr val="005A57"/>
                  </a:solidFill>
                  <a:latin typeface="Times New Roman"/>
                  <a:cs typeface="Times New Roman"/>
                </a:rPr>
                <a:t>е</a:t>
              </a:r>
              <a:r>
                <a:rPr sz="1600" b="1" i="1" spc="45" dirty="0">
                  <a:solidFill>
                    <a:srgbClr val="005A57"/>
                  </a:solidFill>
                  <a:latin typeface="Times New Roman"/>
                  <a:cs typeface="Times New Roman"/>
                </a:rPr>
                <a:t> </a:t>
              </a:r>
              <a:r>
                <a:rPr sz="1600" b="1" i="1" spc="10" dirty="0">
                  <a:solidFill>
                    <a:srgbClr val="005A57"/>
                  </a:solidFill>
                  <a:latin typeface="Times New Roman"/>
                  <a:cs typeface="Times New Roman"/>
                </a:rPr>
                <a:t>о</a:t>
              </a:r>
              <a:r>
                <a:rPr sz="1600" b="1" i="1" spc="-15" dirty="0">
                  <a:solidFill>
                    <a:srgbClr val="005A57"/>
                  </a:solidFill>
                  <a:latin typeface="Times New Roman"/>
                  <a:cs typeface="Times New Roman"/>
                </a:rPr>
                <a:t>бщ</a:t>
              </a:r>
              <a:r>
                <a:rPr sz="1600" b="1" i="1" spc="-10" dirty="0">
                  <a:solidFill>
                    <a:srgbClr val="005A57"/>
                  </a:solidFill>
                  <a:latin typeface="Times New Roman"/>
                  <a:cs typeface="Times New Roman"/>
                </a:rPr>
                <a:t>е</a:t>
              </a:r>
              <a:r>
                <a:rPr sz="1600" b="1" i="1" spc="5" dirty="0">
                  <a:solidFill>
                    <a:srgbClr val="005A57"/>
                  </a:solidFill>
                  <a:latin typeface="Times New Roman"/>
                  <a:cs typeface="Times New Roman"/>
                </a:rPr>
                <a:t>г</a:t>
              </a:r>
              <a:r>
                <a:rPr sz="1600" b="1" i="1" dirty="0">
                  <a:solidFill>
                    <a:srgbClr val="005A57"/>
                  </a:solidFill>
                  <a:latin typeface="Times New Roman"/>
                  <a:cs typeface="Times New Roman"/>
                </a:rPr>
                <a:t>о</a:t>
              </a:r>
              <a:r>
                <a:rPr sz="1600" b="1" i="1" spc="10" dirty="0">
                  <a:solidFill>
                    <a:srgbClr val="005A57"/>
                  </a:solidFill>
                  <a:latin typeface="Times New Roman"/>
                  <a:cs typeface="Times New Roman"/>
                </a:rPr>
                <a:t> </a:t>
              </a:r>
              <a:r>
                <a:rPr sz="1600" b="1" i="1" spc="-10" dirty="0">
                  <a:solidFill>
                    <a:srgbClr val="005A57"/>
                  </a:solidFill>
                  <a:latin typeface="Times New Roman"/>
                  <a:cs typeface="Times New Roman"/>
                </a:rPr>
                <a:t>ч</a:t>
              </a:r>
              <a:r>
                <a:rPr sz="1600" b="1" i="1" spc="5" dirty="0">
                  <a:solidFill>
                    <a:srgbClr val="005A57"/>
                  </a:solidFill>
                  <a:latin typeface="Times New Roman"/>
                  <a:cs typeface="Times New Roman"/>
                </a:rPr>
                <a:t>и</a:t>
              </a:r>
              <a:r>
                <a:rPr sz="1600" b="1" i="1" spc="-10" dirty="0">
                  <a:solidFill>
                    <a:srgbClr val="005A57"/>
                  </a:solidFill>
                  <a:latin typeface="Times New Roman"/>
                  <a:cs typeface="Times New Roman"/>
                </a:rPr>
                <a:t>с</a:t>
              </a:r>
              <a:r>
                <a:rPr sz="1600" b="1" i="1" spc="-15" dirty="0">
                  <a:solidFill>
                    <a:srgbClr val="005A57"/>
                  </a:solidFill>
                  <a:latin typeface="Times New Roman"/>
                  <a:cs typeface="Times New Roman"/>
                </a:rPr>
                <a:t>л</a:t>
              </a:r>
              <a:r>
                <a:rPr sz="1600" b="1" i="1" dirty="0">
                  <a:solidFill>
                    <a:srgbClr val="005A57"/>
                  </a:solidFill>
                  <a:latin typeface="Times New Roman"/>
                  <a:cs typeface="Times New Roman"/>
                </a:rPr>
                <a:t>а </a:t>
              </a:r>
              <a:r>
                <a:rPr sz="1600" b="1" i="1" spc="-60" dirty="0">
                  <a:solidFill>
                    <a:srgbClr val="005A57"/>
                  </a:solidFill>
                  <a:latin typeface="Times New Roman"/>
                  <a:cs typeface="Times New Roman"/>
                </a:rPr>
                <a:t>с</a:t>
              </a:r>
              <a:r>
                <a:rPr sz="1600" b="1" i="1" spc="10" dirty="0">
                  <a:solidFill>
                    <a:srgbClr val="005A57"/>
                  </a:solidFill>
                  <a:latin typeface="Times New Roman"/>
                  <a:cs typeface="Times New Roman"/>
                </a:rPr>
                <a:t>о</a:t>
              </a:r>
              <a:r>
                <a:rPr sz="1600" b="1" i="1" spc="-15" dirty="0">
                  <a:solidFill>
                    <a:srgbClr val="005A57"/>
                  </a:solidFill>
                  <a:latin typeface="Times New Roman"/>
                  <a:cs typeface="Times New Roman"/>
                </a:rPr>
                <a:t>в</a:t>
              </a:r>
              <a:r>
                <a:rPr sz="1600" b="1" i="1" spc="-10" dirty="0">
                  <a:solidFill>
                    <a:srgbClr val="005A57"/>
                  </a:solidFill>
                  <a:latin typeface="Times New Roman"/>
                  <a:cs typeface="Times New Roman"/>
                </a:rPr>
                <a:t>е</a:t>
              </a:r>
              <a:r>
                <a:rPr sz="1600" b="1" i="1" spc="10" dirty="0">
                  <a:solidFill>
                    <a:srgbClr val="005A57"/>
                  </a:solidFill>
                  <a:latin typeface="Times New Roman"/>
                  <a:cs typeface="Times New Roman"/>
                </a:rPr>
                <a:t>р</a:t>
              </a:r>
              <a:r>
                <a:rPr sz="1600" b="1" i="1" spc="-15" dirty="0">
                  <a:solidFill>
                    <a:srgbClr val="005A57"/>
                  </a:solidFill>
                  <a:latin typeface="Times New Roman"/>
                  <a:cs typeface="Times New Roman"/>
                </a:rPr>
                <a:t>ш</a:t>
              </a:r>
              <a:r>
                <a:rPr sz="1600" b="1" i="1" spc="10" dirty="0">
                  <a:solidFill>
                    <a:srgbClr val="005A57"/>
                  </a:solidFill>
                  <a:latin typeface="Times New Roman"/>
                  <a:cs typeface="Times New Roman"/>
                </a:rPr>
                <a:t>а</a:t>
              </a:r>
              <a:r>
                <a:rPr sz="1600" b="1" i="1" spc="-60" dirty="0">
                  <a:solidFill>
                    <a:srgbClr val="005A57"/>
                  </a:solidFill>
                  <a:latin typeface="Times New Roman"/>
                  <a:cs typeface="Times New Roman"/>
                </a:rPr>
                <a:t>е</a:t>
              </a:r>
              <a:r>
                <a:rPr sz="1600" b="1" i="1" spc="-10" dirty="0">
                  <a:solidFill>
                    <a:srgbClr val="005A57"/>
                  </a:solidFill>
                  <a:latin typeface="Times New Roman"/>
                  <a:cs typeface="Times New Roman"/>
                </a:rPr>
                <a:t>м</a:t>
              </a:r>
              <a:r>
                <a:rPr sz="1600" b="1" i="1" dirty="0">
                  <a:solidFill>
                    <a:srgbClr val="005A57"/>
                  </a:solidFill>
                  <a:latin typeface="Times New Roman"/>
                  <a:cs typeface="Times New Roman"/>
                </a:rPr>
                <a:t>ых</a:t>
              </a:r>
              <a:r>
                <a:rPr sz="1600" b="1" i="1" spc="10" dirty="0">
                  <a:solidFill>
                    <a:srgbClr val="005A57"/>
                  </a:solidFill>
                  <a:latin typeface="Times New Roman"/>
                  <a:cs typeface="Times New Roman"/>
                </a:rPr>
                <a:t> </a:t>
              </a:r>
              <a:r>
                <a:rPr sz="1600" b="1" i="1" spc="5" dirty="0">
                  <a:solidFill>
                    <a:srgbClr val="005A57"/>
                  </a:solidFill>
                  <a:latin typeface="Times New Roman"/>
                  <a:cs typeface="Times New Roman"/>
                </a:rPr>
                <a:t>п</a:t>
              </a:r>
              <a:r>
                <a:rPr sz="1600" b="1" i="1" spc="10" dirty="0">
                  <a:solidFill>
                    <a:srgbClr val="005A57"/>
                  </a:solidFill>
                  <a:latin typeface="Times New Roman"/>
                  <a:cs typeface="Times New Roman"/>
                </a:rPr>
                <a:t>ра</a:t>
              </a:r>
              <a:r>
                <a:rPr sz="1600" b="1" i="1" spc="-15" dirty="0">
                  <a:solidFill>
                    <a:srgbClr val="005A57"/>
                  </a:solidFill>
                  <a:latin typeface="Times New Roman"/>
                  <a:cs typeface="Times New Roman"/>
                </a:rPr>
                <a:t>в</a:t>
              </a:r>
              <a:r>
                <a:rPr sz="1600" b="1" i="1" spc="10" dirty="0">
                  <a:solidFill>
                    <a:srgbClr val="005A57"/>
                  </a:solidFill>
                  <a:latin typeface="Times New Roman"/>
                  <a:cs typeface="Times New Roman"/>
                </a:rPr>
                <a:t>о</a:t>
              </a:r>
              <a:r>
                <a:rPr sz="1600" b="1" i="1" spc="5" dirty="0">
                  <a:solidFill>
                    <a:srgbClr val="005A57"/>
                  </a:solidFill>
                  <a:latin typeface="Times New Roman"/>
                  <a:cs typeface="Times New Roman"/>
                </a:rPr>
                <a:t>н</a:t>
              </a:r>
              <a:r>
                <a:rPr sz="1600" b="1" i="1" spc="-15" dirty="0">
                  <a:solidFill>
                    <a:srgbClr val="005A57"/>
                  </a:solidFill>
                  <a:latin typeface="Times New Roman"/>
                  <a:cs typeface="Times New Roman"/>
                </a:rPr>
                <a:t>ар</a:t>
              </a:r>
              <a:r>
                <a:rPr sz="1600" b="1" i="1" spc="-10" dirty="0">
                  <a:solidFill>
                    <a:srgbClr val="005A57"/>
                  </a:solidFill>
                  <a:latin typeface="Times New Roman"/>
                  <a:cs typeface="Times New Roman"/>
                </a:rPr>
                <a:t>у</a:t>
              </a:r>
              <a:r>
                <a:rPr sz="1600" b="1" i="1" spc="-15" dirty="0">
                  <a:solidFill>
                    <a:srgbClr val="005A57"/>
                  </a:solidFill>
                  <a:latin typeface="Times New Roman"/>
                  <a:cs typeface="Times New Roman"/>
                </a:rPr>
                <a:t>ш</a:t>
              </a:r>
              <a:r>
                <a:rPr sz="1600" b="1" i="1" spc="-10" dirty="0">
                  <a:solidFill>
                    <a:srgbClr val="005A57"/>
                  </a:solidFill>
                  <a:latin typeface="Times New Roman"/>
                  <a:cs typeface="Times New Roman"/>
                </a:rPr>
                <a:t>е</a:t>
              </a:r>
              <a:r>
                <a:rPr sz="1600" b="1" i="1" spc="5" dirty="0">
                  <a:solidFill>
                    <a:srgbClr val="005A57"/>
                  </a:solidFill>
                  <a:latin typeface="Times New Roman"/>
                  <a:cs typeface="Times New Roman"/>
                </a:rPr>
                <a:t>ний</a:t>
              </a:r>
              <a:r>
                <a:rPr sz="1600" b="1" i="1" dirty="0">
                  <a:solidFill>
                    <a:srgbClr val="005A57"/>
                  </a:solidFill>
                  <a:latin typeface="Times New Roman"/>
                  <a:cs typeface="Times New Roman"/>
                </a:rPr>
                <a:t>,</a:t>
              </a:r>
              <a:r>
                <a:rPr sz="1600" b="1" i="1" spc="-90" dirty="0">
                  <a:solidFill>
                    <a:srgbClr val="005A57"/>
                  </a:solidFill>
                  <a:latin typeface="Times New Roman"/>
                  <a:cs typeface="Times New Roman"/>
                </a:rPr>
                <a:t> </a:t>
              </a:r>
              <a:r>
                <a:rPr sz="1600" b="1" i="1" spc="5" dirty="0">
                  <a:solidFill>
                    <a:srgbClr val="005A57"/>
                  </a:solidFill>
                  <a:latin typeface="Times New Roman"/>
                  <a:cs typeface="Times New Roman"/>
                </a:rPr>
                <a:t>г</a:t>
              </a:r>
              <a:r>
                <a:rPr sz="1600" b="1" i="1" spc="10" dirty="0">
                  <a:solidFill>
                    <a:srgbClr val="005A57"/>
                  </a:solidFill>
                  <a:latin typeface="Times New Roman"/>
                  <a:cs typeface="Times New Roman"/>
                </a:rPr>
                <a:t>ра</a:t>
              </a:r>
              <a:r>
                <a:rPr sz="1600" b="1" i="1" spc="-10" dirty="0">
                  <a:solidFill>
                    <a:srgbClr val="005A57"/>
                  </a:solidFill>
                  <a:latin typeface="Times New Roman"/>
                  <a:cs typeface="Times New Roman"/>
                </a:rPr>
                <a:t>ж</a:t>
              </a:r>
              <a:r>
                <a:rPr sz="1600" b="1" i="1" dirty="0">
                  <a:solidFill>
                    <a:srgbClr val="005A57"/>
                  </a:solidFill>
                  <a:latin typeface="Times New Roman"/>
                  <a:cs typeface="Times New Roman"/>
                </a:rPr>
                <a:t>д</a:t>
              </a:r>
              <a:r>
                <a:rPr sz="1600" b="1" i="1" spc="5" dirty="0">
                  <a:solidFill>
                    <a:srgbClr val="005A57"/>
                  </a:solidFill>
                  <a:latin typeface="Times New Roman"/>
                  <a:cs typeface="Times New Roman"/>
                </a:rPr>
                <a:t>ан</a:t>
              </a:r>
              <a:r>
                <a:rPr sz="1600" b="1" i="1" spc="-10" dirty="0">
                  <a:solidFill>
                    <a:srgbClr val="005A57"/>
                  </a:solidFill>
                  <a:latin typeface="Times New Roman"/>
                  <a:cs typeface="Times New Roman"/>
                </a:rPr>
                <a:t>с</a:t>
              </a:r>
              <a:r>
                <a:rPr sz="1600" b="1" i="1" spc="-50" dirty="0">
                  <a:solidFill>
                    <a:srgbClr val="005A57"/>
                  </a:solidFill>
                  <a:latin typeface="Times New Roman"/>
                  <a:cs typeface="Times New Roman"/>
                </a:rPr>
                <a:t>к</a:t>
              </a:r>
              <a:r>
                <a:rPr sz="1600" b="1" i="1" spc="10" dirty="0">
                  <a:solidFill>
                    <a:srgbClr val="005A57"/>
                  </a:solidFill>
                  <a:latin typeface="Times New Roman"/>
                  <a:cs typeface="Times New Roman"/>
                </a:rPr>
                <a:t>а</a:t>
              </a:r>
              <a:r>
                <a:rPr sz="1600" b="1" i="1" dirty="0">
                  <a:solidFill>
                    <a:srgbClr val="005A57"/>
                  </a:solidFill>
                  <a:latin typeface="Times New Roman"/>
                  <a:cs typeface="Times New Roman"/>
                </a:rPr>
                <a:t>я</a:t>
              </a:r>
              <a:r>
                <a:rPr sz="1600" b="1" i="1" spc="-35" dirty="0">
                  <a:solidFill>
                    <a:srgbClr val="005A57"/>
                  </a:solidFill>
                  <a:latin typeface="Times New Roman"/>
                  <a:cs typeface="Times New Roman"/>
                </a:rPr>
                <a:t> </a:t>
              </a:r>
              <a:r>
                <a:rPr sz="1600" b="1" i="1" spc="10" dirty="0">
                  <a:solidFill>
                    <a:srgbClr val="005A57"/>
                  </a:solidFill>
                  <a:latin typeface="Times New Roman"/>
                  <a:cs typeface="Times New Roman"/>
                </a:rPr>
                <a:t>о</a:t>
              </a:r>
              <a:r>
                <a:rPr sz="1600" b="1" i="1" spc="-35" dirty="0">
                  <a:solidFill>
                    <a:srgbClr val="005A57"/>
                  </a:solidFill>
                  <a:latin typeface="Times New Roman"/>
                  <a:cs typeface="Times New Roman"/>
                </a:rPr>
                <a:t>б</a:t>
              </a:r>
              <a:r>
                <a:rPr sz="1600" b="1" i="1" spc="10" dirty="0">
                  <a:solidFill>
                    <a:srgbClr val="005A57"/>
                  </a:solidFill>
                  <a:latin typeface="Times New Roman"/>
                  <a:cs typeface="Times New Roman"/>
                </a:rPr>
                <a:t>оро</a:t>
              </a:r>
              <a:r>
                <a:rPr sz="1600" b="1" i="1" spc="5" dirty="0">
                  <a:solidFill>
                    <a:srgbClr val="005A57"/>
                  </a:solidFill>
                  <a:latin typeface="Times New Roman"/>
                  <a:cs typeface="Times New Roman"/>
                </a:rPr>
                <a:t>н</a:t>
              </a:r>
              <a:r>
                <a:rPr sz="1600" b="1" i="1" dirty="0">
                  <a:solidFill>
                    <a:srgbClr val="005A57"/>
                  </a:solidFill>
                  <a:latin typeface="Times New Roman"/>
                  <a:cs typeface="Times New Roman"/>
                </a:rPr>
                <a:t>а</a:t>
              </a:r>
              <a:r>
                <a:rPr sz="1600" b="1" i="1" spc="-60" dirty="0">
                  <a:solidFill>
                    <a:srgbClr val="005A57"/>
                  </a:solidFill>
                  <a:latin typeface="Times New Roman"/>
                  <a:cs typeface="Times New Roman"/>
                </a:rPr>
                <a:t> </a:t>
              </a:r>
              <a:r>
                <a:rPr sz="1600" b="1" i="1" spc="-10" dirty="0">
                  <a:solidFill>
                    <a:srgbClr val="005A57"/>
                  </a:solidFill>
                  <a:latin typeface="Times New Roman"/>
                  <a:cs typeface="Times New Roman"/>
                </a:rPr>
                <a:t>з</a:t>
              </a:r>
              <a:r>
                <a:rPr sz="1600" b="1" i="1" spc="10" dirty="0">
                  <a:solidFill>
                    <a:srgbClr val="005A57"/>
                  </a:solidFill>
                  <a:latin typeface="Times New Roman"/>
                  <a:cs typeface="Times New Roman"/>
                </a:rPr>
                <a:t>а</a:t>
              </a:r>
              <a:r>
                <a:rPr sz="1600" b="1" i="1" spc="-15" dirty="0">
                  <a:solidFill>
                    <a:srgbClr val="005A57"/>
                  </a:solidFill>
                  <a:latin typeface="Times New Roman"/>
                  <a:cs typeface="Times New Roman"/>
                </a:rPr>
                <a:t>щ</a:t>
              </a:r>
              <a:r>
                <a:rPr sz="1600" b="1" i="1" spc="5" dirty="0">
                  <a:solidFill>
                    <a:srgbClr val="005A57"/>
                  </a:solidFill>
                  <a:latin typeface="Times New Roman"/>
                  <a:cs typeface="Times New Roman"/>
                </a:rPr>
                <a:t>и</a:t>
              </a:r>
              <a:r>
                <a:rPr sz="1600" b="1" i="1" spc="35" dirty="0">
                  <a:solidFill>
                    <a:srgbClr val="005A57"/>
                  </a:solidFill>
                  <a:latin typeface="Times New Roman"/>
                  <a:cs typeface="Times New Roman"/>
                </a:rPr>
                <a:t>т</a:t>
              </a:r>
              <a:r>
                <a:rPr sz="1600" b="1" i="1" dirty="0">
                  <a:solidFill>
                    <a:srgbClr val="005A57"/>
                  </a:solidFill>
                  <a:latin typeface="Times New Roman"/>
                  <a:cs typeface="Times New Roman"/>
                </a:rPr>
                <a:t>а</a:t>
              </a:r>
              <a:r>
                <a:rPr sz="1600" b="1" i="1" spc="-35" dirty="0">
                  <a:solidFill>
                    <a:srgbClr val="005A57"/>
                  </a:solidFill>
                  <a:latin typeface="Times New Roman"/>
                  <a:cs typeface="Times New Roman"/>
                </a:rPr>
                <a:t> </a:t>
              </a:r>
              <a:r>
                <a:rPr sz="1600" b="1" i="1" spc="5" dirty="0">
                  <a:solidFill>
                    <a:srgbClr val="005A57"/>
                  </a:solidFill>
                  <a:latin typeface="Times New Roman"/>
                  <a:cs typeface="Times New Roman"/>
                </a:rPr>
                <a:t>н</a:t>
              </a:r>
              <a:r>
                <a:rPr sz="1600" b="1" i="1" spc="10" dirty="0">
                  <a:solidFill>
                    <a:srgbClr val="005A57"/>
                  </a:solidFill>
                  <a:latin typeface="Times New Roman"/>
                  <a:cs typeface="Times New Roman"/>
                </a:rPr>
                <a:t>а</a:t>
              </a:r>
              <a:r>
                <a:rPr sz="1600" b="1" i="1" spc="-35" dirty="0">
                  <a:solidFill>
                    <a:srgbClr val="005A57"/>
                  </a:solidFill>
                  <a:latin typeface="Times New Roman"/>
                  <a:cs typeface="Times New Roman"/>
                </a:rPr>
                <a:t>с</a:t>
              </a:r>
              <a:r>
                <a:rPr sz="1600" b="1" i="1" spc="-60" dirty="0">
                  <a:solidFill>
                    <a:srgbClr val="005A57"/>
                  </a:solidFill>
                  <a:latin typeface="Times New Roman"/>
                  <a:cs typeface="Times New Roman"/>
                </a:rPr>
                <a:t>е</a:t>
              </a:r>
              <a:r>
                <a:rPr sz="1600" b="1" i="1" spc="-15" dirty="0">
                  <a:solidFill>
                    <a:srgbClr val="005A57"/>
                  </a:solidFill>
                  <a:latin typeface="Times New Roman"/>
                  <a:cs typeface="Times New Roman"/>
                </a:rPr>
                <a:t>л</a:t>
              </a:r>
              <a:r>
                <a:rPr sz="1600" b="1" i="1" spc="-10" dirty="0">
                  <a:solidFill>
                    <a:srgbClr val="005A57"/>
                  </a:solidFill>
                  <a:latin typeface="Times New Roman"/>
                  <a:cs typeface="Times New Roman"/>
                </a:rPr>
                <a:t>е</a:t>
              </a:r>
              <a:r>
                <a:rPr sz="1600" b="1" i="1" spc="5" dirty="0">
                  <a:solidFill>
                    <a:srgbClr val="005A57"/>
                  </a:solidFill>
                  <a:latin typeface="Times New Roman"/>
                  <a:cs typeface="Times New Roman"/>
                </a:rPr>
                <a:t>ни</a:t>
              </a:r>
              <a:r>
                <a:rPr sz="1600" b="1" i="1" dirty="0">
                  <a:solidFill>
                    <a:srgbClr val="005A57"/>
                  </a:solidFill>
                  <a:latin typeface="Times New Roman"/>
                  <a:cs typeface="Times New Roman"/>
                </a:rPr>
                <a:t>я</a:t>
              </a:r>
              <a:r>
                <a:rPr sz="1600" b="1" i="1" spc="-15" dirty="0">
                  <a:solidFill>
                    <a:srgbClr val="005A57"/>
                  </a:solidFill>
                  <a:latin typeface="Times New Roman"/>
                  <a:cs typeface="Times New Roman"/>
                </a:rPr>
                <a:t> </a:t>
              </a:r>
              <a:r>
                <a:rPr sz="1600" b="1" i="1" spc="10" dirty="0">
                  <a:solidFill>
                    <a:srgbClr val="005A57"/>
                  </a:solidFill>
                  <a:latin typeface="Times New Roman"/>
                  <a:cs typeface="Times New Roman"/>
                </a:rPr>
                <a:t>о</a:t>
              </a:r>
              <a:r>
                <a:rPr sz="1600" b="1" i="1" dirty="0">
                  <a:solidFill>
                    <a:srgbClr val="005A57"/>
                  </a:solidFill>
                  <a:latin typeface="Times New Roman"/>
                  <a:cs typeface="Times New Roman"/>
                </a:rPr>
                <a:t>т</a:t>
              </a:r>
              <a:r>
                <a:rPr sz="1600" b="1" i="1" spc="-5" dirty="0">
                  <a:solidFill>
                    <a:srgbClr val="005A57"/>
                  </a:solidFill>
                  <a:latin typeface="Times New Roman"/>
                  <a:cs typeface="Times New Roman"/>
                </a:rPr>
                <a:t> </a:t>
              </a:r>
              <a:r>
                <a:rPr sz="1600" b="1" i="1" dirty="0">
                  <a:solidFill>
                    <a:srgbClr val="005A57"/>
                  </a:solidFill>
                  <a:latin typeface="Times New Roman"/>
                  <a:cs typeface="Times New Roman"/>
                </a:rPr>
                <a:t>ЧС </a:t>
              </a:r>
              <a:r>
                <a:rPr sz="1600" b="1" i="1" spc="5" dirty="0">
                  <a:solidFill>
                    <a:srgbClr val="005A57"/>
                  </a:solidFill>
                  <a:latin typeface="Times New Roman"/>
                  <a:cs typeface="Times New Roman"/>
                </a:rPr>
                <a:t>п</a:t>
              </a:r>
              <a:r>
                <a:rPr sz="1600" b="1" i="1" spc="10" dirty="0">
                  <a:solidFill>
                    <a:srgbClr val="005A57"/>
                  </a:solidFill>
                  <a:latin typeface="Times New Roman"/>
                  <a:cs typeface="Times New Roman"/>
                </a:rPr>
                <a:t>р</a:t>
              </a:r>
              <a:r>
                <a:rPr sz="1600" b="1" i="1" spc="5" dirty="0">
                  <a:solidFill>
                    <a:srgbClr val="005A57"/>
                  </a:solidFill>
                  <a:latin typeface="Times New Roman"/>
                  <a:cs typeface="Times New Roman"/>
                </a:rPr>
                <a:t>и</a:t>
              </a:r>
              <a:r>
                <a:rPr sz="1600" b="1" i="1" spc="10" dirty="0">
                  <a:solidFill>
                    <a:srgbClr val="005A57"/>
                  </a:solidFill>
                  <a:latin typeface="Times New Roman"/>
                  <a:cs typeface="Times New Roman"/>
                </a:rPr>
                <a:t>р</a:t>
              </a:r>
              <a:r>
                <a:rPr sz="1600" b="1" i="1" spc="-15" dirty="0">
                  <a:solidFill>
                    <a:srgbClr val="005A57"/>
                  </a:solidFill>
                  <a:latin typeface="Times New Roman"/>
                  <a:cs typeface="Times New Roman"/>
                </a:rPr>
                <a:t>о</a:t>
              </a:r>
              <a:r>
                <a:rPr sz="1600" b="1" i="1" dirty="0">
                  <a:solidFill>
                    <a:srgbClr val="005A57"/>
                  </a:solidFill>
                  <a:latin typeface="Times New Roman"/>
                  <a:cs typeface="Times New Roman"/>
                </a:rPr>
                <a:t>дн</a:t>
              </a:r>
              <a:r>
                <a:rPr sz="1600" b="1" i="1" spc="10" dirty="0">
                  <a:solidFill>
                    <a:srgbClr val="005A57"/>
                  </a:solidFill>
                  <a:latin typeface="Times New Roman"/>
                  <a:cs typeface="Times New Roman"/>
                </a:rPr>
                <a:t>о</a:t>
              </a:r>
              <a:r>
                <a:rPr sz="1600" b="1" i="1" spc="-20" dirty="0">
                  <a:solidFill>
                    <a:srgbClr val="005A57"/>
                  </a:solidFill>
                  <a:latin typeface="Times New Roman"/>
                  <a:cs typeface="Times New Roman"/>
                </a:rPr>
                <a:t>г</a:t>
              </a:r>
              <a:r>
                <a:rPr sz="1600" b="1" i="1" dirty="0">
                  <a:solidFill>
                    <a:srgbClr val="005A57"/>
                  </a:solidFill>
                  <a:latin typeface="Times New Roman"/>
                  <a:cs typeface="Times New Roman"/>
                </a:rPr>
                <a:t>о</a:t>
              </a:r>
              <a:r>
                <a:rPr sz="1600" b="1" i="1" spc="-60" dirty="0">
                  <a:solidFill>
                    <a:srgbClr val="005A57"/>
                  </a:solidFill>
                  <a:latin typeface="Times New Roman"/>
                  <a:cs typeface="Times New Roman"/>
                </a:rPr>
                <a:t> </a:t>
              </a:r>
              <a:r>
                <a:rPr sz="1600" b="1" i="1" dirty="0">
                  <a:solidFill>
                    <a:srgbClr val="005A57"/>
                  </a:solidFill>
                  <a:latin typeface="Times New Roman"/>
                  <a:cs typeface="Times New Roman"/>
                </a:rPr>
                <a:t>и </a:t>
              </a:r>
              <a:r>
                <a:rPr sz="1600" b="1" i="1" spc="10" dirty="0">
                  <a:solidFill>
                    <a:srgbClr val="005A57"/>
                  </a:solidFill>
                  <a:latin typeface="Times New Roman"/>
                  <a:cs typeface="Times New Roman"/>
                </a:rPr>
                <a:t>т</a:t>
              </a:r>
              <a:r>
                <a:rPr sz="1600" b="1" i="1" spc="-35" dirty="0">
                  <a:solidFill>
                    <a:srgbClr val="005A57"/>
                  </a:solidFill>
                  <a:latin typeface="Times New Roman"/>
                  <a:cs typeface="Times New Roman"/>
                </a:rPr>
                <a:t>е</a:t>
              </a:r>
              <a:r>
                <a:rPr sz="1600" b="1" i="1" spc="5" dirty="0">
                  <a:solidFill>
                    <a:srgbClr val="005A57"/>
                  </a:solidFill>
                  <a:latin typeface="Times New Roman"/>
                  <a:cs typeface="Times New Roman"/>
                </a:rPr>
                <a:t>хног</a:t>
              </a:r>
              <a:r>
                <a:rPr sz="1600" b="1" i="1" spc="-10" dirty="0">
                  <a:solidFill>
                    <a:srgbClr val="005A57"/>
                  </a:solidFill>
                  <a:latin typeface="Times New Roman"/>
                  <a:cs typeface="Times New Roman"/>
                </a:rPr>
                <a:t>е</a:t>
              </a:r>
              <a:r>
                <a:rPr sz="1600" b="1" i="1" spc="5" dirty="0">
                  <a:solidFill>
                    <a:srgbClr val="005A57"/>
                  </a:solidFill>
                  <a:latin typeface="Times New Roman"/>
                  <a:cs typeface="Times New Roman"/>
                </a:rPr>
                <a:t>нн</a:t>
              </a:r>
              <a:r>
                <a:rPr sz="1600" b="1" i="1" spc="-15" dirty="0">
                  <a:solidFill>
                    <a:srgbClr val="005A57"/>
                  </a:solidFill>
                  <a:latin typeface="Times New Roman"/>
                  <a:cs typeface="Times New Roman"/>
                </a:rPr>
                <a:t>о</a:t>
              </a:r>
              <a:r>
                <a:rPr sz="1600" b="1" i="1" spc="5" dirty="0">
                  <a:solidFill>
                    <a:srgbClr val="005A57"/>
                  </a:solidFill>
                  <a:latin typeface="Times New Roman"/>
                  <a:cs typeface="Times New Roman"/>
                </a:rPr>
                <a:t>г</a:t>
              </a:r>
              <a:r>
                <a:rPr sz="1600" b="1" i="1" dirty="0">
                  <a:solidFill>
                    <a:srgbClr val="005A57"/>
                  </a:solidFill>
                  <a:latin typeface="Times New Roman"/>
                  <a:cs typeface="Times New Roman"/>
                </a:rPr>
                <a:t>о</a:t>
              </a:r>
              <a:r>
                <a:rPr sz="1600" b="1" i="1" spc="-80" dirty="0">
                  <a:solidFill>
                    <a:srgbClr val="005A57"/>
                  </a:solidFill>
                  <a:latin typeface="Times New Roman"/>
                  <a:cs typeface="Times New Roman"/>
                </a:rPr>
                <a:t> </a:t>
              </a:r>
              <a:r>
                <a:rPr sz="1600" b="1" i="1" spc="-15" dirty="0">
                  <a:solidFill>
                    <a:srgbClr val="005A57"/>
                  </a:solidFill>
                  <a:latin typeface="Times New Roman"/>
                  <a:cs typeface="Times New Roman"/>
                </a:rPr>
                <a:t>х</a:t>
              </a:r>
              <a:r>
                <a:rPr sz="1600" b="1" i="1" spc="5" dirty="0">
                  <a:solidFill>
                    <a:srgbClr val="005A57"/>
                  </a:solidFill>
                  <a:latin typeface="Times New Roman"/>
                  <a:cs typeface="Times New Roman"/>
                </a:rPr>
                <a:t>ара</a:t>
              </a:r>
              <a:r>
                <a:rPr sz="1600" b="1" i="1" spc="-30" dirty="0">
                  <a:solidFill>
                    <a:srgbClr val="005A57"/>
                  </a:solidFill>
                  <a:latin typeface="Times New Roman"/>
                  <a:cs typeface="Times New Roman"/>
                </a:rPr>
                <a:t>к</a:t>
              </a:r>
              <a:r>
                <a:rPr sz="1600" b="1" i="1" spc="-15" dirty="0">
                  <a:solidFill>
                    <a:srgbClr val="005A57"/>
                  </a:solidFill>
                  <a:latin typeface="Times New Roman"/>
                  <a:cs typeface="Times New Roman"/>
                </a:rPr>
                <a:t>т</a:t>
              </a:r>
              <a:r>
                <a:rPr sz="1600" b="1" i="1" spc="-10" dirty="0">
                  <a:solidFill>
                    <a:srgbClr val="005A57"/>
                  </a:solidFill>
                  <a:latin typeface="Times New Roman"/>
                  <a:cs typeface="Times New Roman"/>
                </a:rPr>
                <a:t>е</a:t>
              </a:r>
              <a:r>
                <a:rPr sz="1600" b="1" i="1" spc="5" dirty="0">
                  <a:solidFill>
                    <a:srgbClr val="005A57"/>
                  </a:solidFill>
                  <a:latin typeface="Times New Roman"/>
                  <a:cs typeface="Times New Roman"/>
                </a:rPr>
                <a:t>ра</a:t>
              </a:r>
              <a:r>
                <a:rPr sz="1600" b="1" i="1" dirty="0">
                  <a:solidFill>
                    <a:srgbClr val="005A57"/>
                  </a:solidFill>
                  <a:latin typeface="Times New Roman"/>
                  <a:cs typeface="Times New Roman"/>
                </a:rPr>
                <a:t>,</a:t>
              </a:r>
              <a:r>
                <a:rPr sz="1600" b="1" i="1" spc="-85" dirty="0">
                  <a:solidFill>
                    <a:srgbClr val="005A57"/>
                  </a:solidFill>
                  <a:latin typeface="Times New Roman"/>
                  <a:cs typeface="Times New Roman"/>
                </a:rPr>
                <a:t> </a:t>
              </a:r>
              <a:r>
                <a:rPr sz="1600" b="1" i="1" dirty="0">
                  <a:solidFill>
                    <a:srgbClr val="005A57"/>
                  </a:solidFill>
                  <a:latin typeface="Times New Roman"/>
                  <a:cs typeface="Times New Roman"/>
                </a:rPr>
                <a:t>п</a:t>
              </a:r>
              <a:r>
                <a:rPr sz="1600" b="1" i="1" spc="5" dirty="0">
                  <a:solidFill>
                    <a:srgbClr val="005A57"/>
                  </a:solidFill>
                  <a:latin typeface="Times New Roman"/>
                  <a:cs typeface="Times New Roman"/>
                </a:rPr>
                <a:t>р</a:t>
              </a:r>
              <a:r>
                <a:rPr sz="1600" b="1" i="1" spc="-60" dirty="0">
                  <a:solidFill>
                    <a:srgbClr val="005A57"/>
                  </a:solidFill>
                  <a:latin typeface="Times New Roman"/>
                  <a:cs typeface="Times New Roman"/>
                </a:rPr>
                <a:t>е</a:t>
              </a:r>
              <a:r>
                <a:rPr sz="1600" b="1" i="1" spc="-35" dirty="0">
                  <a:solidFill>
                    <a:srgbClr val="005A57"/>
                  </a:solidFill>
                  <a:latin typeface="Times New Roman"/>
                  <a:cs typeface="Times New Roman"/>
                </a:rPr>
                <a:t>д</a:t>
              </a:r>
              <a:r>
                <a:rPr sz="1600" b="1" i="1" spc="-10" dirty="0">
                  <a:solidFill>
                    <a:srgbClr val="005A57"/>
                  </a:solidFill>
                  <a:latin typeface="Times New Roman"/>
                  <a:cs typeface="Times New Roman"/>
                </a:rPr>
                <a:t>у</a:t>
              </a:r>
              <a:r>
                <a:rPr sz="1600" b="1" i="1" dirty="0">
                  <a:solidFill>
                    <a:srgbClr val="005A57"/>
                  </a:solidFill>
                  <a:latin typeface="Times New Roman"/>
                  <a:cs typeface="Times New Roman"/>
                </a:rPr>
                <a:t>п</a:t>
              </a:r>
              <a:r>
                <a:rPr sz="1600" b="1" i="1" spc="5" dirty="0">
                  <a:solidFill>
                    <a:srgbClr val="005A57"/>
                  </a:solidFill>
                  <a:latin typeface="Times New Roman"/>
                  <a:cs typeface="Times New Roman"/>
                </a:rPr>
                <a:t>р</a:t>
              </a:r>
              <a:r>
                <a:rPr sz="1600" b="1" i="1" spc="-60" dirty="0">
                  <a:solidFill>
                    <a:srgbClr val="005A57"/>
                  </a:solidFill>
                  <a:latin typeface="Times New Roman"/>
                  <a:cs typeface="Times New Roman"/>
                </a:rPr>
                <a:t>е</a:t>
              </a:r>
              <a:r>
                <a:rPr sz="1600" b="1" i="1" spc="-15" dirty="0">
                  <a:solidFill>
                    <a:srgbClr val="005A57"/>
                  </a:solidFill>
                  <a:latin typeface="Times New Roman"/>
                  <a:cs typeface="Times New Roman"/>
                </a:rPr>
                <a:t>ж</a:t>
              </a:r>
              <a:r>
                <a:rPr sz="1600" b="1" i="1" spc="-10" dirty="0">
                  <a:solidFill>
                    <a:srgbClr val="005A57"/>
                  </a:solidFill>
                  <a:latin typeface="Times New Roman"/>
                  <a:cs typeface="Times New Roman"/>
                </a:rPr>
                <a:t>де</a:t>
              </a:r>
              <a:r>
                <a:rPr sz="1600" b="1" i="1" spc="5" dirty="0">
                  <a:solidFill>
                    <a:srgbClr val="005A57"/>
                  </a:solidFill>
                  <a:latin typeface="Times New Roman"/>
                  <a:cs typeface="Times New Roman"/>
                </a:rPr>
                <a:t>н</a:t>
              </a:r>
              <a:r>
                <a:rPr sz="1600" b="1" i="1" dirty="0">
                  <a:solidFill>
                    <a:srgbClr val="005A57"/>
                  </a:solidFill>
                  <a:latin typeface="Times New Roman"/>
                  <a:cs typeface="Times New Roman"/>
                </a:rPr>
                <a:t>ие</a:t>
              </a:r>
              <a:r>
                <a:rPr sz="1600" b="1" i="1" spc="-10" dirty="0">
                  <a:solidFill>
                    <a:srgbClr val="005A57"/>
                  </a:solidFill>
                  <a:latin typeface="Times New Roman"/>
                  <a:cs typeface="Times New Roman"/>
                </a:rPr>
                <a:t> </a:t>
              </a:r>
              <a:r>
                <a:rPr sz="1600" b="1" i="1" spc="15" dirty="0">
                  <a:solidFill>
                    <a:srgbClr val="005A57"/>
                  </a:solidFill>
                  <a:latin typeface="Times New Roman"/>
                  <a:cs typeface="Times New Roman"/>
                </a:rPr>
                <a:t>т</a:t>
              </a:r>
              <a:r>
                <a:rPr sz="1600" b="1" i="1" spc="-10" dirty="0">
                  <a:solidFill>
                    <a:srgbClr val="005A57"/>
                  </a:solidFill>
                  <a:latin typeface="Times New Roman"/>
                  <a:cs typeface="Times New Roman"/>
                </a:rPr>
                <a:t>е</a:t>
              </a:r>
              <a:r>
                <a:rPr sz="1600" b="1" i="1" spc="5" dirty="0">
                  <a:solidFill>
                    <a:srgbClr val="005A57"/>
                  </a:solidFill>
                  <a:latin typeface="Times New Roman"/>
                  <a:cs typeface="Times New Roman"/>
                </a:rPr>
                <a:t>ррор</a:t>
              </a:r>
              <a:r>
                <a:rPr sz="1600" b="1" i="1" spc="-20" dirty="0">
                  <a:solidFill>
                    <a:srgbClr val="005A57"/>
                  </a:solidFill>
                  <a:latin typeface="Times New Roman"/>
                  <a:cs typeface="Times New Roman"/>
                </a:rPr>
                <a:t>и</a:t>
              </a:r>
              <a:r>
                <a:rPr sz="1600" b="1" i="1" spc="-55" dirty="0">
                  <a:solidFill>
                    <a:srgbClr val="005A57"/>
                  </a:solidFill>
                  <a:latin typeface="Times New Roman"/>
                  <a:cs typeface="Times New Roman"/>
                </a:rPr>
                <a:t>з</a:t>
              </a:r>
              <a:r>
                <a:rPr sz="1600" b="1" i="1" spc="-15" dirty="0">
                  <a:solidFill>
                    <a:srgbClr val="005A57"/>
                  </a:solidFill>
                  <a:latin typeface="Times New Roman"/>
                  <a:cs typeface="Times New Roman"/>
                </a:rPr>
                <a:t>м</a:t>
              </a:r>
              <a:r>
                <a:rPr sz="1600" b="1" i="1" dirty="0">
                  <a:solidFill>
                    <a:srgbClr val="005A57"/>
                  </a:solidFill>
                  <a:latin typeface="Times New Roman"/>
                  <a:cs typeface="Times New Roman"/>
                </a:rPr>
                <a:t>а</a:t>
              </a:r>
              <a:r>
                <a:rPr sz="1600" b="1" i="1" spc="-60" dirty="0">
                  <a:solidFill>
                    <a:srgbClr val="005A57"/>
                  </a:solidFill>
                  <a:latin typeface="Times New Roman"/>
                  <a:cs typeface="Times New Roman"/>
                </a:rPr>
                <a:t> </a:t>
              </a:r>
              <a:r>
                <a:rPr sz="1600" b="1" i="1" dirty="0">
                  <a:solidFill>
                    <a:srgbClr val="005A57"/>
                  </a:solidFill>
                  <a:latin typeface="Times New Roman"/>
                  <a:cs typeface="Times New Roman"/>
                </a:rPr>
                <a:t>и э</a:t>
              </a:r>
              <a:r>
                <a:rPr sz="1600" b="1" i="1" spc="-75" dirty="0">
                  <a:solidFill>
                    <a:srgbClr val="005A57"/>
                  </a:solidFill>
                  <a:latin typeface="Times New Roman"/>
                  <a:cs typeface="Times New Roman"/>
                </a:rPr>
                <a:t>к</a:t>
              </a:r>
              <a:r>
                <a:rPr sz="1600" b="1" i="1" spc="-10" dirty="0">
                  <a:solidFill>
                    <a:srgbClr val="005A57"/>
                  </a:solidFill>
                  <a:latin typeface="Times New Roman"/>
                  <a:cs typeface="Times New Roman"/>
                </a:rPr>
                <a:t>с</a:t>
              </a:r>
              <a:r>
                <a:rPr sz="1600" b="1" i="1" spc="35" dirty="0">
                  <a:solidFill>
                    <a:srgbClr val="005A57"/>
                  </a:solidFill>
                  <a:latin typeface="Times New Roman"/>
                  <a:cs typeface="Times New Roman"/>
                </a:rPr>
                <a:t>т</a:t>
              </a:r>
              <a:r>
                <a:rPr sz="1600" b="1" i="1" spc="5" dirty="0">
                  <a:solidFill>
                    <a:srgbClr val="005A57"/>
                  </a:solidFill>
                  <a:latin typeface="Times New Roman"/>
                  <a:cs typeface="Times New Roman"/>
                </a:rPr>
                <a:t>р</a:t>
              </a:r>
              <a:r>
                <a:rPr sz="1600" b="1" i="1" spc="-60" dirty="0">
                  <a:solidFill>
                    <a:srgbClr val="005A57"/>
                  </a:solidFill>
                  <a:latin typeface="Times New Roman"/>
                  <a:cs typeface="Times New Roman"/>
                </a:rPr>
                <a:t>е</a:t>
              </a:r>
              <a:r>
                <a:rPr sz="1600" b="1" i="1" spc="-15" dirty="0">
                  <a:solidFill>
                    <a:srgbClr val="005A57"/>
                  </a:solidFill>
                  <a:latin typeface="Times New Roman"/>
                  <a:cs typeface="Times New Roman"/>
                </a:rPr>
                <a:t>м</a:t>
              </a:r>
              <a:r>
                <a:rPr sz="1600" b="1" i="1" dirty="0">
                  <a:solidFill>
                    <a:srgbClr val="005A57"/>
                  </a:solidFill>
                  <a:latin typeface="Times New Roman"/>
                  <a:cs typeface="Times New Roman"/>
                </a:rPr>
                <a:t>и</a:t>
              </a:r>
              <a:r>
                <a:rPr sz="1600" b="1" i="1" spc="-55" dirty="0">
                  <a:solidFill>
                    <a:srgbClr val="005A57"/>
                  </a:solidFill>
                  <a:latin typeface="Times New Roman"/>
                  <a:cs typeface="Times New Roman"/>
                </a:rPr>
                <a:t>з</a:t>
              </a:r>
              <a:r>
                <a:rPr sz="1600" b="1" i="1" spc="-15" dirty="0">
                  <a:solidFill>
                    <a:srgbClr val="005A57"/>
                  </a:solidFill>
                  <a:latin typeface="Times New Roman"/>
                  <a:cs typeface="Times New Roman"/>
                </a:rPr>
                <a:t>м</a:t>
              </a:r>
              <a:r>
                <a:rPr sz="1600" b="1" i="1" dirty="0">
                  <a:solidFill>
                    <a:srgbClr val="005A57"/>
                  </a:solidFill>
                  <a:latin typeface="Times New Roman"/>
                  <a:cs typeface="Times New Roman"/>
                </a:rPr>
                <a:t>а</a:t>
              </a:r>
              <a:endParaRPr sz="1600" dirty="0">
                <a:latin typeface="Times New Roman"/>
                <a:cs typeface="Times New Roman"/>
              </a:endParaRPr>
            </a:p>
          </p:txBody>
        </p:sp>
        <p:sp>
          <p:nvSpPr>
            <p:cNvPr id="8" name="object 6"/>
            <p:cNvSpPr/>
            <p:nvPr/>
          </p:nvSpPr>
          <p:spPr>
            <a:xfrm>
              <a:off x="5202935" y="3630167"/>
              <a:ext cx="1008888" cy="755903"/>
            </a:xfrm>
            <a:prstGeom prst="rect">
              <a:avLst/>
            </a:prstGeom>
            <a:blipFill>
              <a:blip r:embed="rId4" cstate="print"/>
              <a:stretch>
                <a:fillRect/>
              </a:stretch>
            </a:blipFill>
          </p:spPr>
          <p:txBody>
            <a:bodyPr wrap="square" lIns="0" tIns="0" rIns="0" bIns="0" rtlCol="0">
              <a:spAutoFit/>
            </a:bodyPr>
            <a:lstStyle/>
            <a:p>
              <a:endParaRPr/>
            </a:p>
          </p:txBody>
        </p:sp>
        <p:sp>
          <p:nvSpPr>
            <p:cNvPr id="9" name="object 7"/>
            <p:cNvSpPr/>
            <p:nvPr/>
          </p:nvSpPr>
          <p:spPr>
            <a:xfrm>
              <a:off x="862813" y="3803904"/>
              <a:ext cx="1024128" cy="661415"/>
            </a:xfrm>
            <a:prstGeom prst="rect">
              <a:avLst/>
            </a:prstGeom>
            <a:blipFill>
              <a:blip r:embed="rId5" cstate="print"/>
              <a:stretch>
                <a:fillRect/>
              </a:stretch>
            </a:blipFill>
          </p:spPr>
          <p:txBody>
            <a:bodyPr wrap="square" lIns="0" tIns="0" rIns="0" bIns="0" rtlCol="0">
              <a:spAutoFit/>
            </a:bodyPr>
            <a:lstStyle/>
            <a:p>
              <a:endParaRPr/>
            </a:p>
          </p:txBody>
        </p:sp>
        <p:sp>
          <p:nvSpPr>
            <p:cNvPr id="10" name="object 8"/>
            <p:cNvSpPr/>
            <p:nvPr/>
          </p:nvSpPr>
          <p:spPr>
            <a:xfrm>
              <a:off x="3019158" y="3757399"/>
              <a:ext cx="996696" cy="664463"/>
            </a:xfrm>
            <a:prstGeom prst="rect">
              <a:avLst/>
            </a:prstGeom>
            <a:blipFill>
              <a:blip r:embed="rId6" cstate="print"/>
              <a:stretch>
                <a:fillRect/>
              </a:stretch>
            </a:blipFill>
          </p:spPr>
          <p:txBody>
            <a:bodyPr wrap="square" lIns="0" tIns="0" rIns="0" bIns="0" rtlCol="0">
              <a:spAutoFit/>
            </a:bodyPr>
            <a:lstStyle/>
            <a:p>
              <a:endParaRPr/>
            </a:p>
          </p:txBody>
        </p:sp>
        <p:sp>
          <p:nvSpPr>
            <p:cNvPr id="11" name="object 9"/>
            <p:cNvSpPr/>
            <p:nvPr/>
          </p:nvSpPr>
          <p:spPr>
            <a:xfrm>
              <a:off x="586039" y="3578809"/>
              <a:ext cx="8967216" cy="1091183"/>
            </a:xfrm>
            <a:prstGeom prst="rect">
              <a:avLst/>
            </a:prstGeom>
            <a:blipFill>
              <a:blip r:embed="rId7" cstate="print"/>
              <a:stretch>
                <a:fillRect/>
              </a:stretch>
            </a:blipFill>
          </p:spPr>
          <p:txBody>
            <a:bodyPr wrap="square" lIns="0" tIns="0" rIns="0" bIns="0" rtlCol="0">
              <a:spAutoFit/>
            </a:bodyPr>
            <a:lstStyle/>
            <a:p>
              <a:endParaRPr/>
            </a:p>
          </p:txBody>
        </p:sp>
        <p:sp>
          <p:nvSpPr>
            <p:cNvPr id="12" name="object 13"/>
            <p:cNvSpPr txBox="1"/>
            <p:nvPr/>
          </p:nvSpPr>
          <p:spPr>
            <a:xfrm>
              <a:off x="6784597" y="786936"/>
              <a:ext cx="4113126" cy="1707114"/>
            </a:xfrm>
            <a:prstGeom prst="rect">
              <a:avLst/>
            </a:prstGeom>
          </p:spPr>
          <p:txBody>
            <a:bodyPr vert="horz" wrap="square" lIns="0" tIns="0" rIns="0" bIns="0" rtlCol="0">
              <a:spAutoFit/>
            </a:bodyPr>
            <a:lstStyle/>
            <a:p>
              <a:pPr marL="12700" marR="6350" algn="ctr">
                <a:lnSpc>
                  <a:spcPct val="100000"/>
                </a:lnSpc>
              </a:pPr>
              <a:r>
                <a:rPr sz="1800" b="1" spc="-10" dirty="0">
                  <a:solidFill>
                    <a:srgbClr val="7030A0"/>
                  </a:solidFill>
                  <a:latin typeface="Times New Roman"/>
                  <a:cs typeface="Times New Roman"/>
                </a:rPr>
                <a:t>О</a:t>
              </a:r>
              <a:r>
                <a:rPr sz="1800" b="1" spc="-35" dirty="0">
                  <a:solidFill>
                    <a:srgbClr val="7030A0"/>
                  </a:solidFill>
                  <a:latin typeface="Times New Roman"/>
                  <a:cs typeface="Times New Roman"/>
                </a:rPr>
                <a:t>с</a:t>
              </a:r>
              <a:r>
                <a:rPr sz="1800" b="1" spc="10" dirty="0">
                  <a:solidFill>
                    <a:srgbClr val="7030A0"/>
                  </a:solidFill>
                  <a:latin typeface="Times New Roman"/>
                  <a:cs typeface="Times New Roman"/>
                </a:rPr>
                <a:t>у</a:t>
              </a:r>
              <a:r>
                <a:rPr sz="1800" b="1" spc="-35" dirty="0">
                  <a:solidFill>
                    <a:srgbClr val="7030A0"/>
                  </a:solidFill>
                  <a:latin typeface="Times New Roman"/>
                  <a:cs typeface="Times New Roman"/>
                </a:rPr>
                <a:t>щ</a:t>
              </a:r>
              <a:r>
                <a:rPr sz="1800" b="1" spc="10" dirty="0">
                  <a:solidFill>
                    <a:srgbClr val="7030A0"/>
                  </a:solidFill>
                  <a:latin typeface="Times New Roman"/>
                  <a:cs typeface="Times New Roman"/>
                </a:rPr>
                <a:t>е</a:t>
              </a:r>
              <a:r>
                <a:rPr sz="1800" b="1" spc="-10" dirty="0">
                  <a:solidFill>
                    <a:srgbClr val="7030A0"/>
                  </a:solidFill>
                  <a:latin typeface="Times New Roman"/>
                  <a:cs typeface="Times New Roman"/>
                </a:rPr>
                <a:t>с</a:t>
              </a:r>
              <a:r>
                <a:rPr sz="1800" b="1" spc="-20" dirty="0">
                  <a:solidFill>
                    <a:srgbClr val="7030A0"/>
                  </a:solidFill>
                  <a:latin typeface="Times New Roman"/>
                  <a:cs typeface="Times New Roman"/>
                </a:rPr>
                <a:t>т</a:t>
              </a:r>
              <a:r>
                <a:rPr sz="1800" b="1" spc="-15" dirty="0">
                  <a:solidFill>
                    <a:srgbClr val="7030A0"/>
                  </a:solidFill>
                  <a:latin typeface="Times New Roman"/>
                  <a:cs typeface="Times New Roman"/>
                </a:rPr>
                <a:t>в</a:t>
              </a:r>
              <a:r>
                <a:rPr sz="1800" b="1" dirty="0">
                  <a:solidFill>
                    <a:srgbClr val="7030A0"/>
                  </a:solidFill>
                  <a:latin typeface="Times New Roman"/>
                  <a:cs typeface="Times New Roman"/>
                </a:rPr>
                <a:t>л</a:t>
              </a:r>
              <a:r>
                <a:rPr sz="1800" b="1" spc="-10" dirty="0">
                  <a:solidFill>
                    <a:srgbClr val="7030A0"/>
                  </a:solidFill>
                  <a:latin typeface="Times New Roman"/>
                  <a:cs typeface="Times New Roman"/>
                </a:rPr>
                <a:t>е</a:t>
              </a:r>
              <a:r>
                <a:rPr sz="1800" b="1" dirty="0">
                  <a:solidFill>
                    <a:srgbClr val="7030A0"/>
                  </a:solidFill>
                  <a:latin typeface="Times New Roman"/>
                  <a:cs typeface="Times New Roman"/>
                </a:rPr>
                <a:t>н</a:t>
              </a:r>
              <a:r>
                <a:rPr sz="1800" b="1" spc="-10" dirty="0">
                  <a:solidFill>
                    <a:srgbClr val="7030A0"/>
                  </a:solidFill>
                  <a:latin typeface="Times New Roman"/>
                  <a:cs typeface="Times New Roman"/>
                </a:rPr>
                <a:t>и</a:t>
              </a:r>
              <a:r>
                <a:rPr sz="1800" b="1" dirty="0">
                  <a:solidFill>
                    <a:srgbClr val="7030A0"/>
                  </a:solidFill>
                  <a:latin typeface="Times New Roman"/>
                  <a:cs typeface="Times New Roman"/>
                </a:rPr>
                <a:t>е</a:t>
              </a:r>
              <a:r>
                <a:rPr sz="1800" b="1" spc="90" dirty="0">
                  <a:solidFill>
                    <a:srgbClr val="7030A0"/>
                  </a:solidFill>
                  <a:latin typeface="Times New Roman"/>
                  <a:cs typeface="Times New Roman"/>
                </a:rPr>
                <a:t> </a:t>
              </a:r>
              <a:r>
                <a:rPr sz="1800" b="1" dirty="0">
                  <a:solidFill>
                    <a:srgbClr val="7030A0"/>
                  </a:solidFill>
                  <a:latin typeface="Times New Roman"/>
                  <a:cs typeface="Times New Roman"/>
                </a:rPr>
                <a:t>м</a:t>
              </a:r>
              <a:r>
                <a:rPr sz="1800" b="1" spc="-10" dirty="0">
                  <a:solidFill>
                    <a:srgbClr val="7030A0"/>
                  </a:solidFill>
                  <a:latin typeface="Times New Roman"/>
                  <a:cs typeface="Times New Roman"/>
                </a:rPr>
                <a:t>е</a:t>
              </a:r>
              <a:r>
                <a:rPr sz="1800" b="1" spc="-20" dirty="0">
                  <a:solidFill>
                    <a:srgbClr val="7030A0"/>
                  </a:solidFill>
                  <a:latin typeface="Times New Roman"/>
                  <a:cs typeface="Times New Roman"/>
                </a:rPr>
                <a:t>р</a:t>
              </a:r>
              <a:r>
                <a:rPr sz="1800" b="1" spc="-15" dirty="0">
                  <a:solidFill>
                    <a:srgbClr val="7030A0"/>
                  </a:solidFill>
                  <a:latin typeface="Times New Roman"/>
                  <a:cs typeface="Times New Roman"/>
                </a:rPr>
                <a:t>о</a:t>
              </a:r>
              <a:r>
                <a:rPr sz="1800" b="1" dirty="0">
                  <a:solidFill>
                    <a:srgbClr val="7030A0"/>
                  </a:solidFill>
                  <a:latin typeface="Times New Roman"/>
                  <a:cs typeface="Times New Roman"/>
                </a:rPr>
                <a:t>п</a:t>
              </a:r>
              <a:r>
                <a:rPr sz="1800" b="1" spc="-25" dirty="0">
                  <a:solidFill>
                    <a:srgbClr val="7030A0"/>
                  </a:solidFill>
                  <a:latin typeface="Times New Roman"/>
                  <a:cs typeface="Times New Roman"/>
                </a:rPr>
                <a:t>р</a:t>
              </a:r>
              <a:r>
                <a:rPr sz="1800" b="1" dirty="0">
                  <a:solidFill>
                    <a:srgbClr val="7030A0"/>
                  </a:solidFill>
                  <a:latin typeface="Times New Roman"/>
                  <a:cs typeface="Times New Roman"/>
                </a:rPr>
                <a:t>ия</a:t>
              </a:r>
              <a:r>
                <a:rPr sz="1800" b="1" spc="-20" dirty="0">
                  <a:solidFill>
                    <a:srgbClr val="7030A0"/>
                  </a:solidFill>
                  <a:latin typeface="Times New Roman"/>
                  <a:cs typeface="Times New Roman"/>
                </a:rPr>
                <a:t>т</a:t>
              </a:r>
              <a:r>
                <a:rPr sz="1800" b="1" dirty="0">
                  <a:solidFill>
                    <a:srgbClr val="7030A0"/>
                  </a:solidFill>
                  <a:latin typeface="Times New Roman"/>
                  <a:cs typeface="Times New Roman"/>
                </a:rPr>
                <a:t>ий по</a:t>
              </a:r>
              <a:r>
                <a:rPr sz="1800" b="1" spc="-15" dirty="0">
                  <a:solidFill>
                    <a:srgbClr val="7030A0"/>
                  </a:solidFill>
                  <a:latin typeface="Times New Roman"/>
                  <a:cs typeface="Times New Roman"/>
                </a:rPr>
                <a:t> </a:t>
              </a:r>
              <a:r>
                <a:rPr sz="1800" b="1" dirty="0">
                  <a:solidFill>
                    <a:srgbClr val="7030A0"/>
                  </a:solidFill>
                  <a:latin typeface="Times New Roman"/>
                  <a:cs typeface="Times New Roman"/>
                </a:rPr>
                <a:t>г</a:t>
              </a:r>
              <a:r>
                <a:rPr sz="1800" b="1" spc="-20" dirty="0">
                  <a:solidFill>
                    <a:srgbClr val="7030A0"/>
                  </a:solidFill>
                  <a:latin typeface="Times New Roman"/>
                  <a:cs typeface="Times New Roman"/>
                </a:rPr>
                <a:t>р</a:t>
              </a:r>
              <a:r>
                <a:rPr sz="1800" b="1" spc="-15" dirty="0">
                  <a:solidFill>
                    <a:srgbClr val="7030A0"/>
                  </a:solidFill>
                  <a:latin typeface="Times New Roman"/>
                  <a:cs typeface="Times New Roman"/>
                </a:rPr>
                <a:t>а</a:t>
              </a:r>
              <a:r>
                <a:rPr sz="1800" b="1" spc="-10" dirty="0">
                  <a:solidFill>
                    <a:srgbClr val="7030A0"/>
                  </a:solidFill>
                  <a:latin typeface="Times New Roman"/>
                  <a:cs typeface="Times New Roman"/>
                </a:rPr>
                <a:t>ж</a:t>
              </a:r>
              <a:r>
                <a:rPr sz="1800" b="1" dirty="0">
                  <a:solidFill>
                    <a:srgbClr val="7030A0"/>
                  </a:solidFill>
                  <a:latin typeface="Times New Roman"/>
                  <a:cs typeface="Times New Roman"/>
                </a:rPr>
                <a:t>д</a:t>
              </a:r>
              <a:r>
                <a:rPr sz="1800" b="1" spc="-15" dirty="0">
                  <a:solidFill>
                    <a:srgbClr val="7030A0"/>
                  </a:solidFill>
                  <a:latin typeface="Times New Roman"/>
                  <a:cs typeface="Times New Roman"/>
                </a:rPr>
                <a:t>а</a:t>
              </a:r>
              <a:r>
                <a:rPr sz="1800" b="1" dirty="0">
                  <a:solidFill>
                    <a:srgbClr val="7030A0"/>
                  </a:solidFill>
                  <a:latin typeface="Times New Roman"/>
                  <a:cs typeface="Times New Roman"/>
                </a:rPr>
                <a:t>н</a:t>
              </a:r>
              <a:r>
                <a:rPr sz="1800" b="1" spc="-15" dirty="0">
                  <a:solidFill>
                    <a:srgbClr val="7030A0"/>
                  </a:solidFill>
                  <a:latin typeface="Times New Roman"/>
                  <a:cs typeface="Times New Roman"/>
                </a:rPr>
                <a:t>с</a:t>
              </a:r>
              <a:r>
                <a:rPr sz="1800" b="1" spc="-30" dirty="0">
                  <a:solidFill>
                    <a:srgbClr val="7030A0"/>
                  </a:solidFill>
                  <a:latin typeface="Times New Roman"/>
                  <a:cs typeface="Times New Roman"/>
                </a:rPr>
                <a:t>к</a:t>
              </a:r>
              <a:r>
                <a:rPr sz="1800" b="1" spc="-15" dirty="0">
                  <a:solidFill>
                    <a:srgbClr val="7030A0"/>
                  </a:solidFill>
                  <a:latin typeface="Times New Roman"/>
                  <a:cs typeface="Times New Roman"/>
                </a:rPr>
                <a:t>о</a:t>
              </a:r>
              <a:r>
                <a:rPr sz="1800" b="1" dirty="0">
                  <a:solidFill>
                    <a:srgbClr val="7030A0"/>
                  </a:solidFill>
                  <a:latin typeface="Times New Roman"/>
                  <a:cs typeface="Times New Roman"/>
                </a:rPr>
                <a:t>й</a:t>
              </a:r>
              <a:r>
                <a:rPr sz="1800" b="1" spc="70" dirty="0">
                  <a:solidFill>
                    <a:srgbClr val="7030A0"/>
                  </a:solidFill>
                  <a:latin typeface="Times New Roman"/>
                  <a:cs typeface="Times New Roman"/>
                </a:rPr>
                <a:t> </a:t>
              </a:r>
              <a:r>
                <a:rPr sz="1800" b="1" spc="-15" dirty="0">
                  <a:solidFill>
                    <a:srgbClr val="7030A0"/>
                  </a:solidFill>
                  <a:latin typeface="Times New Roman"/>
                  <a:cs typeface="Times New Roman"/>
                </a:rPr>
                <a:t>обо</a:t>
              </a:r>
              <a:r>
                <a:rPr sz="1800" b="1" spc="-20" dirty="0">
                  <a:solidFill>
                    <a:srgbClr val="7030A0"/>
                  </a:solidFill>
                  <a:latin typeface="Times New Roman"/>
                  <a:cs typeface="Times New Roman"/>
                </a:rPr>
                <a:t>р</a:t>
              </a:r>
              <a:r>
                <a:rPr sz="1800" b="1" spc="-15" dirty="0">
                  <a:solidFill>
                    <a:srgbClr val="7030A0"/>
                  </a:solidFill>
                  <a:latin typeface="Times New Roman"/>
                  <a:cs typeface="Times New Roman"/>
                </a:rPr>
                <a:t>о</a:t>
              </a:r>
              <a:r>
                <a:rPr sz="1800" b="1" dirty="0">
                  <a:solidFill>
                    <a:srgbClr val="7030A0"/>
                  </a:solidFill>
                  <a:latin typeface="Times New Roman"/>
                  <a:cs typeface="Times New Roman"/>
                </a:rPr>
                <a:t>н</a:t>
              </a:r>
              <a:r>
                <a:rPr sz="1800" b="1" spc="-15" dirty="0">
                  <a:solidFill>
                    <a:srgbClr val="7030A0"/>
                  </a:solidFill>
                  <a:latin typeface="Times New Roman"/>
                  <a:cs typeface="Times New Roman"/>
                </a:rPr>
                <a:t>е</a:t>
              </a:r>
              <a:r>
                <a:rPr sz="1800" b="1" dirty="0">
                  <a:solidFill>
                    <a:srgbClr val="7030A0"/>
                  </a:solidFill>
                  <a:latin typeface="Times New Roman"/>
                  <a:cs typeface="Times New Roman"/>
                </a:rPr>
                <a:t>, з</a:t>
              </a:r>
              <a:r>
                <a:rPr sz="1800" b="1" spc="-20" dirty="0">
                  <a:solidFill>
                    <a:srgbClr val="7030A0"/>
                  </a:solidFill>
                  <a:latin typeface="Times New Roman"/>
                  <a:cs typeface="Times New Roman"/>
                </a:rPr>
                <a:t>а</a:t>
              </a:r>
              <a:r>
                <a:rPr sz="1800" b="1" spc="-35" dirty="0">
                  <a:solidFill>
                    <a:srgbClr val="7030A0"/>
                  </a:solidFill>
                  <a:latin typeface="Times New Roman"/>
                  <a:cs typeface="Times New Roman"/>
                </a:rPr>
                <a:t>щ</a:t>
              </a:r>
              <a:r>
                <a:rPr sz="1800" b="1" spc="-10" dirty="0">
                  <a:solidFill>
                    <a:srgbClr val="7030A0"/>
                  </a:solidFill>
                  <a:latin typeface="Times New Roman"/>
                  <a:cs typeface="Times New Roman"/>
                </a:rPr>
                <a:t>и</a:t>
              </a:r>
              <a:r>
                <a:rPr sz="1800" b="1" spc="-25" dirty="0">
                  <a:solidFill>
                    <a:srgbClr val="7030A0"/>
                  </a:solidFill>
                  <a:latin typeface="Times New Roman"/>
                  <a:cs typeface="Times New Roman"/>
                </a:rPr>
                <a:t>т</a:t>
              </a:r>
              <a:r>
                <a:rPr sz="1800" b="1" dirty="0">
                  <a:solidFill>
                    <a:srgbClr val="7030A0"/>
                  </a:solidFill>
                  <a:latin typeface="Times New Roman"/>
                  <a:cs typeface="Times New Roman"/>
                </a:rPr>
                <a:t>ы</a:t>
              </a:r>
              <a:r>
                <a:rPr sz="1800" b="1" spc="80" dirty="0">
                  <a:solidFill>
                    <a:srgbClr val="7030A0"/>
                  </a:solidFill>
                  <a:latin typeface="Times New Roman"/>
                  <a:cs typeface="Times New Roman"/>
                </a:rPr>
                <a:t> </a:t>
              </a:r>
              <a:r>
                <a:rPr sz="1800" b="1" spc="-10" dirty="0">
                  <a:solidFill>
                    <a:srgbClr val="7030A0"/>
                  </a:solidFill>
                  <a:latin typeface="Times New Roman"/>
                  <a:cs typeface="Times New Roman"/>
                </a:rPr>
                <a:t>н</a:t>
              </a:r>
              <a:r>
                <a:rPr sz="1800" b="1" spc="-15" dirty="0">
                  <a:solidFill>
                    <a:srgbClr val="7030A0"/>
                  </a:solidFill>
                  <a:latin typeface="Times New Roman"/>
                  <a:cs typeface="Times New Roman"/>
                </a:rPr>
                <a:t>а</a:t>
              </a:r>
              <a:r>
                <a:rPr sz="1800" b="1" spc="10" dirty="0">
                  <a:solidFill>
                    <a:srgbClr val="7030A0"/>
                  </a:solidFill>
                  <a:latin typeface="Times New Roman"/>
                  <a:cs typeface="Times New Roman"/>
                </a:rPr>
                <a:t>с</a:t>
              </a:r>
              <a:r>
                <a:rPr sz="1800" b="1" spc="-10" dirty="0">
                  <a:solidFill>
                    <a:srgbClr val="7030A0"/>
                  </a:solidFill>
                  <a:latin typeface="Times New Roman"/>
                  <a:cs typeface="Times New Roman"/>
                </a:rPr>
                <a:t>е</a:t>
              </a:r>
              <a:r>
                <a:rPr sz="1800" b="1" dirty="0">
                  <a:solidFill>
                    <a:srgbClr val="7030A0"/>
                  </a:solidFill>
                  <a:latin typeface="Times New Roman"/>
                  <a:cs typeface="Times New Roman"/>
                </a:rPr>
                <a:t>л</a:t>
              </a:r>
              <a:r>
                <a:rPr sz="1800" b="1" spc="-15" dirty="0">
                  <a:solidFill>
                    <a:srgbClr val="7030A0"/>
                  </a:solidFill>
                  <a:latin typeface="Times New Roman"/>
                  <a:cs typeface="Times New Roman"/>
                </a:rPr>
                <a:t>е</a:t>
              </a:r>
              <a:r>
                <a:rPr sz="1800" b="1" spc="-10" dirty="0">
                  <a:solidFill>
                    <a:srgbClr val="7030A0"/>
                  </a:solidFill>
                  <a:latin typeface="Times New Roman"/>
                  <a:cs typeface="Times New Roman"/>
                </a:rPr>
                <a:t>ни</a:t>
              </a:r>
              <a:r>
                <a:rPr sz="1800" b="1" dirty="0">
                  <a:solidFill>
                    <a:srgbClr val="7030A0"/>
                  </a:solidFill>
                  <a:latin typeface="Times New Roman"/>
                  <a:cs typeface="Times New Roman"/>
                </a:rPr>
                <a:t>я</a:t>
              </a:r>
              <a:r>
                <a:rPr sz="1800" b="1" spc="30" dirty="0">
                  <a:solidFill>
                    <a:srgbClr val="7030A0"/>
                  </a:solidFill>
                  <a:latin typeface="Times New Roman"/>
                  <a:cs typeface="Times New Roman"/>
                </a:rPr>
                <a:t> </a:t>
              </a:r>
              <a:r>
                <a:rPr sz="1800" b="1" spc="-25" dirty="0">
                  <a:solidFill>
                    <a:srgbClr val="7030A0"/>
                  </a:solidFill>
                  <a:latin typeface="Times New Roman"/>
                  <a:cs typeface="Times New Roman"/>
                </a:rPr>
                <a:t>т</a:t>
              </a:r>
              <a:r>
                <a:rPr sz="1800" b="1" spc="-10" dirty="0">
                  <a:solidFill>
                    <a:srgbClr val="7030A0"/>
                  </a:solidFill>
                  <a:latin typeface="Times New Roman"/>
                  <a:cs typeface="Times New Roman"/>
                </a:rPr>
                <a:t>е</a:t>
              </a:r>
              <a:r>
                <a:rPr sz="1800" b="1" spc="-20" dirty="0">
                  <a:solidFill>
                    <a:srgbClr val="7030A0"/>
                  </a:solidFill>
                  <a:latin typeface="Times New Roman"/>
                  <a:cs typeface="Times New Roman"/>
                </a:rPr>
                <a:t>рр</a:t>
              </a:r>
              <a:r>
                <a:rPr sz="1800" b="1" spc="-10" dirty="0">
                  <a:solidFill>
                    <a:srgbClr val="7030A0"/>
                  </a:solidFill>
                  <a:latin typeface="Times New Roman"/>
                  <a:cs typeface="Times New Roman"/>
                </a:rPr>
                <a:t>и</a:t>
              </a:r>
              <a:r>
                <a:rPr sz="1800" b="1" spc="-45" dirty="0">
                  <a:solidFill>
                    <a:srgbClr val="7030A0"/>
                  </a:solidFill>
                  <a:latin typeface="Times New Roman"/>
                  <a:cs typeface="Times New Roman"/>
                </a:rPr>
                <a:t>т</a:t>
              </a:r>
              <a:r>
                <a:rPr sz="1800" b="1" spc="-15" dirty="0">
                  <a:solidFill>
                    <a:srgbClr val="7030A0"/>
                  </a:solidFill>
                  <a:latin typeface="Times New Roman"/>
                  <a:cs typeface="Times New Roman"/>
                </a:rPr>
                <a:t>о</a:t>
              </a:r>
              <a:r>
                <a:rPr sz="1800" b="1" spc="-20" dirty="0">
                  <a:solidFill>
                    <a:srgbClr val="7030A0"/>
                  </a:solidFill>
                  <a:latin typeface="Times New Roman"/>
                  <a:cs typeface="Times New Roman"/>
                </a:rPr>
                <a:t>р</a:t>
              </a:r>
              <a:r>
                <a:rPr sz="1800" b="1" spc="15" dirty="0">
                  <a:solidFill>
                    <a:srgbClr val="7030A0"/>
                  </a:solidFill>
                  <a:latin typeface="Times New Roman"/>
                  <a:cs typeface="Times New Roman"/>
                </a:rPr>
                <a:t>и</a:t>
              </a:r>
              <a:r>
                <a:rPr sz="1800" b="1" dirty="0">
                  <a:solidFill>
                    <a:srgbClr val="7030A0"/>
                  </a:solidFill>
                  <a:latin typeface="Times New Roman"/>
                  <a:cs typeface="Times New Roman"/>
                </a:rPr>
                <a:t>и </a:t>
              </a:r>
              <a:r>
                <a:rPr sz="1800" b="1" spc="-40" dirty="0">
                  <a:solidFill>
                    <a:srgbClr val="7030A0"/>
                  </a:solidFill>
                  <a:latin typeface="Times New Roman"/>
                  <a:cs typeface="Times New Roman"/>
                </a:rPr>
                <a:t>о</a:t>
              </a:r>
              <a:r>
                <a:rPr sz="1800" b="1" dirty="0">
                  <a:solidFill>
                    <a:srgbClr val="7030A0"/>
                  </a:solidFill>
                  <a:latin typeface="Times New Roman"/>
                  <a:cs typeface="Times New Roman"/>
                </a:rPr>
                <a:t>т</a:t>
              </a:r>
              <a:r>
                <a:rPr sz="1800" b="1" spc="5" dirty="0">
                  <a:solidFill>
                    <a:srgbClr val="7030A0"/>
                  </a:solidFill>
                  <a:latin typeface="Times New Roman"/>
                  <a:cs typeface="Times New Roman"/>
                </a:rPr>
                <a:t> </a:t>
              </a:r>
              <a:r>
                <a:rPr sz="1800" b="1" dirty="0">
                  <a:solidFill>
                    <a:srgbClr val="7030A0"/>
                  </a:solidFill>
                  <a:latin typeface="Times New Roman"/>
                  <a:cs typeface="Times New Roman"/>
                </a:rPr>
                <a:t>ЧС п</a:t>
              </a:r>
              <a:r>
                <a:rPr sz="1800" b="1" spc="-20" dirty="0">
                  <a:solidFill>
                    <a:srgbClr val="7030A0"/>
                  </a:solidFill>
                  <a:latin typeface="Times New Roman"/>
                  <a:cs typeface="Times New Roman"/>
                </a:rPr>
                <a:t>р</a:t>
              </a:r>
              <a:r>
                <a:rPr sz="1800" b="1" dirty="0">
                  <a:solidFill>
                    <a:srgbClr val="7030A0"/>
                  </a:solidFill>
                  <a:latin typeface="Times New Roman"/>
                  <a:cs typeface="Times New Roman"/>
                </a:rPr>
                <a:t>и</a:t>
              </a:r>
              <a:r>
                <a:rPr sz="1800" b="1" spc="-25" dirty="0">
                  <a:solidFill>
                    <a:srgbClr val="7030A0"/>
                  </a:solidFill>
                  <a:latin typeface="Times New Roman"/>
                  <a:cs typeface="Times New Roman"/>
                </a:rPr>
                <a:t>р</a:t>
              </a:r>
              <a:r>
                <a:rPr sz="1800" b="1" spc="-60" dirty="0">
                  <a:solidFill>
                    <a:srgbClr val="7030A0"/>
                  </a:solidFill>
                  <a:latin typeface="Times New Roman"/>
                  <a:cs typeface="Times New Roman"/>
                </a:rPr>
                <a:t>о</a:t>
              </a:r>
              <a:r>
                <a:rPr sz="1800" b="1" dirty="0">
                  <a:solidFill>
                    <a:srgbClr val="7030A0"/>
                  </a:solidFill>
                  <a:latin typeface="Times New Roman"/>
                  <a:cs typeface="Times New Roman"/>
                </a:rPr>
                <a:t>дн</a:t>
              </a:r>
              <a:r>
                <a:rPr sz="1800" b="1" spc="-20" dirty="0">
                  <a:solidFill>
                    <a:srgbClr val="7030A0"/>
                  </a:solidFill>
                  <a:latin typeface="Times New Roman"/>
                  <a:cs typeface="Times New Roman"/>
                </a:rPr>
                <a:t>о</a:t>
              </a:r>
              <a:r>
                <a:rPr sz="1800" b="1" spc="-50" dirty="0">
                  <a:solidFill>
                    <a:srgbClr val="7030A0"/>
                  </a:solidFill>
                  <a:latin typeface="Times New Roman"/>
                  <a:cs typeface="Times New Roman"/>
                </a:rPr>
                <a:t>г</a:t>
              </a:r>
              <a:r>
                <a:rPr sz="1800" b="1" dirty="0">
                  <a:solidFill>
                    <a:srgbClr val="7030A0"/>
                  </a:solidFill>
                  <a:latin typeface="Times New Roman"/>
                  <a:cs typeface="Times New Roman"/>
                </a:rPr>
                <a:t>о</a:t>
              </a:r>
              <a:endParaRPr sz="1800" dirty="0">
                <a:solidFill>
                  <a:srgbClr val="7030A0"/>
                </a:solidFill>
                <a:latin typeface="Times New Roman"/>
                <a:cs typeface="Times New Roman"/>
              </a:endParaRPr>
            </a:p>
            <a:p>
              <a:pPr marL="1905" algn="ctr">
                <a:lnSpc>
                  <a:spcPct val="100000"/>
                </a:lnSpc>
              </a:pPr>
              <a:r>
                <a:rPr sz="1800" b="1" dirty="0">
                  <a:solidFill>
                    <a:srgbClr val="7030A0"/>
                  </a:solidFill>
                  <a:latin typeface="Times New Roman"/>
                  <a:cs typeface="Times New Roman"/>
                </a:rPr>
                <a:t>и</a:t>
              </a:r>
              <a:r>
                <a:rPr sz="1800" b="1" spc="-5" dirty="0">
                  <a:solidFill>
                    <a:srgbClr val="7030A0"/>
                  </a:solidFill>
                  <a:latin typeface="Times New Roman"/>
                  <a:cs typeface="Times New Roman"/>
                </a:rPr>
                <a:t> </a:t>
              </a:r>
              <a:r>
                <a:rPr sz="1800" b="1" spc="-20" dirty="0">
                  <a:solidFill>
                    <a:srgbClr val="7030A0"/>
                  </a:solidFill>
                  <a:latin typeface="Times New Roman"/>
                  <a:cs typeface="Times New Roman"/>
                </a:rPr>
                <a:t>т</a:t>
              </a:r>
              <a:r>
                <a:rPr sz="1800" b="1" spc="-60" dirty="0">
                  <a:solidFill>
                    <a:srgbClr val="7030A0"/>
                  </a:solidFill>
                  <a:latin typeface="Times New Roman"/>
                  <a:cs typeface="Times New Roman"/>
                </a:rPr>
                <a:t>е</a:t>
              </a:r>
              <a:r>
                <a:rPr sz="1800" b="1" spc="30" dirty="0">
                  <a:solidFill>
                    <a:srgbClr val="7030A0"/>
                  </a:solidFill>
                  <a:latin typeface="Times New Roman"/>
                  <a:cs typeface="Times New Roman"/>
                </a:rPr>
                <a:t>х</a:t>
              </a:r>
              <a:r>
                <a:rPr sz="1800" b="1" spc="-10" dirty="0">
                  <a:solidFill>
                    <a:srgbClr val="7030A0"/>
                  </a:solidFill>
                  <a:latin typeface="Times New Roman"/>
                  <a:cs typeface="Times New Roman"/>
                </a:rPr>
                <a:t>н</a:t>
              </a:r>
              <a:r>
                <a:rPr sz="1800" b="1" spc="-15" dirty="0">
                  <a:solidFill>
                    <a:srgbClr val="7030A0"/>
                  </a:solidFill>
                  <a:latin typeface="Times New Roman"/>
                  <a:cs typeface="Times New Roman"/>
                </a:rPr>
                <a:t>о</a:t>
              </a:r>
              <a:r>
                <a:rPr sz="1800" b="1" spc="-30" dirty="0">
                  <a:solidFill>
                    <a:srgbClr val="7030A0"/>
                  </a:solidFill>
                  <a:latin typeface="Times New Roman"/>
                  <a:cs typeface="Times New Roman"/>
                </a:rPr>
                <a:t>г</a:t>
              </a:r>
              <a:r>
                <a:rPr sz="1800" b="1" spc="-10" dirty="0">
                  <a:solidFill>
                    <a:srgbClr val="7030A0"/>
                  </a:solidFill>
                  <a:latin typeface="Times New Roman"/>
                  <a:cs typeface="Times New Roman"/>
                </a:rPr>
                <a:t>енн</a:t>
              </a:r>
              <a:r>
                <a:rPr sz="1800" b="1" spc="-15" dirty="0">
                  <a:solidFill>
                    <a:srgbClr val="7030A0"/>
                  </a:solidFill>
                  <a:latin typeface="Times New Roman"/>
                  <a:cs typeface="Times New Roman"/>
                </a:rPr>
                <a:t>о</a:t>
              </a:r>
              <a:r>
                <a:rPr sz="1800" b="1" spc="-55" dirty="0">
                  <a:solidFill>
                    <a:srgbClr val="7030A0"/>
                  </a:solidFill>
                  <a:latin typeface="Times New Roman"/>
                  <a:cs typeface="Times New Roman"/>
                </a:rPr>
                <a:t>г</a:t>
              </a:r>
              <a:r>
                <a:rPr sz="1800" b="1" dirty="0">
                  <a:solidFill>
                    <a:srgbClr val="7030A0"/>
                  </a:solidFill>
                  <a:latin typeface="Times New Roman"/>
                  <a:cs typeface="Times New Roman"/>
                </a:rPr>
                <a:t>о</a:t>
              </a:r>
              <a:r>
                <a:rPr sz="1800" b="1" spc="40" dirty="0">
                  <a:solidFill>
                    <a:srgbClr val="7030A0"/>
                  </a:solidFill>
                  <a:latin typeface="Times New Roman"/>
                  <a:cs typeface="Times New Roman"/>
                </a:rPr>
                <a:t> </a:t>
              </a:r>
              <a:r>
                <a:rPr sz="1800" b="1" spc="5" dirty="0">
                  <a:solidFill>
                    <a:srgbClr val="7030A0"/>
                  </a:solidFill>
                  <a:latin typeface="Times New Roman"/>
                  <a:cs typeface="Times New Roman"/>
                </a:rPr>
                <a:t>х</a:t>
              </a:r>
              <a:r>
                <a:rPr sz="1800" b="1" spc="-15" dirty="0">
                  <a:solidFill>
                    <a:srgbClr val="7030A0"/>
                  </a:solidFill>
                  <a:latin typeface="Times New Roman"/>
                  <a:cs typeface="Times New Roman"/>
                </a:rPr>
                <a:t>а</a:t>
              </a:r>
              <a:r>
                <a:rPr sz="1800" b="1" spc="-20" dirty="0">
                  <a:solidFill>
                    <a:srgbClr val="7030A0"/>
                  </a:solidFill>
                  <a:latin typeface="Times New Roman"/>
                  <a:cs typeface="Times New Roman"/>
                </a:rPr>
                <a:t>р</a:t>
              </a:r>
              <a:r>
                <a:rPr sz="1800" b="1" spc="-15" dirty="0">
                  <a:solidFill>
                    <a:srgbClr val="7030A0"/>
                  </a:solidFill>
                  <a:latin typeface="Times New Roman"/>
                  <a:cs typeface="Times New Roman"/>
                </a:rPr>
                <a:t>а</a:t>
              </a:r>
              <a:r>
                <a:rPr sz="1800" b="1" spc="-10" dirty="0">
                  <a:solidFill>
                    <a:srgbClr val="7030A0"/>
                  </a:solidFill>
                  <a:latin typeface="Times New Roman"/>
                  <a:cs typeface="Times New Roman"/>
                </a:rPr>
                <a:t>к</a:t>
              </a:r>
              <a:r>
                <a:rPr sz="1800" b="1" spc="-25" dirty="0">
                  <a:solidFill>
                    <a:srgbClr val="7030A0"/>
                  </a:solidFill>
                  <a:latin typeface="Times New Roman"/>
                  <a:cs typeface="Times New Roman"/>
                </a:rPr>
                <a:t>т</a:t>
              </a:r>
              <a:r>
                <a:rPr sz="1800" b="1" spc="-10" dirty="0">
                  <a:solidFill>
                    <a:srgbClr val="7030A0"/>
                  </a:solidFill>
                  <a:latin typeface="Times New Roman"/>
                  <a:cs typeface="Times New Roman"/>
                </a:rPr>
                <a:t>е</a:t>
              </a:r>
              <a:r>
                <a:rPr sz="1800" b="1" spc="-20" dirty="0">
                  <a:solidFill>
                    <a:srgbClr val="7030A0"/>
                  </a:solidFill>
                  <a:latin typeface="Times New Roman"/>
                  <a:cs typeface="Times New Roman"/>
                </a:rPr>
                <a:t>р</a:t>
              </a:r>
              <a:r>
                <a:rPr sz="1800" b="1" dirty="0">
                  <a:solidFill>
                    <a:srgbClr val="7030A0"/>
                  </a:solidFill>
                  <a:latin typeface="Times New Roman"/>
                  <a:cs typeface="Times New Roman"/>
                </a:rPr>
                <a:t>а</a:t>
              </a:r>
              <a:endParaRPr sz="1800" dirty="0">
                <a:solidFill>
                  <a:srgbClr val="7030A0"/>
                </a:solidFill>
                <a:latin typeface="Times New Roman"/>
                <a:cs typeface="Times New Roman"/>
              </a:endParaRPr>
            </a:p>
          </p:txBody>
        </p:sp>
        <p:sp>
          <p:nvSpPr>
            <p:cNvPr id="13" name="object 15"/>
            <p:cNvSpPr txBox="1"/>
            <p:nvPr/>
          </p:nvSpPr>
          <p:spPr>
            <a:xfrm>
              <a:off x="980132" y="4586540"/>
              <a:ext cx="3929736" cy="1213948"/>
            </a:xfrm>
            <a:prstGeom prst="rect">
              <a:avLst/>
            </a:prstGeom>
          </p:spPr>
          <p:txBody>
            <a:bodyPr vert="horz" wrap="square" lIns="0" tIns="0" rIns="0" bIns="0" rtlCol="0">
              <a:spAutoFit/>
            </a:bodyPr>
            <a:lstStyle/>
            <a:p>
              <a:pPr marL="667385" marR="656590" algn="ctr">
                <a:lnSpc>
                  <a:spcPct val="100000"/>
                </a:lnSpc>
              </a:pPr>
              <a:r>
                <a:rPr sz="1600" b="1" spc="-10" dirty="0">
                  <a:solidFill>
                    <a:srgbClr val="7030A0"/>
                  </a:solidFill>
                  <a:latin typeface="Times New Roman"/>
                  <a:cs typeface="Times New Roman"/>
                </a:rPr>
                <a:t>О</a:t>
              </a:r>
              <a:r>
                <a:rPr sz="1600" b="1" spc="-30" dirty="0">
                  <a:solidFill>
                    <a:srgbClr val="7030A0"/>
                  </a:solidFill>
                  <a:latin typeface="Times New Roman"/>
                  <a:cs typeface="Times New Roman"/>
                </a:rPr>
                <a:t>с</a:t>
              </a:r>
              <a:r>
                <a:rPr sz="1600" b="1" spc="10" dirty="0">
                  <a:solidFill>
                    <a:srgbClr val="7030A0"/>
                  </a:solidFill>
                  <a:latin typeface="Times New Roman"/>
                  <a:cs typeface="Times New Roman"/>
                </a:rPr>
                <a:t>у</a:t>
              </a:r>
              <a:r>
                <a:rPr sz="1600" b="1" spc="-30" dirty="0">
                  <a:solidFill>
                    <a:srgbClr val="7030A0"/>
                  </a:solidFill>
                  <a:latin typeface="Times New Roman"/>
                  <a:cs typeface="Times New Roman"/>
                </a:rPr>
                <a:t>щ</a:t>
              </a:r>
              <a:r>
                <a:rPr sz="1600" b="1" spc="15" dirty="0">
                  <a:solidFill>
                    <a:srgbClr val="7030A0"/>
                  </a:solidFill>
                  <a:latin typeface="Times New Roman"/>
                  <a:cs typeface="Times New Roman"/>
                </a:rPr>
                <a:t>е</a:t>
              </a:r>
              <a:r>
                <a:rPr sz="1600" b="1" dirty="0">
                  <a:solidFill>
                    <a:srgbClr val="7030A0"/>
                  </a:solidFill>
                  <a:latin typeface="Times New Roman"/>
                  <a:cs typeface="Times New Roman"/>
                </a:rPr>
                <a:t>с</a:t>
              </a:r>
              <a:r>
                <a:rPr sz="1600" b="1" spc="-25" dirty="0">
                  <a:solidFill>
                    <a:srgbClr val="7030A0"/>
                  </a:solidFill>
                  <a:latin typeface="Times New Roman"/>
                  <a:cs typeface="Times New Roman"/>
                </a:rPr>
                <a:t>т</a:t>
              </a:r>
              <a:r>
                <a:rPr sz="1600" b="1" spc="-10" dirty="0">
                  <a:solidFill>
                    <a:srgbClr val="7030A0"/>
                  </a:solidFill>
                  <a:latin typeface="Times New Roman"/>
                  <a:cs typeface="Times New Roman"/>
                </a:rPr>
                <a:t>в</a:t>
              </a:r>
              <a:r>
                <a:rPr sz="1600" b="1" dirty="0">
                  <a:solidFill>
                    <a:srgbClr val="7030A0"/>
                  </a:solidFill>
                  <a:latin typeface="Times New Roman"/>
                  <a:cs typeface="Times New Roman"/>
                </a:rPr>
                <a:t>ле</a:t>
              </a:r>
              <a:r>
                <a:rPr sz="1600" b="1" spc="-10" dirty="0">
                  <a:solidFill>
                    <a:srgbClr val="7030A0"/>
                  </a:solidFill>
                  <a:latin typeface="Times New Roman"/>
                  <a:cs typeface="Times New Roman"/>
                </a:rPr>
                <a:t>н</a:t>
              </a:r>
              <a:r>
                <a:rPr sz="1600" b="1" dirty="0">
                  <a:solidFill>
                    <a:srgbClr val="7030A0"/>
                  </a:solidFill>
                  <a:latin typeface="Times New Roman"/>
                  <a:cs typeface="Times New Roman"/>
                </a:rPr>
                <a:t>ие м</a:t>
              </a:r>
              <a:r>
                <a:rPr sz="1600" b="1" spc="-10" dirty="0">
                  <a:solidFill>
                    <a:srgbClr val="7030A0"/>
                  </a:solidFill>
                  <a:latin typeface="Times New Roman"/>
                  <a:cs typeface="Times New Roman"/>
                </a:rPr>
                <a:t>е</a:t>
              </a:r>
              <a:r>
                <a:rPr sz="1600" b="1" spc="-20" dirty="0">
                  <a:solidFill>
                    <a:srgbClr val="7030A0"/>
                  </a:solidFill>
                  <a:latin typeface="Times New Roman"/>
                  <a:cs typeface="Times New Roman"/>
                </a:rPr>
                <a:t>р</a:t>
              </a:r>
              <a:r>
                <a:rPr sz="1600" b="1" spc="-15" dirty="0">
                  <a:solidFill>
                    <a:srgbClr val="7030A0"/>
                  </a:solidFill>
                  <a:latin typeface="Times New Roman"/>
                  <a:cs typeface="Times New Roman"/>
                </a:rPr>
                <a:t>о</a:t>
              </a:r>
              <a:r>
                <a:rPr sz="1600" b="1" dirty="0">
                  <a:solidFill>
                    <a:srgbClr val="7030A0"/>
                  </a:solidFill>
                  <a:latin typeface="Times New Roman"/>
                  <a:cs typeface="Times New Roman"/>
                </a:rPr>
                <a:t>п</a:t>
              </a:r>
              <a:r>
                <a:rPr sz="1600" b="1" spc="-25" dirty="0">
                  <a:solidFill>
                    <a:srgbClr val="7030A0"/>
                  </a:solidFill>
                  <a:latin typeface="Times New Roman"/>
                  <a:cs typeface="Times New Roman"/>
                </a:rPr>
                <a:t>р</a:t>
              </a:r>
              <a:r>
                <a:rPr sz="1600" b="1" dirty="0">
                  <a:solidFill>
                    <a:srgbClr val="7030A0"/>
                  </a:solidFill>
                  <a:latin typeface="Times New Roman"/>
                  <a:cs typeface="Times New Roman"/>
                </a:rPr>
                <a:t>ия</a:t>
              </a:r>
              <a:r>
                <a:rPr sz="1600" b="1" spc="-20" dirty="0">
                  <a:solidFill>
                    <a:srgbClr val="7030A0"/>
                  </a:solidFill>
                  <a:latin typeface="Times New Roman"/>
                  <a:cs typeface="Times New Roman"/>
                </a:rPr>
                <a:t>т</a:t>
              </a:r>
              <a:r>
                <a:rPr sz="1600" b="1" dirty="0">
                  <a:solidFill>
                    <a:srgbClr val="7030A0"/>
                  </a:solidFill>
                  <a:latin typeface="Times New Roman"/>
                  <a:cs typeface="Times New Roman"/>
                </a:rPr>
                <a:t>ий</a:t>
              </a:r>
              <a:endParaRPr sz="1600" dirty="0">
                <a:solidFill>
                  <a:srgbClr val="7030A0"/>
                </a:solidFill>
                <a:latin typeface="Times New Roman"/>
                <a:cs typeface="Times New Roman"/>
              </a:endParaRPr>
            </a:p>
            <a:p>
              <a:pPr algn="ctr">
                <a:lnSpc>
                  <a:spcPct val="100000"/>
                </a:lnSpc>
              </a:pPr>
              <a:r>
                <a:rPr sz="1600" b="1" dirty="0">
                  <a:solidFill>
                    <a:srgbClr val="7030A0"/>
                  </a:solidFill>
                  <a:latin typeface="Times New Roman"/>
                  <a:cs typeface="Times New Roman"/>
                </a:rPr>
                <a:t>по</a:t>
              </a:r>
              <a:r>
                <a:rPr sz="1600" b="1" spc="-15" dirty="0">
                  <a:solidFill>
                    <a:srgbClr val="7030A0"/>
                  </a:solidFill>
                  <a:latin typeface="Times New Roman"/>
                  <a:cs typeface="Times New Roman"/>
                </a:rPr>
                <a:t> </a:t>
              </a:r>
              <a:r>
                <a:rPr sz="1600" b="1" spc="10" dirty="0">
                  <a:solidFill>
                    <a:srgbClr val="7030A0"/>
                  </a:solidFill>
                  <a:latin typeface="Times New Roman"/>
                  <a:cs typeface="Times New Roman"/>
                </a:rPr>
                <a:t>у</a:t>
              </a:r>
              <a:r>
                <a:rPr sz="1600" b="1" spc="-10" dirty="0">
                  <a:solidFill>
                    <a:srgbClr val="7030A0"/>
                  </a:solidFill>
                  <a:latin typeface="Times New Roman"/>
                  <a:cs typeface="Times New Roman"/>
                </a:rPr>
                <a:t>ч</a:t>
              </a:r>
              <a:r>
                <a:rPr sz="1600" b="1" spc="-15" dirty="0">
                  <a:solidFill>
                    <a:srgbClr val="7030A0"/>
                  </a:solidFill>
                  <a:latin typeface="Times New Roman"/>
                  <a:cs typeface="Times New Roman"/>
                </a:rPr>
                <a:t>а</a:t>
              </a:r>
              <a:r>
                <a:rPr sz="1600" b="1" spc="-10" dirty="0">
                  <a:solidFill>
                    <a:srgbClr val="7030A0"/>
                  </a:solidFill>
                  <a:latin typeface="Times New Roman"/>
                  <a:cs typeface="Times New Roman"/>
                </a:rPr>
                <a:t>с</a:t>
              </a:r>
              <a:r>
                <a:rPr sz="1600" b="1" spc="-20" dirty="0">
                  <a:solidFill>
                    <a:srgbClr val="7030A0"/>
                  </a:solidFill>
                  <a:latin typeface="Times New Roman"/>
                  <a:cs typeface="Times New Roman"/>
                </a:rPr>
                <a:t>т</a:t>
              </a:r>
              <a:r>
                <a:rPr sz="1600" b="1" dirty="0">
                  <a:solidFill>
                    <a:srgbClr val="7030A0"/>
                  </a:solidFill>
                  <a:latin typeface="Times New Roman"/>
                  <a:cs typeface="Times New Roman"/>
                </a:rPr>
                <a:t>ию</a:t>
              </a:r>
              <a:r>
                <a:rPr sz="1600" b="1" spc="35" dirty="0">
                  <a:solidFill>
                    <a:srgbClr val="7030A0"/>
                  </a:solidFill>
                  <a:latin typeface="Times New Roman"/>
                  <a:cs typeface="Times New Roman"/>
                </a:rPr>
                <a:t> </a:t>
              </a:r>
              <a:r>
                <a:rPr sz="1600" b="1" dirty="0">
                  <a:solidFill>
                    <a:srgbClr val="7030A0"/>
                  </a:solidFill>
                  <a:latin typeface="Times New Roman"/>
                  <a:cs typeface="Times New Roman"/>
                </a:rPr>
                <a:t>в</a:t>
              </a:r>
              <a:r>
                <a:rPr sz="1600" b="1" spc="10" dirty="0">
                  <a:solidFill>
                    <a:srgbClr val="7030A0"/>
                  </a:solidFill>
                  <a:latin typeface="Times New Roman"/>
                  <a:cs typeface="Times New Roman"/>
                </a:rPr>
                <a:t> </a:t>
              </a:r>
              <a:r>
                <a:rPr sz="1600" b="1" dirty="0">
                  <a:solidFill>
                    <a:srgbClr val="7030A0"/>
                  </a:solidFill>
                  <a:latin typeface="Times New Roman"/>
                  <a:cs typeface="Times New Roman"/>
                </a:rPr>
                <a:t>п</a:t>
              </a:r>
              <a:r>
                <a:rPr sz="1600" b="1" spc="-25" dirty="0">
                  <a:solidFill>
                    <a:srgbClr val="7030A0"/>
                  </a:solidFill>
                  <a:latin typeface="Times New Roman"/>
                  <a:cs typeface="Times New Roman"/>
                </a:rPr>
                <a:t>р</a:t>
              </a:r>
              <a:r>
                <a:rPr sz="1600" b="1" spc="-15" dirty="0">
                  <a:solidFill>
                    <a:srgbClr val="7030A0"/>
                  </a:solidFill>
                  <a:latin typeface="Times New Roman"/>
                  <a:cs typeface="Times New Roman"/>
                </a:rPr>
                <a:t>о</a:t>
              </a:r>
              <a:r>
                <a:rPr sz="1600" b="1" dirty="0">
                  <a:solidFill>
                    <a:srgbClr val="7030A0"/>
                  </a:solidFill>
                  <a:latin typeface="Times New Roman"/>
                  <a:cs typeface="Times New Roman"/>
                </a:rPr>
                <a:t>фил</a:t>
              </a:r>
              <a:r>
                <a:rPr sz="1600" b="1" spc="-20" dirty="0">
                  <a:solidFill>
                    <a:srgbClr val="7030A0"/>
                  </a:solidFill>
                  <a:latin typeface="Times New Roman"/>
                  <a:cs typeface="Times New Roman"/>
                </a:rPr>
                <a:t>а</a:t>
              </a:r>
              <a:r>
                <a:rPr sz="1600" b="1" dirty="0">
                  <a:solidFill>
                    <a:srgbClr val="7030A0"/>
                  </a:solidFill>
                  <a:latin typeface="Times New Roman"/>
                  <a:cs typeface="Times New Roman"/>
                </a:rPr>
                <a:t>к</a:t>
              </a:r>
              <a:r>
                <a:rPr sz="1600" b="1" spc="-30" dirty="0">
                  <a:solidFill>
                    <a:srgbClr val="7030A0"/>
                  </a:solidFill>
                  <a:latin typeface="Times New Roman"/>
                  <a:cs typeface="Times New Roman"/>
                </a:rPr>
                <a:t>т</a:t>
              </a:r>
              <a:r>
                <a:rPr sz="1600" b="1" dirty="0">
                  <a:solidFill>
                    <a:srgbClr val="7030A0"/>
                  </a:solidFill>
                  <a:latin typeface="Times New Roman"/>
                  <a:cs typeface="Times New Roman"/>
                </a:rPr>
                <a:t>и</a:t>
              </a:r>
              <a:r>
                <a:rPr sz="1600" b="1" spc="-60" dirty="0">
                  <a:solidFill>
                    <a:srgbClr val="7030A0"/>
                  </a:solidFill>
                  <a:latin typeface="Times New Roman"/>
                  <a:cs typeface="Times New Roman"/>
                </a:rPr>
                <a:t>к</a:t>
              </a:r>
              <a:r>
                <a:rPr sz="1600" b="1" dirty="0">
                  <a:solidFill>
                    <a:srgbClr val="7030A0"/>
                  </a:solidFill>
                  <a:latin typeface="Times New Roman"/>
                  <a:cs typeface="Times New Roman"/>
                </a:rPr>
                <a:t>е</a:t>
              </a:r>
              <a:endParaRPr sz="1600" dirty="0">
                <a:solidFill>
                  <a:srgbClr val="7030A0"/>
                </a:solidFill>
                <a:latin typeface="Times New Roman"/>
                <a:cs typeface="Times New Roman"/>
              </a:endParaRPr>
            </a:p>
            <a:p>
              <a:pPr marL="56515" algn="ctr">
                <a:lnSpc>
                  <a:spcPct val="100000"/>
                </a:lnSpc>
              </a:pPr>
              <a:r>
                <a:rPr sz="1600" b="1" spc="-25" dirty="0">
                  <a:solidFill>
                    <a:srgbClr val="7030A0"/>
                  </a:solidFill>
                  <a:latin typeface="Times New Roman"/>
                  <a:cs typeface="Times New Roman"/>
                </a:rPr>
                <a:t>т</a:t>
              </a:r>
              <a:r>
                <a:rPr sz="1600" b="1" spc="-10" dirty="0">
                  <a:solidFill>
                    <a:srgbClr val="7030A0"/>
                  </a:solidFill>
                  <a:latin typeface="Times New Roman"/>
                  <a:cs typeface="Times New Roman"/>
                </a:rPr>
                <a:t>е</a:t>
              </a:r>
              <a:r>
                <a:rPr sz="1600" b="1" spc="-20" dirty="0">
                  <a:solidFill>
                    <a:srgbClr val="7030A0"/>
                  </a:solidFill>
                  <a:latin typeface="Times New Roman"/>
                  <a:cs typeface="Times New Roman"/>
                </a:rPr>
                <a:t>рр</a:t>
              </a:r>
              <a:r>
                <a:rPr sz="1600" b="1" spc="-15" dirty="0">
                  <a:solidFill>
                    <a:srgbClr val="7030A0"/>
                  </a:solidFill>
                  <a:latin typeface="Times New Roman"/>
                  <a:cs typeface="Times New Roman"/>
                </a:rPr>
                <a:t>о</a:t>
              </a:r>
              <a:r>
                <a:rPr sz="1600" b="1" spc="-20" dirty="0">
                  <a:solidFill>
                    <a:srgbClr val="7030A0"/>
                  </a:solidFill>
                  <a:latin typeface="Times New Roman"/>
                  <a:cs typeface="Times New Roman"/>
                </a:rPr>
                <a:t>р</a:t>
              </a:r>
              <a:r>
                <a:rPr sz="1600" b="1" spc="-10" dirty="0">
                  <a:solidFill>
                    <a:srgbClr val="7030A0"/>
                  </a:solidFill>
                  <a:latin typeface="Times New Roman"/>
                  <a:cs typeface="Times New Roman"/>
                </a:rPr>
                <a:t>и</a:t>
              </a:r>
              <a:r>
                <a:rPr sz="1600" b="1" spc="-30" dirty="0">
                  <a:solidFill>
                    <a:srgbClr val="7030A0"/>
                  </a:solidFill>
                  <a:latin typeface="Times New Roman"/>
                  <a:cs typeface="Times New Roman"/>
                </a:rPr>
                <a:t>зм</a:t>
              </a:r>
              <a:r>
                <a:rPr sz="1600" b="1" dirty="0">
                  <a:solidFill>
                    <a:srgbClr val="7030A0"/>
                  </a:solidFill>
                  <a:latin typeface="Times New Roman"/>
                  <a:cs typeface="Times New Roman"/>
                </a:rPr>
                <a:t>а</a:t>
              </a:r>
              <a:r>
                <a:rPr sz="1600" b="1" spc="110" dirty="0">
                  <a:solidFill>
                    <a:srgbClr val="7030A0"/>
                  </a:solidFill>
                  <a:latin typeface="Times New Roman"/>
                  <a:cs typeface="Times New Roman"/>
                </a:rPr>
                <a:t> </a:t>
              </a:r>
              <a:r>
                <a:rPr sz="1600" b="1" dirty="0">
                  <a:solidFill>
                    <a:srgbClr val="7030A0"/>
                  </a:solidFill>
                  <a:latin typeface="Times New Roman"/>
                  <a:cs typeface="Times New Roman"/>
                </a:rPr>
                <a:t>и</a:t>
              </a:r>
              <a:r>
                <a:rPr sz="1600" b="1" spc="-5" dirty="0">
                  <a:solidFill>
                    <a:srgbClr val="7030A0"/>
                  </a:solidFill>
                  <a:latin typeface="Times New Roman"/>
                  <a:cs typeface="Times New Roman"/>
                </a:rPr>
                <a:t> </a:t>
              </a:r>
              <a:r>
                <a:rPr sz="1600" b="1" dirty="0">
                  <a:solidFill>
                    <a:srgbClr val="7030A0"/>
                  </a:solidFill>
                  <a:latin typeface="Times New Roman"/>
                  <a:cs typeface="Times New Roman"/>
                </a:rPr>
                <a:t>э</a:t>
              </a:r>
              <a:r>
                <a:rPr sz="1600" b="1" spc="-60" dirty="0">
                  <a:solidFill>
                    <a:srgbClr val="7030A0"/>
                  </a:solidFill>
                  <a:latin typeface="Times New Roman"/>
                  <a:cs typeface="Times New Roman"/>
                </a:rPr>
                <a:t>к</a:t>
              </a:r>
              <a:r>
                <a:rPr sz="1600" b="1" spc="-10" dirty="0">
                  <a:solidFill>
                    <a:srgbClr val="7030A0"/>
                  </a:solidFill>
                  <a:latin typeface="Times New Roman"/>
                  <a:cs typeface="Times New Roman"/>
                </a:rPr>
                <a:t>с</a:t>
              </a:r>
              <a:r>
                <a:rPr sz="1600" b="1" dirty="0">
                  <a:solidFill>
                    <a:srgbClr val="7030A0"/>
                  </a:solidFill>
                  <a:latin typeface="Times New Roman"/>
                  <a:cs typeface="Times New Roman"/>
                </a:rPr>
                <a:t>т</a:t>
              </a:r>
              <a:r>
                <a:rPr sz="1600" b="1" spc="-15" dirty="0">
                  <a:solidFill>
                    <a:srgbClr val="7030A0"/>
                  </a:solidFill>
                  <a:latin typeface="Times New Roman"/>
                  <a:cs typeface="Times New Roman"/>
                </a:rPr>
                <a:t>р</a:t>
              </a:r>
              <a:r>
                <a:rPr sz="1600" b="1" spc="-10" dirty="0">
                  <a:solidFill>
                    <a:srgbClr val="7030A0"/>
                  </a:solidFill>
                  <a:latin typeface="Times New Roman"/>
                  <a:cs typeface="Times New Roman"/>
                </a:rPr>
                <a:t>е</a:t>
              </a:r>
              <a:r>
                <a:rPr sz="1600" b="1" dirty="0">
                  <a:solidFill>
                    <a:srgbClr val="7030A0"/>
                  </a:solidFill>
                  <a:latin typeface="Times New Roman"/>
                  <a:cs typeface="Times New Roman"/>
                </a:rPr>
                <a:t>м</a:t>
              </a:r>
              <a:r>
                <a:rPr sz="1600" b="1" spc="-10" dirty="0">
                  <a:solidFill>
                    <a:srgbClr val="7030A0"/>
                  </a:solidFill>
                  <a:latin typeface="Times New Roman"/>
                  <a:cs typeface="Times New Roman"/>
                </a:rPr>
                <a:t>и</a:t>
              </a:r>
              <a:r>
                <a:rPr sz="1600" b="1" spc="-30" dirty="0">
                  <a:solidFill>
                    <a:srgbClr val="7030A0"/>
                  </a:solidFill>
                  <a:latin typeface="Times New Roman"/>
                  <a:cs typeface="Times New Roman"/>
                </a:rPr>
                <a:t>зм</a:t>
              </a:r>
              <a:r>
                <a:rPr sz="1600" b="1" dirty="0">
                  <a:solidFill>
                    <a:srgbClr val="7030A0"/>
                  </a:solidFill>
                  <a:latin typeface="Times New Roman"/>
                  <a:cs typeface="Times New Roman"/>
                </a:rPr>
                <a:t>а</a:t>
              </a:r>
              <a:endParaRPr sz="1600" dirty="0">
                <a:solidFill>
                  <a:srgbClr val="7030A0"/>
                </a:solidFill>
                <a:latin typeface="Times New Roman"/>
                <a:cs typeface="Times New Roman"/>
              </a:endParaRPr>
            </a:p>
          </p:txBody>
        </p:sp>
        <p:sp>
          <p:nvSpPr>
            <p:cNvPr id="14" name="object 17"/>
            <p:cNvSpPr txBox="1"/>
            <p:nvPr/>
          </p:nvSpPr>
          <p:spPr>
            <a:xfrm>
              <a:off x="4494819" y="4621608"/>
              <a:ext cx="7291210" cy="1213948"/>
            </a:xfrm>
            <a:prstGeom prst="rect">
              <a:avLst/>
            </a:prstGeom>
          </p:spPr>
          <p:txBody>
            <a:bodyPr vert="horz" wrap="square" lIns="0" tIns="0" rIns="0" bIns="0" rtlCol="0">
              <a:spAutoFit/>
            </a:bodyPr>
            <a:lstStyle/>
            <a:p>
              <a:pPr algn="ctr">
                <a:lnSpc>
                  <a:spcPct val="100000"/>
                </a:lnSpc>
              </a:pPr>
              <a:r>
                <a:rPr sz="1600" b="1" spc="-15" dirty="0">
                  <a:solidFill>
                    <a:srgbClr val="7030A0"/>
                  </a:solidFill>
                  <a:latin typeface="Times New Roman"/>
                  <a:cs typeface="Times New Roman"/>
                </a:rPr>
                <a:t>О</a:t>
              </a:r>
              <a:r>
                <a:rPr sz="1600" b="1" spc="-35" dirty="0">
                  <a:solidFill>
                    <a:srgbClr val="7030A0"/>
                  </a:solidFill>
                  <a:latin typeface="Times New Roman"/>
                  <a:cs typeface="Times New Roman"/>
                </a:rPr>
                <a:t>с</a:t>
              </a:r>
              <a:r>
                <a:rPr sz="1600" b="1" spc="5" dirty="0">
                  <a:solidFill>
                    <a:srgbClr val="7030A0"/>
                  </a:solidFill>
                  <a:latin typeface="Times New Roman"/>
                  <a:cs typeface="Times New Roman"/>
                </a:rPr>
                <a:t>у</a:t>
              </a:r>
              <a:r>
                <a:rPr sz="1600" b="1" spc="-35" dirty="0">
                  <a:solidFill>
                    <a:srgbClr val="7030A0"/>
                  </a:solidFill>
                  <a:latin typeface="Times New Roman"/>
                  <a:cs typeface="Times New Roman"/>
                </a:rPr>
                <a:t>щ</a:t>
              </a:r>
              <a:r>
                <a:rPr sz="1600" b="1" spc="10" dirty="0">
                  <a:solidFill>
                    <a:srgbClr val="7030A0"/>
                  </a:solidFill>
                  <a:latin typeface="Times New Roman"/>
                  <a:cs typeface="Times New Roman"/>
                </a:rPr>
                <a:t>е</a:t>
              </a:r>
              <a:r>
                <a:rPr sz="1600" b="1" spc="-10" dirty="0">
                  <a:solidFill>
                    <a:srgbClr val="7030A0"/>
                  </a:solidFill>
                  <a:latin typeface="Times New Roman"/>
                  <a:cs typeface="Times New Roman"/>
                </a:rPr>
                <a:t>с</a:t>
              </a:r>
              <a:r>
                <a:rPr sz="1600" b="1" spc="-25" dirty="0">
                  <a:solidFill>
                    <a:srgbClr val="7030A0"/>
                  </a:solidFill>
                  <a:latin typeface="Times New Roman"/>
                  <a:cs typeface="Times New Roman"/>
                </a:rPr>
                <a:t>т</a:t>
              </a:r>
              <a:r>
                <a:rPr sz="1600" b="1" spc="-15" dirty="0">
                  <a:solidFill>
                    <a:srgbClr val="7030A0"/>
                  </a:solidFill>
                  <a:latin typeface="Times New Roman"/>
                  <a:cs typeface="Times New Roman"/>
                </a:rPr>
                <a:t>в</a:t>
              </a:r>
              <a:r>
                <a:rPr sz="1600" b="1" dirty="0">
                  <a:solidFill>
                    <a:srgbClr val="7030A0"/>
                  </a:solidFill>
                  <a:latin typeface="Times New Roman"/>
                  <a:cs typeface="Times New Roman"/>
                </a:rPr>
                <a:t>л</a:t>
              </a:r>
              <a:r>
                <a:rPr sz="1600" b="1" spc="-15" dirty="0">
                  <a:solidFill>
                    <a:srgbClr val="7030A0"/>
                  </a:solidFill>
                  <a:latin typeface="Times New Roman"/>
                  <a:cs typeface="Times New Roman"/>
                </a:rPr>
                <a:t>е</a:t>
              </a:r>
              <a:r>
                <a:rPr sz="1600" b="1" spc="-10" dirty="0">
                  <a:solidFill>
                    <a:srgbClr val="7030A0"/>
                  </a:solidFill>
                  <a:latin typeface="Times New Roman"/>
                  <a:cs typeface="Times New Roman"/>
                </a:rPr>
                <a:t>ни</a:t>
              </a:r>
              <a:r>
                <a:rPr sz="1600" b="1" dirty="0">
                  <a:solidFill>
                    <a:srgbClr val="7030A0"/>
                  </a:solidFill>
                  <a:latin typeface="Times New Roman"/>
                  <a:cs typeface="Times New Roman"/>
                </a:rPr>
                <a:t>е</a:t>
              </a:r>
              <a:r>
                <a:rPr sz="1600" b="1" spc="90" dirty="0">
                  <a:solidFill>
                    <a:srgbClr val="7030A0"/>
                  </a:solidFill>
                  <a:latin typeface="Times New Roman"/>
                  <a:cs typeface="Times New Roman"/>
                </a:rPr>
                <a:t> </a:t>
              </a:r>
              <a:r>
                <a:rPr sz="1600" b="1" dirty="0">
                  <a:solidFill>
                    <a:srgbClr val="7030A0"/>
                  </a:solidFill>
                  <a:latin typeface="Times New Roman"/>
                  <a:cs typeface="Times New Roman"/>
                </a:rPr>
                <a:t>м</a:t>
              </a:r>
              <a:r>
                <a:rPr sz="1600" b="1" spc="-15" dirty="0">
                  <a:solidFill>
                    <a:srgbClr val="7030A0"/>
                  </a:solidFill>
                  <a:latin typeface="Times New Roman"/>
                  <a:cs typeface="Times New Roman"/>
                </a:rPr>
                <a:t>е</a:t>
              </a:r>
              <a:r>
                <a:rPr sz="1600" b="1" spc="-20" dirty="0">
                  <a:solidFill>
                    <a:srgbClr val="7030A0"/>
                  </a:solidFill>
                  <a:latin typeface="Times New Roman"/>
                  <a:cs typeface="Times New Roman"/>
                </a:rPr>
                <a:t>р</a:t>
              </a:r>
              <a:r>
                <a:rPr sz="1600" b="1" spc="-15" dirty="0">
                  <a:solidFill>
                    <a:srgbClr val="7030A0"/>
                  </a:solidFill>
                  <a:latin typeface="Times New Roman"/>
                  <a:cs typeface="Times New Roman"/>
                </a:rPr>
                <a:t>о</a:t>
              </a:r>
              <a:r>
                <a:rPr sz="1600" b="1" spc="-10" dirty="0">
                  <a:solidFill>
                    <a:srgbClr val="7030A0"/>
                  </a:solidFill>
                  <a:latin typeface="Times New Roman"/>
                  <a:cs typeface="Times New Roman"/>
                </a:rPr>
                <a:t>п</a:t>
              </a:r>
              <a:r>
                <a:rPr sz="1600" b="1" spc="-20" dirty="0">
                  <a:solidFill>
                    <a:srgbClr val="7030A0"/>
                  </a:solidFill>
                  <a:latin typeface="Times New Roman"/>
                  <a:cs typeface="Times New Roman"/>
                </a:rPr>
                <a:t>р</a:t>
              </a:r>
              <a:r>
                <a:rPr sz="1600" b="1" spc="-10" dirty="0">
                  <a:solidFill>
                    <a:srgbClr val="7030A0"/>
                  </a:solidFill>
                  <a:latin typeface="Times New Roman"/>
                  <a:cs typeface="Times New Roman"/>
                </a:rPr>
                <a:t>и</a:t>
              </a:r>
              <a:r>
                <a:rPr sz="1600" b="1" spc="5" dirty="0">
                  <a:solidFill>
                    <a:srgbClr val="7030A0"/>
                  </a:solidFill>
                  <a:latin typeface="Times New Roman"/>
                  <a:cs typeface="Times New Roman"/>
                </a:rPr>
                <a:t>я</a:t>
              </a:r>
              <a:r>
                <a:rPr sz="1600" b="1" spc="-25" dirty="0">
                  <a:solidFill>
                    <a:srgbClr val="7030A0"/>
                  </a:solidFill>
                  <a:latin typeface="Times New Roman"/>
                  <a:cs typeface="Times New Roman"/>
                </a:rPr>
                <a:t>т</a:t>
              </a:r>
              <a:r>
                <a:rPr sz="1600" b="1" spc="-10" dirty="0">
                  <a:solidFill>
                    <a:srgbClr val="7030A0"/>
                  </a:solidFill>
                  <a:latin typeface="Times New Roman"/>
                  <a:cs typeface="Times New Roman"/>
                </a:rPr>
                <a:t>и</a:t>
              </a:r>
              <a:r>
                <a:rPr sz="1600" b="1" dirty="0">
                  <a:solidFill>
                    <a:srgbClr val="7030A0"/>
                  </a:solidFill>
                  <a:latin typeface="Times New Roman"/>
                  <a:cs typeface="Times New Roman"/>
                </a:rPr>
                <a:t>й</a:t>
              </a:r>
              <a:r>
                <a:rPr sz="1600" b="1" spc="70" dirty="0">
                  <a:solidFill>
                    <a:srgbClr val="7030A0"/>
                  </a:solidFill>
                  <a:latin typeface="Times New Roman"/>
                  <a:cs typeface="Times New Roman"/>
                </a:rPr>
                <a:t> </a:t>
              </a:r>
              <a:r>
                <a:rPr sz="1600" b="1" spc="-10" dirty="0">
                  <a:solidFill>
                    <a:srgbClr val="7030A0"/>
                  </a:solidFill>
                  <a:latin typeface="Times New Roman"/>
                  <a:cs typeface="Times New Roman"/>
                </a:rPr>
                <a:t>п</a:t>
              </a:r>
              <a:r>
                <a:rPr sz="1600" b="1" dirty="0">
                  <a:solidFill>
                    <a:srgbClr val="7030A0"/>
                  </a:solidFill>
                  <a:latin typeface="Times New Roman"/>
                  <a:cs typeface="Times New Roman"/>
                </a:rPr>
                <a:t>о</a:t>
              </a:r>
              <a:r>
                <a:rPr sz="1600" b="1" spc="15" dirty="0">
                  <a:solidFill>
                    <a:srgbClr val="7030A0"/>
                  </a:solidFill>
                  <a:latin typeface="Times New Roman"/>
                  <a:cs typeface="Times New Roman"/>
                </a:rPr>
                <a:t> </a:t>
              </a:r>
              <a:r>
                <a:rPr sz="1600" b="1" spc="5" dirty="0">
                  <a:solidFill>
                    <a:srgbClr val="7030A0"/>
                  </a:solidFill>
                  <a:latin typeface="Times New Roman"/>
                  <a:cs typeface="Times New Roman"/>
                </a:rPr>
                <a:t>у</a:t>
              </a:r>
              <a:r>
                <a:rPr sz="1600" b="1" spc="-10" dirty="0">
                  <a:solidFill>
                    <a:srgbClr val="7030A0"/>
                  </a:solidFill>
                  <a:latin typeface="Times New Roman"/>
                  <a:cs typeface="Times New Roman"/>
                </a:rPr>
                <a:t>ч</a:t>
              </a:r>
              <a:r>
                <a:rPr sz="1600" b="1" spc="-15" dirty="0">
                  <a:solidFill>
                    <a:srgbClr val="7030A0"/>
                  </a:solidFill>
                  <a:latin typeface="Times New Roman"/>
                  <a:cs typeface="Times New Roman"/>
                </a:rPr>
                <a:t>а</a:t>
              </a:r>
              <a:r>
                <a:rPr sz="1600" b="1" spc="-10" dirty="0">
                  <a:solidFill>
                    <a:srgbClr val="7030A0"/>
                  </a:solidFill>
                  <a:latin typeface="Times New Roman"/>
                  <a:cs typeface="Times New Roman"/>
                </a:rPr>
                <a:t>с</a:t>
              </a:r>
              <a:r>
                <a:rPr sz="1600" b="1" spc="-25" dirty="0">
                  <a:solidFill>
                    <a:srgbClr val="7030A0"/>
                  </a:solidFill>
                  <a:latin typeface="Times New Roman"/>
                  <a:cs typeface="Times New Roman"/>
                </a:rPr>
                <a:t>т</a:t>
              </a:r>
              <a:r>
                <a:rPr sz="1600" b="1" spc="-10" dirty="0">
                  <a:solidFill>
                    <a:srgbClr val="7030A0"/>
                  </a:solidFill>
                  <a:latin typeface="Times New Roman"/>
                  <a:cs typeface="Times New Roman"/>
                </a:rPr>
                <a:t>и</a:t>
              </a:r>
              <a:r>
                <a:rPr sz="1600" b="1" dirty="0">
                  <a:solidFill>
                    <a:srgbClr val="7030A0"/>
                  </a:solidFill>
                  <a:latin typeface="Times New Roman"/>
                  <a:cs typeface="Times New Roman"/>
                </a:rPr>
                <a:t>ю</a:t>
              </a:r>
              <a:endParaRPr sz="1600" dirty="0">
                <a:solidFill>
                  <a:srgbClr val="7030A0"/>
                </a:solidFill>
                <a:latin typeface="Times New Roman"/>
                <a:cs typeface="Times New Roman"/>
              </a:endParaRPr>
            </a:p>
            <a:p>
              <a:pPr marL="635" algn="ctr">
                <a:lnSpc>
                  <a:spcPct val="100000"/>
                </a:lnSpc>
              </a:pPr>
              <a:r>
                <a:rPr sz="1600" b="1" dirty="0">
                  <a:solidFill>
                    <a:srgbClr val="7030A0"/>
                  </a:solidFill>
                  <a:latin typeface="Times New Roman"/>
                  <a:cs typeface="Times New Roman"/>
                </a:rPr>
                <a:t>в</a:t>
              </a:r>
              <a:r>
                <a:rPr sz="1600" b="1" spc="-10" dirty="0">
                  <a:solidFill>
                    <a:srgbClr val="7030A0"/>
                  </a:solidFill>
                  <a:latin typeface="Times New Roman"/>
                  <a:cs typeface="Times New Roman"/>
                </a:rPr>
                <a:t> </a:t>
              </a:r>
              <a:r>
                <a:rPr sz="1600" b="1" dirty="0">
                  <a:solidFill>
                    <a:srgbClr val="7030A0"/>
                  </a:solidFill>
                  <a:latin typeface="Times New Roman"/>
                  <a:cs typeface="Times New Roman"/>
                </a:rPr>
                <a:t>п</a:t>
              </a:r>
              <a:r>
                <a:rPr sz="1600" b="1" spc="-25" dirty="0">
                  <a:solidFill>
                    <a:srgbClr val="7030A0"/>
                  </a:solidFill>
                  <a:latin typeface="Times New Roman"/>
                  <a:cs typeface="Times New Roman"/>
                </a:rPr>
                <a:t>р</a:t>
              </a:r>
              <a:r>
                <a:rPr sz="1600" b="1" spc="-35" dirty="0">
                  <a:solidFill>
                    <a:srgbClr val="7030A0"/>
                  </a:solidFill>
                  <a:latin typeface="Times New Roman"/>
                  <a:cs typeface="Times New Roman"/>
                </a:rPr>
                <a:t>е</a:t>
              </a:r>
              <a:r>
                <a:rPr sz="1600" b="1" dirty="0">
                  <a:solidFill>
                    <a:srgbClr val="7030A0"/>
                  </a:solidFill>
                  <a:latin typeface="Times New Roman"/>
                  <a:cs typeface="Times New Roman"/>
                </a:rPr>
                <a:t>д</a:t>
              </a:r>
              <a:r>
                <a:rPr sz="1600" b="1" spc="10" dirty="0">
                  <a:solidFill>
                    <a:srgbClr val="7030A0"/>
                  </a:solidFill>
                  <a:latin typeface="Times New Roman"/>
                  <a:cs typeface="Times New Roman"/>
                </a:rPr>
                <a:t>у</a:t>
              </a:r>
              <a:r>
                <a:rPr sz="1600" b="1" dirty="0">
                  <a:solidFill>
                    <a:srgbClr val="7030A0"/>
                  </a:solidFill>
                  <a:latin typeface="Times New Roman"/>
                  <a:cs typeface="Times New Roman"/>
                </a:rPr>
                <a:t>п</a:t>
              </a:r>
              <a:r>
                <a:rPr sz="1600" b="1" spc="-25" dirty="0">
                  <a:solidFill>
                    <a:srgbClr val="7030A0"/>
                  </a:solidFill>
                  <a:latin typeface="Times New Roman"/>
                  <a:cs typeface="Times New Roman"/>
                </a:rPr>
                <a:t>р</a:t>
              </a:r>
              <a:r>
                <a:rPr sz="1600" b="1" spc="-10" dirty="0">
                  <a:solidFill>
                    <a:srgbClr val="7030A0"/>
                  </a:solidFill>
                  <a:latin typeface="Times New Roman"/>
                  <a:cs typeface="Times New Roman"/>
                </a:rPr>
                <a:t>еж</a:t>
              </a:r>
              <a:r>
                <a:rPr sz="1600" b="1" dirty="0">
                  <a:solidFill>
                    <a:srgbClr val="7030A0"/>
                  </a:solidFill>
                  <a:latin typeface="Times New Roman"/>
                  <a:cs typeface="Times New Roman"/>
                </a:rPr>
                <a:t>д</a:t>
              </a:r>
              <a:r>
                <a:rPr sz="1600" b="1" spc="-10" dirty="0">
                  <a:solidFill>
                    <a:srgbClr val="7030A0"/>
                  </a:solidFill>
                  <a:latin typeface="Times New Roman"/>
                  <a:cs typeface="Times New Roman"/>
                </a:rPr>
                <a:t>е</a:t>
              </a:r>
              <a:r>
                <a:rPr sz="1600" b="1" dirty="0">
                  <a:solidFill>
                    <a:srgbClr val="7030A0"/>
                  </a:solidFill>
                  <a:latin typeface="Times New Roman"/>
                  <a:cs typeface="Times New Roman"/>
                </a:rPr>
                <a:t>н</a:t>
              </a:r>
              <a:r>
                <a:rPr sz="1600" b="1" spc="-10" dirty="0">
                  <a:solidFill>
                    <a:srgbClr val="7030A0"/>
                  </a:solidFill>
                  <a:latin typeface="Times New Roman"/>
                  <a:cs typeface="Times New Roman"/>
                </a:rPr>
                <a:t>и</a:t>
              </a:r>
              <a:r>
                <a:rPr sz="1600" b="1" dirty="0">
                  <a:solidFill>
                    <a:srgbClr val="7030A0"/>
                  </a:solidFill>
                  <a:latin typeface="Times New Roman"/>
                  <a:cs typeface="Times New Roman"/>
                </a:rPr>
                <a:t>и</a:t>
              </a:r>
              <a:endParaRPr sz="1600" dirty="0">
                <a:solidFill>
                  <a:srgbClr val="7030A0"/>
                </a:solidFill>
                <a:latin typeface="Times New Roman"/>
                <a:cs typeface="Times New Roman"/>
              </a:endParaRPr>
            </a:p>
            <a:p>
              <a:pPr marL="59055" algn="ctr">
                <a:lnSpc>
                  <a:spcPct val="100000"/>
                </a:lnSpc>
              </a:pPr>
              <a:r>
                <a:rPr sz="1600" b="1" dirty="0">
                  <a:solidFill>
                    <a:srgbClr val="7030A0"/>
                  </a:solidFill>
                  <a:latin typeface="Times New Roman"/>
                  <a:cs typeface="Times New Roman"/>
                </a:rPr>
                <a:t>и</a:t>
              </a:r>
              <a:r>
                <a:rPr sz="1600" b="1" spc="-5" dirty="0">
                  <a:solidFill>
                    <a:srgbClr val="7030A0"/>
                  </a:solidFill>
                  <a:latin typeface="Times New Roman"/>
                  <a:cs typeface="Times New Roman"/>
                </a:rPr>
                <a:t> </a:t>
              </a:r>
              <a:r>
                <a:rPr sz="1600" b="1" dirty="0">
                  <a:solidFill>
                    <a:srgbClr val="7030A0"/>
                  </a:solidFill>
                  <a:latin typeface="Times New Roman"/>
                  <a:cs typeface="Times New Roman"/>
                </a:rPr>
                <a:t>ли</a:t>
              </a:r>
              <a:r>
                <a:rPr sz="1600" b="1" spc="-15" dirty="0">
                  <a:solidFill>
                    <a:srgbClr val="7030A0"/>
                  </a:solidFill>
                  <a:latin typeface="Times New Roman"/>
                  <a:cs typeface="Times New Roman"/>
                </a:rPr>
                <a:t>к</a:t>
              </a:r>
              <a:r>
                <a:rPr sz="1600" b="1" spc="5" dirty="0">
                  <a:solidFill>
                    <a:srgbClr val="7030A0"/>
                  </a:solidFill>
                  <a:latin typeface="Times New Roman"/>
                  <a:cs typeface="Times New Roman"/>
                </a:rPr>
                <a:t>в</a:t>
              </a:r>
              <a:r>
                <a:rPr sz="1600" b="1" spc="-10" dirty="0">
                  <a:solidFill>
                    <a:srgbClr val="7030A0"/>
                  </a:solidFill>
                  <a:latin typeface="Times New Roman"/>
                  <a:cs typeface="Times New Roman"/>
                </a:rPr>
                <a:t>и</a:t>
              </a:r>
              <a:r>
                <a:rPr sz="1600" b="1" dirty="0">
                  <a:solidFill>
                    <a:srgbClr val="7030A0"/>
                  </a:solidFill>
                  <a:latin typeface="Times New Roman"/>
                  <a:cs typeface="Times New Roman"/>
                </a:rPr>
                <a:t>д</a:t>
              </a:r>
              <a:r>
                <a:rPr sz="1600" b="1" spc="-15" dirty="0">
                  <a:solidFill>
                    <a:srgbClr val="7030A0"/>
                  </a:solidFill>
                  <a:latin typeface="Times New Roman"/>
                  <a:cs typeface="Times New Roman"/>
                </a:rPr>
                <a:t>а</a:t>
              </a:r>
              <a:r>
                <a:rPr sz="1600" b="1" spc="-10" dirty="0">
                  <a:solidFill>
                    <a:srgbClr val="7030A0"/>
                  </a:solidFill>
                  <a:latin typeface="Times New Roman"/>
                  <a:cs typeface="Times New Roman"/>
                </a:rPr>
                <a:t>ци</a:t>
              </a:r>
              <a:r>
                <a:rPr sz="1600" b="1" dirty="0">
                  <a:solidFill>
                    <a:srgbClr val="7030A0"/>
                  </a:solidFill>
                  <a:latin typeface="Times New Roman"/>
                  <a:cs typeface="Times New Roman"/>
                </a:rPr>
                <a:t>и</a:t>
              </a:r>
              <a:r>
                <a:rPr sz="1600" b="1" spc="20" dirty="0">
                  <a:solidFill>
                    <a:srgbClr val="7030A0"/>
                  </a:solidFill>
                  <a:latin typeface="Times New Roman"/>
                  <a:cs typeface="Times New Roman"/>
                </a:rPr>
                <a:t> </a:t>
              </a:r>
              <a:r>
                <a:rPr sz="1600" b="1" dirty="0">
                  <a:solidFill>
                    <a:srgbClr val="7030A0"/>
                  </a:solidFill>
                  <a:latin typeface="Times New Roman"/>
                  <a:cs typeface="Times New Roman"/>
                </a:rPr>
                <a:t>ЧС</a:t>
              </a:r>
              <a:endParaRPr sz="1600" dirty="0">
                <a:solidFill>
                  <a:srgbClr val="7030A0"/>
                </a:solidFill>
                <a:latin typeface="Times New Roman"/>
                <a:cs typeface="Times New Roman"/>
              </a:endParaRPr>
            </a:p>
            <a:p>
              <a:pPr marL="57150" algn="ctr">
                <a:lnSpc>
                  <a:spcPct val="100000"/>
                </a:lnSpc>
              </a:pPr>
              <a:r>
                <a:rPr sz="1600" b="1" dirty="0">
                  <a:solidFill>
                    <a:srgbClr val="7030A0"/>
                  </a:solidFill>
                  <a:latin typeface="Times New Roman"/>
                  <a:cs typeface="Times New Roman"/>
                </a:rPr>
                <a:t>и </a:t>
              </a:r>
              <a:r>
                <a:rPr sz="1600" b="1" spc="-15" dirty="0">
                  <a:solidFill>
                    <a:srgbClr val="7030A0"/>
                  </a:solidFill>
                  <a:latin typeface="Times New Roman"/>
                  <a:cs typeface="Times New Roman"/>
                </a:rPr>
                <a:t>об</a:t>
              </a:r>
              <a:r>
                <a:rPr sz="1600" b="1" spc="10" dirty="0">
                  <a:solidFill>
                    <a:srgbClr val="7030A0"/>
                  </a:solidFill>
                  <a:latin typeface="Times New Roman"/>
                  <a:cs typeface="Times New Roman"/>
                </a:rPr>
                <a:t>е</a:t>
              </a:r>
              <a:r>
                <a:rPr sz="1600" b="1" spc="-10" dirty="0">
                  <a:solidFill>
                    <a:srgbClr val="7030A0"/>
                  </a:solidFill>
                  <a:latin typeface="Times New Roman"/>
                  <a:cs typeface="Times New Roman"/>
                </a:rPr>
                <a:t>с</a:t>
              </a:r>
              <a:r>
                <a:rPr sz="1600" b="1" dirty="0">
                  <a:solidFill>
                    <a:srgbClr val="7030A0"/>
                  </a:solidFill>
                  <a:latin typeface="Times New Roman"/>
                  <a:cs typeface="Times New Roman"/>
                </a:rPr>
                <a:t>п</a:t>
              </a:r>
              <a:r>
                <a:rPr sz="1600" b="1" spc="-60" dirty="0">
                  <a:solidFill>
                    <a:srgbClr val="7030A0"/>
                  </a:solidFill>
                  <a:latin typeface="Times New Roman"/>
                  <a:cs typeface="Times New Roman"/>
                </a:rPr>
                <a:t>е</a:t>
              </a:r>
              <a:r>
                <a:rPr sz="1600" b="1" spc="-10" dirty="0">
                  <a:solidFill>
                    <a:srgbClr val="7030A0"/>
                  </a:solidFill>
                  <a:latin typeface="Times New Roman"/>
                  <a:cs typeface="Times New Roman"/>
                </a:rPr>
                <a:t>че</a:t>
              </a:r>
              <a:r>
                <a:rPr sz="1600" b="1" dirty="0">
                  <a:solidFill>
                    <a:srgbClr val="7030A0"/>
                  </a:solidFill>
                  <a:latin typeface="Times New Roman"/>
                  <a:cs typeface="Times New Roman"/>
                </a:rPr>
                <a:t>н</a:t>
              </a:r>
              <a:r>
                <a:rPr sz="1600" b="1" spc="-10" dirty="0">
                  <a:solidFill>
                    <a:srgbClr val="7030A0"/>
                  </a:solidFill>
                  <a:latin typeface="Times New Roman"/>
                  <a:cs typeface="Times New Roman"/>
                </a:rPr>
                <a:t>и</a:t>
              </a:r>
              <a:r>
                <a:rPr sz="1600" b="1" dirty="0">
                  <a:solidFill>
                    <a:srgbClr val="7030A0"/>
                  </a:solidFill>
                  <a:latin typeface="Times New Roman"/>
                  <a:cs typeface="Times New Roman"/>
                </a:rPr>
                <a:t>ю</a:t>
              </a:r>
              <a:r>
                <a:rPr sz="1600" b="1" spc="45" dirty="0">
                  <a:solidFill>
                    <a:srgbClr val="7030A0"/>
                  </a:solidFill>
                  <a:latin typeface="Times New Roman"/>
                  <a:cs typeface="Times New Roman"/>
                </a:rPr>
                <a:t> </a:t>
              </a:r>
              <a:r>
                <a:rPr sz="1600" b="1" dirty="0">
                  <a:solidFill>
                    <a:srgbClr val="7030A0"/>
                  </a:solidFill>
                  <a:latin typeface="Times New Roman"/>
                  <a:cs typeface="Times New Roman"/>
                </a:rPr>
                <a:t>п</a:t>
              </a:r>
              <a:r>
                <a:rPr sz="1600" b="1" spc="-65" dirty="0">
                  <a:solidFill>
                    <a:srgbClr val="7030A0"/>
                  </a:solidFill>
                  <a:latin typeface="Times New Roman"/>
                  <a:cs typeface="Times New Roman"/>
                </a:rPr>
                <a:t>о</a:t>
              </a:r>
              <a:r>
                <a:rPr sz="1600" b="1" spc="-10" dirty="0">
                  <a:solidFill>
                    <a:srgbClr val="7030A0"/>
                  </a:solidFill>
                  <a:latin typeface="Times New Roman"/>
                  <a:cs typeface="Times New Roman"/>
                </a:rPr>
                <a:t>ж</a:t>
              </a:r>
              <a:r>
                <a:rPr sz="1600" b="1" spc="-15" dirty="0">
                  <a:solidFill>
                    <a:srgbClr val="7030A0"/>
                  </a:solidFill>
                  <a:latin typeface="Times New Roman"/>
                  <a:cs typeface="Times New Roman"/>
                </a:rPr>
                <a:t>а</a:t>
              </a:r>
              <a:r>
                <a:rPr sz="1600" b="1" spc="-20" dirty="0">
                  <a:solidFill>
                    <a:srgbClr val="7030A0"/>
                  </a:solidFill>
                  <a:latin typeface="Times New Roman"/>
                  <a:cs typeface="Times New Roman"/>
                </a:rPr>
                <a:t>р</a:t>
              </a:r>
              <a:r>
                <a:rPr sz="1600" b="1" dirty="0">
                  <a:solidFill>
                    <a:srgbClr val="7030A0"/>
                  </a:solidFill>
                  <a:latin typeface="Times New Roman"/>
                  <a:cs typeface="Times New Roman"/>
                </a:rPr>
                <a:t>н</a:t>
              </a:r>
              <a:r>
                <a:rPr sz="1600" b="1" spc="-20" dirty="0">
                  <a:solidFill>
                    <a:srgbClr val="7030A0"/>
                  </a:solidFill>
                  <a:latin typeface="Times New Roman"/>
                  <a:cs typeface="Times New Roman"/>
                </a:rPr>
                <a:t>о</a:t>
              </a:r>
              <a:r>
                <a:rPr sz="1600" b="1" dirty="0">
                  <a:solidFill>
                    <a:srgbClr val="7030A0"/>
                  </a:solidFill>
                  <a:latin typeface="Times New Roman"/>
                  <a:cs typeface="Times New Roman"/>
                </a:rPr>
                <a:t>й</a:t>
              </a:r>
              <a:r>
                <a:rPr sz="1600" b="1" spc="70" dirty="0">
                  <a:solidFill>
                    <a:srgbClr val="7030A0"/>
                  </a:solidFill>
                  <a:latin typeface="Times New Roman"/>
                  <a:cs typeface="Times New Roman"/>
                </a:rPr>
                <a:t> </a:t>
              </a:r>
              <a:r>
                <a:rPr sz="1600" b="1" spc="-15" dirty="0">
                  <a:solidFill>
                    <a:srgbClr val="7030A0"/>
                  </a:solidFill>
                  <a:latin typeface="Times New Roman"/>
                  <a:cs typeface="Times New Roman"/>
                </a:rPr>
                <a:t>б</a:t>
              </a:r>
              <a:r>
                <a:rPr sz="1600" b="1" spc="-10" dirty="0">
                  <a:solidFill>
                    <a:srgbClr val="7030A0"/>
                  </a:solidFill>
                  <a:latin typeface="Times New Roman"/>
                  <a:cs typeface="Times New Roman"/>
                </a:rPr>
                <a:t>е</a:t>
              </a:r>
              <a:r>
                <a:rPr sz="1600" b="1" dirty="0">
                  <a:solidFill>
                    <a:srgbClr val="7030A0"/>
                  </a:solidFill>
                  <a:latin typeface="Times New Roman"/>
                  <a:cs typeface="Times New Roman"/>
                </a:rPr>
                <a:t>з</a:t>
              </a:r>
              <a:r>
                <a:rPr sz="1600" b="1" spc="-20" dirty="0">
                  <a:solidFill>
                    <a:srgbClr val="7030A0"/>
                  </a:solidFill>
                  <a:latin typeface="Times New Roman"/>
                  <a:cs typeface="Times New Roman"/>
                </a:rPr>
                <a:t>о</a:t>
              </a:r>
              <a:r>
                <a:rPr sz="1600" b="1" dirty="0">
                  <a:solidFill>
                    <a:srgbClr val="7030A0"/>
                  </a:solidFill>
                  <a:latin typeface="Times New Roman"/>
                  <a:cs typeface="Times New Roman"/>
                </a:rPr>
                <a:t>п</a:t>
              </a:r>
              <a:r>
                <a:rPr sz="1600" b="1" spc="-20" dirty="0">
                  <a:solidFill>
                    <a:srgbClr val="7030A0"/>
                  </a:solidFill>
                  <a:latin typeface="Times New Roman"/>
                  <a:cs typeface="Times New Roman"/>
                </a:rPr>
                <a:t>а</a:t>
              </a:r>
              <a:r>
                <a:rPr sz="1600" b="1" spc="-10" dirty="0">
                  <a:solidFill>
                    <a:srgbClr val="7030A0"/>
                  </a:solidFill>
                  <a:latin typeface="Times New Roman"/>
                  <a:cs typeface="Times New Roman"/>
                </a:rPr>
                <a:t>с</a:t>
              </a:r>
              <a:r>
                <a:rPr sz="1600" b="1" dirty="0">
                  <a:solidFill>
                    <a:srgbClr val="7030A0"/>
                  </a:solidFill>
                  <a:latin typeface="Times New Roman"/>
                  <a:cs typeface="Times New Roman"/>
                </a:rPr>
                <a:t>н</a:t>
              </a:r>
              <a:r>
                <a:rPr sz="1600" b="1" spc="-20" dirty="0">
                  <a:solidFill>
                    <a:srgbClr val="7030A0"/>
                  </a:solidFill>
                  <a:latin typeface="Times New Roman"/>
                  <a:cs typeface="Times New Roman"/>
                </a:rPr>
                <a:t>о</a:t>
              </a:r>
              <a:r>
                <a:rPr sz="1600" b="1" spc="-10" dirty="0">
                  <a:solidFill>
                    <a:srgbClr val="7030A0"/>
                  </a:solidFill>
                  <a:latin typeface="Times New Roman"/>
                  <a:cs typeface="Times New Roman"/>
                </a:rPr>
                <a:t>с</a:t>
              </a:r>
              <a:r>
                <a:rPr sz="1600" b="1" spc="-20" dirty="0">
                  <a:solidFill>
                    <a:srgbClr val="7030A0"/>
                  </a:solidFill>
                  <a:latin typeface="Times New Roman"/>
                  <a:cs typeface="Times New Roman"/>
                </a:rPr>
                <a:t>т</a:t>
              </a:r>
              <a:r>
                <a:rPr sz="1600" b="1" dirty="0">
                  <a:solidFill>
                    <a:srgbClr val="7030A0"/>
                  </a:solidFill>
                  <a:latin typeface="Times New Roman"/>
                  <a:cs typeface="Times New Roman"/>
                </a:rPr>
                <a:t>и</a:t>
              </a:r>
              <a:endParaRPr sz="1600" dirty="0">
                <a:solidFill>
                  <a:srgbClr val="7030A0"/>
                </a:solidFill>
                <a:latin typeface="Times New Roman"/>
                <a:cs typeface="Times New Roman"/>
              </a:endParaRPr>
            </a:p>
          </p:txBody>
        </p:sp>
        <p:sp>
          <p:nvSpPr>
            <p:cNvPr id="15" name="TextBox 14"/>
            <p:cNvSpPr txBox="1"/>
            <p:nvPr/>
          </p:nvSpPr>
          <p:spPr>
            <a:xfrm>
              <a:off x="2917797" y="2535174"/>
              <a:ext cx="5921784" cy="1138076"/>
            </a:xfrm>
            <a:prstGeom prst="rect">
              <a:avLst/>
            </a:prstGeom>
            <a:noFill/>
          </p:spPr>
          <p:txBody>
            <a:bodyPr wrap="square" rtlCol="0">
              <a:spAutoFit/>
            </a:bodyPr>
            <a:lstStyle/>
            <a:p>
              <a:r>
                <a:rPr lang="ru-RU" b="1" dirty="0" smtClean="0">
                  <a:solidFill>
                    <a:srgbClr val="7030A0"/>
                  </a:solidFill>
                  <a:latin typeface="Times New Roman" panose="02020603050405020304" pitchFamily="18" charset="0"/>
                  <a:cs typeface="Times New Roman" panose="02020603050405020304" pitchFamily="18" charset="0"/>
                </a:rPr>
                <a:t>Обеспечение деятельности МКУ «Единая дежурно-диспетчерская служба Хохольского муниципального района</a:t>
              </a:r>
              <a:endParaRPr lang="ru-RU" b="1" dirty="0">
                <a:solidFill>
                  <a:srgbClr val="7030A0"/>
                </a:solidFill>
                <a:latin typeface="Times New Roman" panose="02020603050405020304" pitchFamily="18" charset="0"/>
                <a:cs typeface="Times New Roman" panose="02020603050405020304" pitchFamily="18" charset="0"/>
              </a:endParaRPr>
            </a:p>
          </p:txBody>
        </p:sp>
      </p:grpSp>
    </p:spTree>
    <p:extLst>
      <p:ext uri="{BB962C8B-B14F-4D97-AF65-F5344CB8AC3E}">
        <p14:creationId xmlns:p14="http://schemas.microsoft.com/office/powerpoint/2010/main" xmlns="" val="2652495902"/>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149069" y="145657"/>
            <a:ext cx="6509817" cy="776835"/>
          </a:xfrm>
          <a:gradFill>
            <a:gsLst>
              <a:gs pos="0">
                <a:srgbClr val="5FCBEF">
                  <a:lumMod val="5000"/>
                  <a:lumOff val="95000"/>
                </a:srgbClr>
              </a:gs>
              <a:gs pos="74000">
                <a:srgbClr val="5FCBEF">
                  <a:lumMod val="45000"/>
                  <a:lumOff val="55000"/>
                </a:srgbClr>
              </a:gs>
              <a:gs pos="83000">
                <a:srgbClr val="5FCBEF">
                  <a:lumMod val="45000"/>
                  <a:lumOff val="55000"/>
                </a:srgbClr>
              </a:gs>
              <a:gs pos="100000">
                <a:srgbClr val="5FCBEF">
                  <a:lumMod val="30000"/>
                  <a:lumOff val="70000"/>
                </a:srgbClr>
              </a:gs>
            </a:gsLst>
            <a:lin ang="5400000" scaled="1"/>
          </a:gradFill>
        </p:spPr>
        <p:txBody>
          <a:bodyPr>
            <a:normAutofit fontScale="90000"/>
          </a:bodyPr>
          <a:lstStyle/>
          <a:p>
            <a:pPr lvl="0" algn="ctr" defTabSz="914400" fontAlgn="t">
              <a:spcBef>
                <a:spcPts val="0"/>
              </a:spcBef>
            </a:pPr>
            <a:r>
              <a:rPr lang="ru-RU" sz="3100" b="1" dirty="0" smtClean="0">
                <a:solidFill>
                  <a:schemeClr val="accent2">
                    <a:lumMod val="75000"/>
                  </a:schemeClr>
                </a:solidFill>
                <a:latin typeface="Times New Roman" pitchFamily="18" charset="0"/>
                <a:ea typeface="+mn-ea"/>
                <a:cs typeface="Times New Roman" pitchFamily="18" charset="0"/>
              </a:rPr>
              <a:t/>
            </a:r>
            <a:br>
              <a:rPr lang="ru-RU" sz="3100" b="1" dirty="0" smtClean="0">
                <a:solidFill>
                  <a:schemeClr val="accent2">
                    <a:lumMod val="75000"/>
                  </a:schemeClr>
                </a:solidFill>
                <a:latin typeface="Times New Roman" pitchFamily="18" charset="0"/>
                <a:ea typeface="+mn-ea"/>
                <a:cs typeface="Times New Roman" pitchFamily="18" charset="0"/>
              </a:rPr>
            </a:br>
            <a:r>
              <a:rPr lang="ru-RU" sz="3100" b="1" dirty="0" smtClean="0">
                <a:solidFill>
                  <a:schemeClr val="accent2">
                    <a:lumMod val="75000"/>
                  </a:schemeClr>
                </a:solidFill>
                <a:latin typeface="Times New Roman" pitchFamily="18" charset="0"/>
                <a:ea typeface="+mn-ea"/>
                <a:cs typeface="Times New Roman" pitchFamily="18" charset="0"/>
              </a:rPr>
              <a:t>Доплата </a:t>
            </a:r>
            <a:r>
              <a:rPr lang="ru-RU" sz="3100" b="1" dirty="0">
                <a:solidFill>
                  <a:schemeClr val="accent2">
                    <a:lumMod val="75000"/>
                  </a:schemeClr>
                </a:solidFill>
                <a:latin typeface="Times New Roman" pitchFamily="18" charset="0"/>
                <a:ea typeface="+mn-ea"/>
                <a:cs typeface="Times New Roman" pitchFamily="18" charset="0"/>
              </a:rPr>
              <a:t>к пенсиям муниципальным служащим</a:t>
            </a:r>
            <a:r>
              <a:rPr lang="ru-RU" sz="1400" b="1" dirty="0">
                <a:solidFill>
                  <a:srgbClr val="4F271C">
                    <a:lumMod val="90000"/>
                  </a:srgbClr>
                </a:solidFill>
                <a:latin typeface="Times New Roman" pitchFamily="18" charset="0"/>
                <a:ea typeface="+mn-ea"/>
                <a:cs typeface="Times New Roman" pitchFamily="18" charset="0"/>
              </a:rPr>
              <a:t/>
            </a:r>
            <a:br>
              <a:rPr lang="ru-RU" sz="1400" b="1" dirty="0">
                <a:solidFill>
                  <a:srgbClr val="4F271C">
                    <a:lumMod val="90000"/>
                  </a:srgbClr>
                </a:solidFill>
                <a:latin typeface="Times New Roman" pitchFamily="18" charset="0"/>
                <a:ea typeface="+mn-ea"/>
                <a:cs typeface="Times New Roman" pitchFamily="18" charset="0"/>
              </a:rPr>
            </a:br>
            <a:endParaRPr lang="ru-RU" dirty="0"/>
          </a:p>
        </p:txBody>
      </p:sp>
      <p:pic>
        <p:nvPicPr>
          <p:cNvPr id="6" name="Picture 5" descr="http://t0.gstatic.com/images?q=tbn:ANd9GcS4UC5p9pZ5swVmOlUCPBiWCcnLH6fRz_gn16zSWhvUhFxKiexouw"/>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6400800" y="4648200"/>
            <a:ext cx="1881316" cy="173309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97281" name="Rectangle 1"/>
          <p:cNvSpPr>
            <a:spLocks noChangeArrowheads="1"/>
          </p:cNvSpPr>
          <p:nvPr/>
        </p:nvSpPr>
        <p:spPr bwMode="auto">
          <a:xfrm>
            <a:off x="5486400" y="1295906"/>
            <a:ext cx="3505200" cy="3046988"/>
          </a:xfrm>
          <a:prstGeom prst="rect">
            <a:avLst/>
          </a:prstGeom>
          <a:gradFill>
            <a:gsLst>
              <a:gs pos="0">
                <a:srgbClr val="99FF99"/>
              </a:gs>
              <a:gs pos="94000">
                <a:srgbClr val="FFCC66"/>
              </a:gs>
            </a:gsLst>
            <a:lin ang="5400000" scaled="0"/>
          </a:gra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tab pos="457200" algn="l"/>
              </a:tabLst>
            </a:pPr>
            <a:r>
              <a:rPr kumimoji="0" lang="ru-RU" b="0" i="0" u="none" strike="noStrike" cap="none" normalizeH="0" baseline="0" dirty="0" smtClean="0">
                <a:ln>
                  <a:noFill/>
                </a:ln>
                <a:solidFill>
                  <a:srgbClr val="1B1E63"/>
                </a:solidFill>
                <a:effectLst/>
                <a:latin typeface="Times New Roman" pitchFamily="18" charset="0"/>
                <a:ea typeface="Times New Roman" pitchFamily="18" charset="0"/>
                <a:cs typeface="Times New Roman" pitchFamily="18" charset="0"/>
              </a:rPr>
              <a:t>Условия </a:t>
            </a:r>
            <a:r>
              <a:rPr kumimoji="0" lang="ru-RU" b="0" i="0" u="none" strike="noStrike" cap="none" normalizeH="0" baseline="0" dirty="0" smtClean="0">
                <a:ln>
                  <a:noFill/>
                </a:ln>
                <a:solidFill>
                  <a:srgbClr val="0070C0"/>
                </a:solidFill>
                <a:effectLst/>
                <a:latin typeface="Times New Roman" pitchFamily="18" charset="0"/>
                <a:ea typeface="Times New Roman" pitchFamily="18" charset="0"/>
                <a:cs typeface="Times New Roman" pitchFamily="18" charset="0"/>
              </a:rPr>
              <a:t>назначения пенсии </a:t>
            </a:r>
            <a:r>
              <a:rPr kumimoji="0" lang="ru-RU" b="0" i="0" u="none" strike="noStrike" cap="none" normalizeH="0" baseline="0" dirty="0" smtClean="0">
                <a:ln>
                  <a:noFill/>
                </a:ln>
                <a:solidFill>
                  <a:srgbClr val="1B1E63"/>
                </a:solidFill>
                <a:effectLst/>
                <a:latin typeface="Times New Roman" pitchFamily="18" charset="0"/>
                <a:ea typeface="Times New Roman" pitchFamily="18" charset="0"/>
                <a:cs typeface="Times New Roman" pitchFamily="18" charset="0"/>
              </a:rPr>
              <a:t>за выслугу лет государственным и муниципальным служащим:</a:t>
            </a:r>
            <a:endParaRPr kumimoji="0" lang="ru-RU" b="0" i="0" u="none" strike="noStrike" cap="none" normalizeH="0" baseline="0" dirty="0" smtClean="0">
              <a:ln>
                <a:noFill/>
              </a:ln>
              <a:solidFill>
                <a:srgbClr val="1B1E63"/>
              </a:solidFill>
              <a:effectLst/>
              <a:latin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Char char="•"/>
              <a:tabLst>
                <a:tab pos="457200" algn="l"/>
              </a:tabLst>
            </a:pPr>
            <a:r>
              <a:rPr kumimoji="0" lang="ru-RU" b="0" i="0" u="none" strike="noStrike" cap="none" normalizeH="0" baseline="0" dirty="0" smtClean="0">
                <a:ln>
                  <a:noFill/>
                </a:ln>
                <a:solidFill>
                  <a:srgbClr val="1B1E63"/>
                </a:solidFill>
                <a:effectLst/>
                <a:latin typeface="Times New Roman" pitchFamily="18" charset="0"/>
                <a:ea typeface="Times New Roman" pitchFamily="18" charset="0"/>
                <a:cs typeface="Times New Roman" pitchFamily="18" charset="0"/>
              </a:rPr>
              <a:t>Наличие </a:t>
            </a:r>
            <a:r>
              <a:rPr kumimoji="0" lang="ru-RU" b="0" i="1" u="none" strike="noStrike" cap="none" normalizeH="0" baseline="0" dirty="0" smtClean="0">
                <a:ln>
                  <a:noFill/>
                </a:ln>
                <a:solidFill>
                  <a:srgbClr val="1B1E63"/>
                </a:solidFill>
                <a:effectLst/>
                <a:latin typeface="Times New Roman" pitchFamily="18" charset="0"/>
                <a:ea typeface="Times New Roman" pitchFamily="18" charset="0"/>
                <a:cs typeface="Times New Roman" pitchFamily="18" charset="0"/>
                <a:hlinkClick r:id="rId3"/>
              </a:rPr>
              <a:t>стажа для пенсии</a:t>
            </a:r>
            <a:r>
              <a:rPr kumimoji="0" lang="ru-RU" b="0" i="0" u="none" strike="noStrike" cap="none" normalizeH="0" baseline="0" dirty="0" smtClean="0">
                <a:ln>
                  <a:noFill/>
                </a:ln>
                <a:solidFill>
                  <a:srgbClr val="1B1E63"/>
                </a:solidFill>
                <a:effectLst/>
                <a:latin typeface="Times New Roman" pitchFamily="18" charset="0"/>
                <a:ea typeface="Times New Roman" pitchFamily="18" charset="0"/>
                <a:cs typeface="Times New Roman" pitchFamily="18" charset="0"/>
              </a:rPr>
              <a:t> (именно в должности муниципальной службы) не менее 20 лет и замещающих должности не менее 12 месяцев (перед оформлением такой пенсии). </a:t>
            </a:r>
            <a:endParaRPr kumimoji="0" lang="ru-RU" b="0" i="0" u="none" strike="noStrike" cap="none" normalizeH="0" baseline="0" dirty="0" smtClean="0">
              <a:ln>
                <a:noFill/>
              </a:ln>
              <a:solidFill>
                <a:srgbClr val="1B1E63"/>
              </a:solidFill>
              <a:effectLst/>
              <a:latin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Char char="•"/>
              <a:tabLst>
                <a:tab pos="457200" algn="l"/>
              </a:tabLst>
            </a:pPr>
            <a:r>
              <a:rPr kumimoji="0" lang="ru-RU" b="0" i="0" u="none" strike="noStrike" cap="none" normalizeH="0" baseline="0" dirty="0" smtClean="0">
                <a:ln>
                  <a:noFill/>
                </a:ln>
                <a:solidFill>
                  <a:srgbClr val="1B1E63"/>
                </a:solidFill>
                <a:effectLst/>
                <a:latin typeface="Times New Roman" pitchFamily="18" charset="0"/>
                <a:ea typeface="Times New Roman" pitchFamily="18" charset="0"/>
                <a:cs typeface="Times New Roman" pitchFamily="18" charset="0"/>
              </a:rPr>
              <a:t>Наступление пенсионного возраста, установленного для страховой пенсии по старости или оформление пенсии по инвалидности.</a:t>
            </a:r>
            <a:endParaRPr kumimoji="0" lang="ru-RU" b="0" i="0" u="none" strike="noStrike" cap="none" normalizeH="0" baseline="0" dirty="0" smtClean="0">
              <a:ln>
                <a:noFill/>
              </a:ln>
              <a:solidFill>
                <a:srgbClr val="1B1E63"/>
              </a:solidFill>
              <a:effectLst/>
              <a:latin typeface="Times New Roman" pitchFamily="18" charset="0"/>
              <a:cs typeface="Times New Roman" pitchFamily="18" charset="0"/>
            </a:endParaRPr>
          </a:p>
        </p:txBody>
      </p:sp>
      <p:graphicFrame>
        <p:nvGraphicFramePr>
          <p:cNvPr id="10" name="Содержимое 10"/>
          <p:cNvGraphicFramePr>
            <a:graphicFrameLocks/>
          </p:cNvGraphicFramePr>
          <p:nvPr>
            <p:extLst>
              <p:ext uri="{D42A27DB-BD31-4B8C-83A1-F6EECF244321}">
                <p14:modId xmlns:p14="http://schemas.microsoft.com/office/powerpoint/2010/main" xmlns="" val="4015684673"/>
              </p:ext>
            </p:extLst>
          </p:nvPr>
        </p:nvGraphicFramePr>
        <p:xfrm>
          <a:off x="304799" y="1236133"/>
          <a:ext cx="5274733" cy="2954867"/>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3" name="Таблица 2"/>
          <p:cNvGraphicFramePr>
            <a:graphicFrameLocks noGrp="1"/>
          </p:cNvGraphicFramePr>
          <p:nvPr>
            <p:extLst>
              <p:ext uri="{D42A27DB-BD31-4B8C-83A1-F6EECF244321}">
                <p14:modId xmlns:p14="http://schemas.microsoft.com/office/powerpoint/2010/main" xmlns="" val="4006969024"/>
              </p:ext>
            </p:extLst>
          </p:nvPr>
        </p:nvGraphicFramePr>
        <p:xfrm>
          <a:off x="228598" y="4868333"/>
          <a:ext cx="6773332" cy="1665358"/>
        </p:xfrm>
        <a:graphic>
          <a:graphicData uri="http://schemas.openxmlformats.org/drawingml/2006/table">
            <a:tbl>
              <a:tblPr>
                <a:tableStyleId>{08FB837D-C827-4EFA-A057-4D05807E0F7C}</a:tableStyleId>
              </a:tblPr>
              <a:tblGrid>
                <a:gridCol w="1518868"/>
                <a:gridCol w="656808"/>
                <a:gridCol w="656808"/>
                <a:gridCol w="656808"/>
                <a:gridCol w="656808"/>
                <a:gridCol w="656808"/>
                <a:gridCol w="656808"/>
                <a:gridCol w="656808"/>
                <a:gridCol w="656808"/>
              </a:tblGrid>
              <a:tr h="208169">
                <a:tc>
                  <a:txBody>
                    <a:bodyPr/>
                    <a:lstStyle/>
                    <a:p>
                      <a:pPr algn="ctr" rtl="0" fontAlgn="b"/>
                      <a:r>
                        <a:rPr lang="ru-RU" sz="1100" b="1" u="none" strike="noStrike" dirty="0">
                          <a:effectLst/>
                          <a:latin typeface="Times New Roman" pitchFamily="18" charset="0"/>
                          <a:cs typeface="Times New Roman" pitchFamily="18" charset="0"/>
                        </a:rPr>
                        <a:t>Наименование</a:t>
                      </a:r>
                      <a:endParaRPr lang="ru-RU" sz="1100" b="1" i="0" u="none" strike="noStrike" dirty="0">
                        <a:solidFill>
                          <a:srgbClr val="006666"/>
                        </a:solidFill>
                        <a:effectLst/>
                        <a:latin typeface="Times New Roman" pitchFamily="18" charset="0"/>
                        <a:cs typeface="Times New Roman" pitchFamily="18" charset="0"/>
                      </a:endParaRPr>
                    </a:p>
                  </a:txBody>
                  <a:tcPr marL="9525" marR="9525" marT="9525" marB="0" anchor="ctr"/>
                </a:tc>
                <a:tc>
                  <a:txBody>
                    <a:bodyPr/>
                    <a:lstStyle/>
                    <a:p>
                      <a:pPr algn="ctr" rtl="0" fontAlgn="b"/>
                      <a:r>
                        <a:rPr lang="ru-RU" sz="1100" b="1" u="none" strike="noStrike" dirty="0">
                          <a:effectLst/>
                          <a:latin typeface="Times New Roman" pitchFamily="18" charset="0"/>
                          <a:cs typeface="Times New Roman" pitchFamily="18" charset="0"/>
                        </a:rPr>
                        <a:t>2014</a:t>
                      </a:r>
                      <a:endParaRPr lang="ru-RU" sz="1100" b="1" i="0" u="none" strike="noStrike" dirty="0">
                        <a:solidFill>
                          <a:srgbClr val="006666"/>
                        </a:solidFill>
                        <a:effectLst/>
                        <a:latin typeface="Times New Roman" pitchFamily="18" charset="0"/>
                        <a:cs typeface="Times New Roman" pitchFamily="18" charset="0"/>
                      </a:endParaRPr>
                    </a:p>
                  </a:txBody>
                  <a:tcPr marL="9525" marR="9525" marT="9525" marB="0" anchor="ctr"/>
                </a:tc>
                <a:tc>
                  <a:txBody>
                    <a:bodyPr/>
                    <a:lstStyle/>
                    <a:p>
                      <a:pPr algn="ctr" rtl="0" fontAlgn="b"/>
                      <a:r>
                        <a:rPr lang="ru-RU" sz="1100" b="1" u="none" strike="noStrike" dirty="0">
                          <a:effectLst/>
                          <a:latin typeface="Times New Roman" pitchFamily="18" charset="0"/>
                          <a:cs typeface="Times New Roman" pitchFamily="18" charset="0"/>
                        </a:rPr>
                        <a:t>2015</a:t>
                      </a:r>
                      <a:endParaRPr lang="ru-RU" sz="1100" b="1" i="0" u="none" strike="noStrike" dirty="0">
                        <a:solidFill>
                          <a:srgbClr val="006666"/>
                        </a:solidFill>
                        <a:effectLst/>
                        <a:latin typeface="Times New Roman" pitchFamily="18" charset="0"/>
                        <a:cs typeface="Times New Roman" pitchFamily="18" charset="0"/>
                      </a:endParaRPr>
                    </a:p>
                  </a:txBody>
                  <a:tcPr marL="9525" marR="9525" marT="9525" marB="0" anchor="ctr"/>
                </a:tc>
                <a:tc>
                  <a:txBody>
                    <a:bodyPr/>
                    <a:lstStyle/>
                    <a:p>
                      <a:pPr algn="ctr" rtl="0" fontAlgn="b"/>
                      <a:r>
                        <a:rPr lang="ru-RU" sz="1100" b="1" u="none" strike="noStrike" dirty="0">
                          <a:effectLst/>
                          <a:latin typeface="Times New Roman" pitchFamily="18" charset="0"/>
                          <a:cs typeface="Times New Roman" pitchFamily="18" charset="0"/>
                        </a:rPr>
                        <a:t>2016</a:t>
                      </a:r>
                      <a:endParaRPr lang="ru-RU" sz="1100" b="1" i="0" u="none" strike="noStrike" dirty="0">
                        <a:solidFill>
                          <a:srgbClr val="006666"/>
                        </a:solidFill>
                        <a:effectLst/>
                        <a:latin typeface="Times New Roman" pitchFamily="18" charset="0"/>
                        <a:cs typeface="Times New Roman" pitchFamily="18" charset="0"/>
                      </a:endParaRPr>
                    </a:p>
                  </a:txBody>
                  <a:tcPr marL="9525" marR="9525" marT="9525" marB="0" anchor="ctr"/>
                </a:tc>
                <a:tc>
                  <a:txBody>
                    <a:bodyPr/>
                    <a:lstStyle/>
                    <a:p>
                      <a:pPr algn="ctr" rtl="0" fontAlgn="b"/>
                      <a:r>
                        <a:rPr lang="ru-RU" sz="1100" b="1" u="none" strike="noStrike" dirty="0">
                          <a:effectLst/>
                          <a:latin typeface="Times New Roman" pitchFamily="18" charset="0"/>
                          <a:cs typeface="Times New Roman" pitchFamily="18" charset="0"/>
                        </a:rPr>
                        <a:t>2017</a:t>
                      </a:r>
                      <a:endParaRPr lang="ru-RU" sz="1100" b="1" i="0" u="none" strike="noStrike" dirty="0">
                        <a:solidFill>
                          <a:srgbClr val="006666"/>
                        </a:solidFill>
                        <a:effectLst/>
                        <a:latin typeface="Times New Roman" pitchFamily="18" charset="0"/>
                        <a:cs typeface="Times New Roman" pitchFamily="18" charset="0"/>
                      </a:endParaRPr>
                    </a:p>
                  </a:txBody>
                  <a:tcPr marL="9525" marR="9525" marT="9525" marB="0" anchor="ctr"/>
                </a:tc>
                <a:tc>
                  <a:txBody>
                    <a:bodyPr/>
                    <a:lstStyle/>
                    <a:p>
                      <a:pPr algn="ctr" rtl="0" fontAlgn="b"/>
                      <a:r>
                        <a:rPr lang="ru-RU" sz="1100" b="1" u="none" strike="noStrike" dirty="0">
                          <a:effectLst/>
                          <a:latin typeface="Times New Roman" pitchFamily="18" charset="0"/>
                          <a:cs typeface="Times New Roman" pitchFamily="18" charset="0"/>
                        </a:rPr>
                        <a:t>2018</a:t>
                      </a:r>
                      <a:endParaRPr lang="ru-RU" sz="1100" b="1" i="0" u="none" strike="noStrike" dirty="0">
                        <a:solidFill>
                          <a:srgbClr val="006666"/>
                        </a:solidFill>
                        <a:effectLst/>
                        <a:latin typeface="Times New Roman" pitchFamily="18" charset="0"/>
                        <a:cs typeface="Times New Roman" pitchFamily="18" charset="0"/>
                      </a:endParaRPr>
                    </a:p>
                  </a:txBody>
                  <a:tcPr marL="9525" marR="9525" marT="9525" marB="0" anchor="ctr"/>
                </a:tc>
                <a:tc>
                  <a:txBody>
                    <a:bodyPr/>
                    <a:lstStyle/>
                    <a:p>
                      <a:pPr algn="ctr" rtl="0" fontAlgn="b"/>
                      <a:r>
                        <a:rPr lang="ru-RU" sz="1100" b="1" u="none" strike="noStrike" dirty="0">
                          <a:effectLst/>
                          <a:latin typeface="Times New Roman" pitchFamily="18" charset="0"/>
                          <a:cs typeface="Times New Roman" pitchFamily="18" charset="0"/>
                        </a:rPr>
                        <a:t>2019</a:t>
                      </a:r>
                      <a:endParaRPr lang="ru-RU" sz="1100" b="1" i="0" u="none" strike="noStrike" dirty="0">
                        <a:solidFill>
                          <a:srgbClr val="006666"/>
                        </a:solidFill>
                        <a:effectLst/>
                        <a:latin typeface="Times New Roman" pitchFamily="18" charset="0"/>
                        <a:cs typeface="Times New Roman" pitchFamily="18" charset="0"/>
                      </a:endParaRPr>
                    </a:p>
                  </a:txBody>
                  <a:tcPr marL="9525" marR="9525" marT="9525" marB="0" anchor="ctr"/>
                </a:tc>
                <a:tc>
                  <a:txBody>
                    <a:bodyPr/>
                    <a:lstStyle/>
                    <a:p>
                      <a:pPr algn="ctr" rtl="0" fontAlgn="b"/>
                      <a:r>
                        <a:rPr lang="ru-RU" sz="1100" b="1" u="none" strike="noStrike" dirty="0" smtClean="0">
                          <a:effectLst/>
                          <a:latin typeface="Times New Roman" pitchFamily="18" charset="0"/>
                          <a:cs typeface="Times New Roman" pitchFamily="18" charset="0"/>
                        </a:rPr>
                        <a:t>2020</a:t>
                      </a:r>
                      <a:endParaRPr lang="ru-RU" sz="1100" b="1" i="0" u="none" strike="noStrike" dirty="0">
                        <a:solidFill>
                          <a:srgbClr val="006666"/>
                        </a:solidFill>
                        <a:effectLst/>
                        <a:latin typeface="Times New Roman" pitchFamily="18" charset="0"/>
                        <a:cs typeface="Times New Roman" pitchFamily="18" charset="0"/>
                      </a:endParaRPr>
                    </a:p>
                  </a:txBody>
                  <a:tcPr marL="9525" marR="9525" marT="9525" marB="0" anchor="ctr"/>
                </a:tc>
                <a:tc>
                  <a:txBody>
                    <a:bodyPr/>
                    <a:lstStyle/>
                    <a:p>
                      <a:pPr algn="ctr" rtl="0" fontAlgn="b"/>
                      <a:r>
                        <a:rPr lang="ru-RU" sz="1100" b="1" i="0" u="none" strike="noStrike" dirty="0" smtClean="0">
                          <a:solidFill>
                            <a:schemeClr val="tx1"/>
                          </a:solidFill>
                          <a:effectLst/>
                          <a:latin typeface="Times New Roman" pitchFamily="18" charset="0"/>
                          <a:cs typeface="Times New Roman" pitchFamily="18" charset="0"/>
                        </a:rPr>
                        <a:t>2021</a:t>
                      </a:r>
                      <a:endParaRPr lang="ru-RU" sz="1100" b="1" i="0" u="none" strike="noStrike" dirty="0">
                        <a:solidFill>
                          <a:schemeClr val="tx1"/>
                        </a:solidFill>
                        <a:effectLst/>
                        <a:latin typeface="Times New Roman" pitchFamily="18" charset="0"/>
                        <a:cs typeface="Times New Roman" pitchFamily="18" charset="0"/>
                      </a:endParaRPr>
                    </a:p>
                  </a:txBody>
                  <a:tcPr marL="9525" marR="9525" marT="9525" marB="0" anchor="ctr"/>
                </a:tc>
              </a:tr>
              <a:tr h="416340">
                <a:tc>
                  <a:txBody>
                    <a:bodyPr/>
                    <a:lstStyle/>
                    <a:p>
                      <a:pPr algn="l" rtl="0" fontAlgn="b"/>
                      <a:r>
                        <a:rPr lang="ru-RU" sz="1100" b="1" u="none" strike="noStrike">
                          <a:effectLst/>
                          <a:latin typeface="Times New Roman" pitchFamily="18" charset="0"/>
                          <a:cs typeface="Times New Roman" pitchFamily="18" charset="0"/>
                        </a:rPr>
                        <a:t>Доплата к пенсии, тыс. рублей </a:t>
                      </a:r>
                      <a:endParaRPr lang="ru-RU" sz="1100" b="1" i="0" u="none" strike="noStrike">
                        <a:solidFill>
                          <a:srgbClr val="006600"/>
                        </a:solidFill>
                        <a:effectLst/>
                        <a:latin typeface="Times New Roman" pitchFamily="18" charset="0"/>
                        <a:cs typeface="Times New Roman" pitchFamily="18" charset="0"/>
                      </a:endParaRPr>
                    </a:p>
                  </a:txBody>
                  <a:tcPr marL="9525" marR="9525" marT="9525" marB="0" anchor="ctr"/>
                </a:tc>
                <a:tc>
                  <a:txBody>
                    <a:bodyPr/>
                    <a:lstStyle/>
                    <a:p>
                      <a:pPr algn="ctr" rtl="0" fontAlgn="b"/>
                      <a:r>
                        <a:rPr lang="ru-RU" sz="1100" u="none" strike="noStrike" dirty="0">
                          <a:effectLst/>
                          <a:latin typeface="Times New Roman" pitchFamily="18" charset="0"/>
                          <a:cs typeface="Times New Roman" pitchFamily="18" charset="0"/>
                        </a:rPr>
                        <a:t>2167,9</a:t>
                      </a:r>
                      <a:endParaRPr lang="ru-RU" sz="1100" b="1" i="0" u="none" strike="noStrike" dirty="0">
                        <a:solidFill>
                          <a:srgbClr val="003399"/>
                        </a:solidFill>
                        <a:effectLst/>
                        <a:latin typeface="Times New Roman" pitchFamily="18" charset="0"/>
                        <a:cs typeface="Times New Roman" pitchFamily="18" charset="0"/>
                      </a:endParaRPr>
                    </a:p>
                  </a:txBody>
                  <a:tcPr marL="9525" marR="9525" marT="9525" marB="0" anchor="ctr"/>
                </a:tc>
                <a:tc>
                  <a:txBody>
                    <a:bodyPr/>
                    <a:lstStyle/>
                    <a:p>
                      <a:pPr algn="ctr" rtl="0" fontAlgn="b"/>
                      <a:r>
                        <a:rPr lang="ru-RU" sz="1100" u="none" strike="noStrike" dirty="0">
                          <a:effectLst/>
                          <a:latin typeface="Times New Roman" pitchFamily="18" charset="0"/>
                          <a:cs typeface="Times New Roman" pitchFamily="18" charset="0"/>
                        </a:rPr>
                        <a:t>2405,9</a:t>
                      </a:r>
                      <a:endParaRPr lang="ru-RU" sz="1100" b="1" i="0" u="none" strike="noStrike" dirty="0">
                        <a:solidFill>
                          <a:srgbClr val="003399"/>
                        </a:solidFill>
                        <a:effectLst/>
                        <a:latin typeface="Times New Roman" pitchFamily="18" charset="0"/>
                        <a:cs typeface="Times New Roman" pitchFamily="18" charset="0"/>
                      </a:endParaRPr>
                    </a:p>
                  </a:txBody>
                  <a:tcPr marL="9525" marR="9525" marT="9525" marB="0" anchor="ctr"/>
                </a:tc>
                <a:tc>
                  <a:txBody>
                    <a:bodyPr/>
                    <a:lstStyle/>
                    <a:p>
                      <a:pPr algn="ctr" rtl="0" fontAlgn="b"/>
                      <a:r>
                        <a:rPr lang="ru-RU" sz="1100" u="none" strike="noStrike" dirty="0">
                          <a:effectLst/>
                          <a:latin typeface="Times New Roman" pitchFamily="18" charset="0"/>
                          <a:cs typeface="Times New Roman" pitchFamily="18" charset="0"/>
                        </a:rPr>
                        <a:t>2807,9</a:t>
                      </a:r>
                      <a:endParaRPr lang="ru-RU" sz="1100" b="1" i="0" u="none" strike="noStrike" dirty="0">
                        <a:solidFill>
                          <a:srgbClr val="003399"/>
                        </a:solidFill>
                        <a:effectLst/>
                        <a:latin typeface="Times New Roman" pitchFamily="18" charset="0"/>
                        <a:cs typeface="Times New Roman" pitchFamily="18" charset="0"/>
                      </a:endParaRPr>
                    </a:p>
                  </a:txBody>
                  <a:tcPr marL="9525" marR="9525" marT="9525" marB="0" anchor="ctr"/>
                </a:tc>
                <a:tc>
                  <a:txBody>
                    <a:bodyPr/>
                    <a:lstStyle/>
                    <a:p>
                      <a:pPr algn="ctr" rtl="0" fontAlgn="b"/>
                      <a:r>
                        <a:rPr lang="ru-RU" sz="1100" u="none" strike="noStrike">
                          <a:effectLst/>
                          <a:latin typeface="Times New Roman" pitchFamily="18" charset="0"/>
                          <a:cs typeface="Times New Roman" pitchFamily="18" charset="0"/>
                        </a:rPr>
                        <a:t>2786,3</a:t>
                      </a:r>
                      <a:endParaRPr lang="ru-RU" sz="1100" b="1" i="0" u="none" strike="noStrike">
                        <a:solidFill>
                          <a:srgbClr val="003399"/>
                        </a:solidFill>
                        <a:effectLst/>
                        <a:latin typeface="Times New Roman" pitchFamily="18" charset="0"/>
                        <a:cs typeface="Times New Roman" pitchFamily="18" charset="0"/>
                      </a:endParaRPr>
                    </a:p>
                  </a:txBody>
                  <a:tcPr marL="9525" marR="9525" marT="9525" marB="0" anchor="ctr"/>
                </a:tc>
                <a:tc>
                  <a:txBody>
                    <a:bodyPr/>
                    <a:lstStyle/>
                    <a:p>
                      <a:pPr algn="ctr" rtl="0" fontAlgn="b"/>
                      <a:r>
                        <a:rPr lang="ru-RU" sz="1100" u="none" strike="noStrike">
                          <a:effectLst/>
                          <a:latin typeface="Times New Roman" pitchFamily="18" charset="0"/>
                          <a:cs typeface="Times New Roman" pitchFamily="18" charset="0"/>
                        </a:rPr>
                        <a:t>3047,8</a:t>
                      </a:r>
                      <a:endParaRPr lang="ru-RU" sz="1100" b="1" i="0" u="none" strike="noStrike">
                        <a:solidFill>
                          <a:srgbClr val="003399"/>
                        </a:solidFill>
                        <a:effectLst/>
                        <a:latin typeface="Times New Roman" pitchFamily="18" charset="0"/>
                        <a:cs typeface="Times New Roman" pitchFamily="18" charset="0"/>
                      </a:endParaRPr>
                    </a:p>
                  </a:txBody>
                  <a:tcPr marL="9525" marR="9525" marT="9525" marB="0" anchor="ctr"/>
                </a:tc>
                <a:tc>
                  <a:txBody>
                    <a:bodyPr/>
                    <a:lstStyle/>
                    <a:p>
                      <a:pPr algn="ctr" rtl="0" fontAlgn="b"/>
                      <a:r>
                        <a:rPr lang="ru-RU" sz="1100" u="none" strike="noStrike" dirty="0">
                          <a:effectLst/>
                          <a:latin typeface="Times New Roman" pitchFamily="18" charset="0"/>
                          <a:cs typeface="Times New Roman" pitchFamily="18" charset="0"/>
                        </a:rPr>
                        <a:t>3495,6</a:t>
                      </a:r>
                      <a:endParaRPr lang="ru-RU" sz="1100" b="1" i="0" u="none" strike="noStrike" dirty="0">
                        <a:solidFill>
                          <a:srgbClr val="003399"/>
                        </a:solidFill>
                        <a:effectLst/>
                        <a:latin typeface="Times New Roman" pitchFamily="18" charset="0"/>
                        <a:cs typeface="Times New Roman" pitchFamily="18" charset="0"/>
                      </a:endParaRPr>
                    </a:p>
                  </a:txBody>
                  <a:tcPr marL="9525" marR="9525" marT="9525" marB="0" anchor="ctr"/>
                </a:tc>
                <a:tc>
                  <a:txBody>
                    <a:bodyPr/>
                    <a:lstStyle/>
                    <a:p>
                      <a:pPr algn="ctr" rtl="0" fontAlgn="b"/>
                      <a:r>
                        <a:rPr lang="ru-RU" sz="1100" b="0" i="0" u="none" strike="noStrike" dirty="0" smtClean="0">
                          <a:solidFill>
                            <a:schemeClr val="dk1"/>
                          </a:solidFill>
                          <a:effectLst/>
                          <a:latin typeface="Times New Roman" pitchFamily="18" charset="0"/>
                          <a:cs typeface="Times New Roman" pitchFamily="18" charset="0"/>
                        </a:rPr>
                        <a:t>4179,6</a:t>
                      </a:r>
                      <a:endParaRPr lang="ru-RU" sz="1100" b="1" i="0" u="none" strike="noStrike" dirty="0">
                        <a:solidFill>
                          <a:srgbClr val="003399"/>
                        </a:solidFill>
                        <a:effectLst/>
                        <a:latin typeface="Times New Roman" pitchFamily="18" charset="0"/>
                        <a:cs typeface="Times New Roman" pitchFamily="18" charset="0"/>
                      </a:endParaRPr>
                    </a:p>
                  </a:txBody>
                  <a:tcPr marL="9525" marR="9525" marT="9525" marB="0" anchor="ctr"/>
                </a:tc>
                <a:tc>
                  <a:txBody>
                    <a:bodyPr/>
                    <a:lstStyle/>
                    <a:p>
                      <a:pPr algn="ctr" rtl="0" fontAlgn="b"/>
                      <a:r>
                        <a:rPr lang="ru-RU" sz="1100" b="0" i="0" u="none" strike="noStrike" dirty="0" smtClean="0">
                          <a:solidFill>
                            <a:schemeClr val="tx1"/>
                          </a:solidFill>
                          <a:effectLst/>
                          <a:latin typeface="Times New Roman" pitchFamily="18" charset="0"/>
                          <a:cs typeface="Times New Roman" pitchFamily="18" charset="0"/>
                        </a:rPr>
                        <a:t>4341,0</a:t>
                      </a:r>
                      <a:endParaRPr lang="ru-RU" sz="1100" b="0" i="0" u="none" strike="noStrike" dirty="0">
                        <a:solidFill>
                          <a:schemeClr val="tx1"/>
                        </a:solidFill>
                        <a:effectLst/>
                        <a:latin typeface="Times New Roman" pitchFamily="18" charset="0"/>
                        <a:cs typeface="Times New Roman" pitchFamily="18" charset="0"/>
                      </a:endParaRPr>
                    </a:p>
                  </a:txBody>
                  <a:tcPr marL="9525" marR="9525" marT="9525" marB="0" anchor="ctr"/>
                </a:tc>
              </a:tr>
              <a:tr h="416340">
                <a:tc>
                  <a:txBody>
                    <a:bodyPr/>
                    <a:lstStyle/>
                    <a:p>
                      <a:pPr algn="l" rtl="0" fontAlgn="b"/>
                      <a:r>
                        <a:rPr lang="ru-RU" sz="1100" b="1" u="none" strike="noStrike">
                          <a:effectLst/>
                          <a:latin typeface="Times New Roman" pitchFamily="18" charset="0"/>
                          <a:cs typeface="Times New Roman" pitchFamily="18" charset="0"/>
                        </a:rPr>
                        <a:t>Количество получателей,чел.</a:t>
                      </a:r>
                      <a:endParaRPr lang="ru-RU" sz="1100" b="1" i="0" u="none" strike="noStrike">
                        <a:solidFill>
                          <a:srgbClr val="006600"/>
                        </a:solidFill>
                        <a:effectLst/>
                        <a:latin typeface="Times New Roman" pitchFamily="18" charset="0"/>
                        <a:cs typeface="Times New Roman" pitchFamily="18" charset="0"/>
                      </a:endParaRPr>
                    </a:p>
                  </a:txBody>
                  <a:tcPr marL="9525" marR="9525" marT="9525" marB="0" anchor="ctr"/>
                </a:tc>
                <a:tc>
                  <a:txBody>
                    <a:bodyPr/>
                    <a:lstStyle/>
                    <a:p>
                      <a:pPr algn="ctr" rtl="0" fontAlgn="b"/>
                      <a:r>
                        <a:rPr lang="ru-RU" sz="1100" u="none" strike="noStrike">
                          <a:effectLst/>
                          <a:latin typeface="Times New Roman" pitchFamily="18" charset="0"/>
                          <a:cs typeface="Times New Roman" pitchFamily="18" charset="0"/>
                        </a:rPr>
                        <a:t>38</a:t>
                      </a:r>
                      <a:endParaRPr lang="ru-RU" sz="1100" b="1" i="0" u="none" strike="noStrike">
                        <a:solidFill>
                          <a:srgbClr val="003399"/>
                        </a:solidFill>
                        <a:effectLst/>
                        <a:latin typeface="Times New Roman" pitchFamily="18" charset="0"/>
                        <a:cs typeface="Times New Roman" pitchFamily="18" charset="0"/>
                      </a:endParaRPr>
                    </a:p>
                  </a:txBody>
                  <a:tcPr marL="9525" marR="9525" marT="9525" marB="0" anchor="ctr"/>
                </a:tc>
                <a:tc>
                  <a:txBody>
                    <a:bodyPr/>
                    <a:lstStyle/>
                    <a:p>
                      <a:pPr algn="ctr" rtl="0" fontAlgn="b"/>
                      <a:r>
                        <a:rPr lang="ru-RU" sz="1100" u="none" strike="noStrike" dirty="0">
                          <a:effectLst/>
                          <a:latin typeface="Times New Roman" pitchFamily="18" charset="0"/>
                          <a:cs typeface="Times New Roman" pitchFamily="18" charset="0"/>
                        </a:rPr>
                        <a:t>39</a:t>
                      </a:r>
                      <a:endParaRPr lang="ru-RU" sz="1100" b="1" i="0" u="none" strike="noStrike" dirty="0">
                        <a:solidFill>
                          <a:srgbClr val="003399"/>
                        </a:solidFill>
                        <a:effectLst/>
                        <a:latin typeface="Times New Roman" pitchFamily="18" charset="0"/>
                        <a:cs typeface="Times New Roman" pitchFamily="18" charset="0"/>
                      </a:endParaRPr>
                    </a:p>
                  </a:txBody>
                  <a:tcPr marL="9525" marR="9525" marT="9525" marB="0" anchor="ctr"/>
                </a:tc>
                <a:tc>
                  <a:txBody>
                    <a:bodyPr/>
                    <a:lstStyle/>
                    <a:p>
                      <a:pPr algn="ctr" rtl="0" fontAlgn="b"/>
                      <a:r>
                        <a:rPr lang="ru-RU" sz="1100" u="none" strike="noStrike" dirty="0">
                          <a:effectLst/>
                          <a:latin typeface="Times New Roman" pitchFamily="18" charset="0"/>
                          <a:cs typeface="Times New Roman" pitchFamily="18" charset="0"/>
                        </a:rPr>
                        <a:t>41</a:t>
                      </a:r>
                      <a:endParaRPr lang="ru-RU" sz="1100" b="1" i="0" u="none" strike="noStrike" dirty="0">
                        <a:solidFill>
                          <a:srgbClr val="003399"/>
                        </a:solidFill>
                        <a:effectLst/>
                        <a:latin typeface="Times New Roman" pitchFamily="18" charset="0"/>
                        <a:cs typeface="Times New Roman" pitchFamily="18" charset="0"/>
                      </a:endParaRPr>
                    </a:p>
                  </a:txBody>
                  <a:tcPr marL="9525" marR="9525" marT="9525" marB="0" anchor="ctr"/>
                </a:tc>
                <a:tc>
                  <a:txBody>
                    <a:bodyPr/>
                    <a:lstStyle/>
                    <a:p>
                      <a:pPr algn="ctr" rtl="0" fontAlgn="b"/>
                      <a:r>
                        <a:rPr lang="ru-RU" sz="1100" u="none" strike="noStrike" dirty="0">
                          <a:effectLst/>
                          <a:latin typeface="Times New Roman" pitchFamily="18" charset="0"/>
                          <a:cs typeface="Times New Roman" pitchFamily="18" charset="0"/>
                        </a:rPr>
                        <a:t>41</a:t>
                      </a:r>
                      <a:endParaRPr lang="ru-RU" sz="1100" b="1" i="0" u="none" strike="noStrike" dirty="0">
                        <a:solidFill>
                          <a:srgbClr val="003399"/>
                        </a:solidFill>
                        <a:effectLst/>
                        <a:latin typeface="Times New Roman" pitchFamily="18" charset="0"/>
                        <a:cs typeface="Times New Roman" pitchFamily="18" charset="0"/>
                      </a:endParaRPr>
                    </a:p>
                  </a:txBody>
                  <a:tcPr marL="9525" marR="9525" marT="9525" marB="0" anchor="ctr"/>
                </a:tc>
                <a:tc>
                  <a:txBody>
                    <a:bodyPr/>
                    <a:lstStyle/>
                    <a:p>
                      <a:pPr algn="ctr" rtl="0" fontAlgn="b"/>
                      <a:r>
                        <a:rPr lang="ru-RU" sz="1100" u="none" strike="noStrike" dirty="0">
                          <a:effectLst/>
                          <a:latin typeface="Times New Roman" pitchFamily="18" charset="0"/>
                          <a:cs typeface="Times New Roman" pitchFamily="18" charset="0"/>
                        </a:rPr>
                        <a:t>42</a:t>
                      </a:r>
                      <a:endParaRPr lang="ru-RU" sz="1100" b="1" i="0" u="none" strike="noStrike" dirty="0">
                        <a:solidFill>
                          <a:srgbClr val="003399"/>
                        </a:solidFill>
                        <a:effectLst/>
                        <a:latin typeface="Times New Roman" pitchFamily="18" charset="0"/>
                        <a:cs typeface="Times New Roman" pitchFamily="18" charset="0"/>
                      </a:endParaRPr>
                    </a:p>
                  </a:txBody>
                  <a:tcPr marL="9525" marR="9525" marT="9525" marB="0" anchor="ctr"/>
                </a:tc>
                <a:tc>
                  <a:txBody>
                    <a:bodyPr/>
                    <a:lstStyle/>
                    <a:p>
                      <a:pPr algn="ctr" rtl="0" fontAlgn="b"/>
                      <a:r>
                        <a:rPr lang="ru-RU" sz="1100" u="none" strike="noStrike" dirty="0" smtClean="0">
                          <a:effectLst/>
                          <a:latin typeface="Times New Roman" pitchFamily="18" charset="0"/>
                          <a:cs typeface="Times New Roman" pitchFamily="18" charset="0"/>
                        </a:rPr>
                        <a:t>44</a:t>
                      </a:r>
                      <a:endParaRPr lang="ru-RU" sz="1100" b="1" i="0" u="none" strike="noStrike" dirty="0">
                        <a:solidFill>
                          <a:srgbClr val="003399"/>
                        </a:solidFill>
                        <a:effectLst/>
                        <a:latin typeface="Times New Roman" pitchFamily="18" charset="0"/>
                        <a:cs typeface="Times New Roman" pitchFamily="18" charset="0"/>
                      </a:endParaRPr>
                    </a:p>
                  </a:txBody>
                  <a:tcPr marL="9525" marR="9525" marT="9525" marB="0" anchor="ctr"/>
                </a:tc>
                <a:tc>
                  <a:txBody>
                    <a:bodyPr/>
                    <a:lstStyle/>
                    <a:p>
                      <a:pPr algn="ctr" rtl="0" fontAlgn="b"/>
                      <a:r>
                        <a:rPr lang="ru-RU" sz="1100" u="none" strike="noStrike" dirty="0" smtClean="0">
                          <a:effectLst/>
                          <a:latin typeface="Times New Roman" pitchFamily="18" charset="0"/>
                          <a:cs typeface="Times New Roman" pitchFamily="18" charset="0"/>
                        </a:rPr>
                        <a:t>41</a:t>
                      </a:r>
                      <a:endParaRPr lang="ru-RU" sz="1100" b="1" i="0" u="none" strike="noStrike" dirty="0">
                        <a:solidFill>
                          <a:srgbClr val="003399"/>
                        </a:solidFill>
                        <a:effectLst/>
                        <a:latin typeface="Times New Roman" pitchFamily="18" charset="0"/>
                        <a:cs typeface="Times New Roman" pitchFamily="18" charset="0"/>
                      </a:endParaRPr>
                    </a:p>
                  </a:txBody>
                  <a:tcPr marL="9525" marR="9525" marT="9525" marB="0" anchor="ctr"/>
                </a:tc>
                <a:tc>
                  <a:txBody>
                    <a:bodyPr/>
                    <a:lstStyle/>
                    <a:p>
                      <a:pPr algn="ctr" rtl="0" fontAlgn="b"/>
                      <a:r>
                        <a:rPr lang="ru-RU" sz="1100" b="0" i="0" u="none" strike="noStrike" dirty="0" smtClean="0">
                          <a:solidFill>
                            <a:schemeClr val="tx1"/>
                          </a:solidFill>
                          <a:effectLst/>
                          <a:latin typeface="Times New Roman" pitchFamily="18" charset="0"/>
                          <a:cs typeface="Times New Roman" pitchFamily="18" charset="0"/>
                        </a:rPr>
                        <a:t>38</a:t>
                      </a:r>
                      <a:endParaRPr lang="ru-RU" sz="1100" b="0" i="0" u="none" strike="noStrike" dirty="0">
                        <a:solidFill>
                          <a:schemeClr val="tx1"/>
                        </a:solidFill>
                        <a:effectLst/>
                        <a:latin typeface="Times New Roman" pitchFamily="18" charset="0"/>
                        <a:cs typeface="Times New Roman" pitchFamily="18" charset="0"/>
                      </a:endParaRPr>
                    </a:p>
                  </a:txBody>
                  <a:tcPr marL="9525" marR="9525" marT="9525" marB="0" anchor="ctr"/>
                </a:tc>
              </a:tr>
              <a:tr h="624509">
                <a:tc>
                  <a:txBody>
                    <a:bodyPr/>
                    <a:lstStyle/>
                    <a:p>
                      <a:pPr algn="l" rtl="0" fontAlgn="b"/>
                      <a:r>
                        <a:rPr lang="ru-RU" sz="1100" b="1" u="none" strike="noStrike" dirty="0">
                          <a:effectLst/>
                          <a:latin typeface="Times New Roman" pitchFamily="18" charset="0"/>
                          <a:cs typeface="Times New Roman" pitchFamily="18" charset="0"/>
                        </a:rPr>
                        <a:t>Средний размер доплаты к пенсии, рублей </a:t>
                      </a:r>
                      <a:endParaRPr lang="ru-RU" sz="1100" b="1" i="0" u="none" strike="noStrike" dirty="0">
                        <a:solidFill>
                          <a:srgbClr val="006600"/>
                        </a:solidFill>
                        <a:effectLst/>
                        <a:latin typeface="Times New Roman" pitchFamily="18" charset="0"/>
                        <a:cs typeface="Times New Roman" pitchFamily="18" charset="0"/>
                      </a:endParaRPr>
                    </a:p>
                  </a:txBody>
                  <a:tcPr marL="9525" marR="9525" marT="9525" marB="0" anchor="ctr"/>
                </a:tc>
                <a:tc>
                  <a:txBody>
                    <a:bodyPr/>
                    <a:lstStyle/>
                    <a:p>
                      <a:pPr algn="ctr" rtl="0" fontAlgn="b"/>
                      <a:r>
                        <a:rPr lang="ru-RU" sz="1100" u="none" strike="noStrike">
                          <a:effectLst/>
                          <a:latin typeface="Times New Roman" pitchFamily="18" charset="0"/>
                          <a:cs typeface="Times New Roman" pitchFamily="18" charset="0"/>
                        </a:rPr>
                        <a:t>4 754</a:t>
                      </a:r>
                      <a:endParaRPr lang="ru-RU" sz="1100" b="1" i="0" u="none" strike="noStrike">
                        <a:solidFill>
                          <a:srgbClr val="003399"/>
                        </a:solidFill>
                        <a:effectLst/>
                        <a:latin typeface="Times New Roman" pitchFamily="18" charset="0"/>
                        <a:cs typeface="Times New Roman" pitchFamily="18" charset="0"/>
                      </a:endParaRPr>
                    </a:p>
                  </a:txBody>
                  <a:tcPr marL="9525" marR="9525" marT="9525" marB="0" anchor="ctr"/>
                </a:tc>
                <a:tc>
                  <a:txBody>
                    <a:bodyPr/>
                    <a:lstStyle/>
                    <a:p>
                      <a:pPr algn="ctr" rtl="0" fontAlgn="b"/>
                      <a:r>
                        <a:rPr lang="ru-RU" sz="1100" u="none" strike="noStrike">
                          <a:effectLst/>
                          <a:latin typeface="Times New Roman" pitchFamily="18" charset="0"/>
                          <a:cs typeface="Times New Roman" pitchFamily="18" charset="0"/>
                        </a:rPr>
                        <a:t>5 141</a:t>
                      </a:r>
                      <a:endParaRPr lang="ru-RU" sz="1100" b="1" i="0" u="none" strike="noStrike">
                        <a:solidFill>
                          <a:srgbClr val="003399"/>
                        </a:solidFill>
                        <a:effectLst/>
                        <a:latin typeface="Times New Roman" pitchFamily="18" charset="0"/>
                        <a:cs typeface="Times New Roman" pitchFamily="18" charset="0"/>
                      </a:endParaRPr>
                    </a:p>
                  </a:txBody>
                  <a:tcPr marL="9525" marR="9525" marT="9525" marB="0" anchor="ctr"/>
                </a:tc>
                <a:tc>
                  <a:txBody>
                    <a:bodyPr/>
                    <a:lstStyle/>
                    <a:p>
                      <a:pPr algn="ctr" rtl="0" fontAlgn="b"/>
                      <a:r>
                        <a:rPr lang="ru-RU" sz="1100" u="none" strike="noStrike">
                          <a:effectLst/>
                          <a:latin typeface="Times New Roman" pitchFamily="18" charset="0"/>
                          <a:cs typeface="Times New Roman" pitchFamily="18" charset="0"/>
                        </a:rPr>
                        <a:t>5 707</a:t>
                      </a:r>
                      <a:endParaRPr lang="ru-RU" sz="1100" b="1" i="0" u="none" strike="noStrike">
                        <a:solidFill>
                          <a:srgbClr val="003399"/>
                        </a:solidFill>
                        <a:effectLst/>
                        <a:latin typeface="Times New Roman" pitchFamily="18" charset="0"/>
                        <a:cs typeface="Times New Roman" pitchFamily="18" charset="0"/>
                      </a:endParaRPr>
                    </a:p>
                  </a:txBody>
                  <a:tcPr marL="9525" marR="9525" marT="9525" marB="0" anchor="ctr"/>
                </a:tc>
                <a:tc>
                  <a:txBody>
                    <a:bodyPr/>
                    <a:lstStyle/>
                    <a:p>
                      <a:pPr algn="ctr" rtl="0" fontAlgn="b"/>
                      <a:r>
                        <a:rPr lang="ru-RU" sz="1100" u="none" strike="noStrike" dirty="0">
                          <a:effectLst/>
                          <a:latin typeface="Times New Roman" pitchFamily="18" charset="0"/>
                          <a:cs typeface="Times New Roman" pitchFamily="18" charset="0"/>
                        </a:rPr>
                        <a:t>5 663</a:t>
                      </a:r>
                      <a:endParaRPr lang="ru-RU" sz="1100" b="1" i="0" u="none" strike="noStrike" dirty="0">
                        <a:solidFill>
                          <a:srgbClr val="003399"/>
                        </a:solidFill>
                        <a:effectLst/>
                        <a:latin typeface="Times New Roman" pitchFamily="18" charset="0"/>
                        <a:cs typeface="Times New Roman" pitchFamily="18" charset="0"/>
                      </a:endParaRPr>
                    </a:p>
                  </a:txBody>
                  <a:tcPr marL="9525" marR="9525" marT="9525" marB="0" anchor="ctr"/>
                </a:tc>
                <a:tc>
                  <a:txBody>
                    <a:bodyPr/>
                    <a:lstStyle/>
                    <a:p>
                      <a:pPr algn="ctr" rtl="0" fontAlgn="b"/>
                      <a:r>
                        <a:rPr lang="ru-RU" sz="1100" u="none" strike="noStrike" dirty="0">
                          <a:effectLst/>
                          <a:latin typeface="Times New Roman" pitchFamily="18" charset="0"/>
                          <a:cs typeface="Times New Roman" pitchFamily="18" charset="0"/>
                        </a:rPr>
                        <a:t>6 047</a:t>
                      </a:r>
                      <a:endParaRPr lang="ru-RU" sz="1100" b="1" i="0" u="none" strike="noStrike" dirty="0">
                        <a:solidFill>
                          <a:srgbClr val="003399"/>
                        </a:solidFill>
                        <a:effectLst/>
                        <a:latin typeface="Times New Roman" pitchFamily="18" charset="0"/>
                        <a:cs typeface="Times New Roman" pitchFamily="18" charset="0"/>
                      </a:endParaRPr>
                    </a:p>
                  </a:txBody>
                  <a:tcPr marL="9525" marR="9525" marT="9525" marB="0" anchor="ctr"/>
                </a:tc>
                <a:tc>
                  <a:txBody>
                    <a:bodyPr/>
                    <a:lstStyle/>
                    <a:p>
                      <a:pPr algn="ctr" rtl="0" fontAlgn="b"/>
                      <a:r>
                        <a:rPr lang="ru-RU" sz="1100" u="none" strike="noStrike" dirty="0">
                          <a:effectLst/>
                          <a:latin typeface="Times New Roman" pitchFamily="18" charset="0"/>
                          <a:cs typeface="Times New Roman" pitchFamily="18" charset="0"/>
                        </a:rPr>
                        <a:t>6 474</a:t>
                      </a:r>
                      <a:endParaRPr lang="ru-RU" sz="1100" b="1" i="0" u="none" strike="noStrike" dirty="0">
                        <a:solidFill>
                          <a:srgbClr val="003399"/>
                        </a:solidFill>
                        <a:effectLst/>
                        <a:latin typeface="Times New Roman" pitchFamily="18" charset="0"/>
                        <a:cs typeface="Times New Roman" pitchFamily="18" charset="0"/>
                      </a:endParaRPr>
                    </a:p>
                  </a:txBody>
                  <a:tcPr marL="9525" marR="9525" marT="9525" marB="0" anchor="ctr"/>
                </a:tc>
                <a:tc>
                  <a:txBody>
                    <a:bodyPr/>
                    <a:lstStyle/>
                    <a:p>
                      <a:pPr algn="ctr" rtl="0" fontAlgn="b"/>
                      <a:r>
                        <a:rPr lang="ru-RU" sz="1100" u="none" strike="noStrike" dirty="0" smtClean="0">
                          <a:effectLst/>
                          <a:latin typeface="Times New Roman" pitchFamily="18" charset="0"/>
                          <a:cs typeface="Times New Roman" pitchFamily="18" charset="0"/>
                        </a:rPr>
                        <a:t>8495</a:t>
                      </a:r>
                      <a:endParaRPr lang="ru-RU" sz="1100" b="1" i="0" u="none" strike="noStrike" dirty="0">
                        <a:solidFill>
                          <a:srgbClr val="003399"/>
                        </a:solidFill>
                        <a:effectLst/>
                        <a:latin typeface="Times New Roman" pitchFamily="18" charset="0"/>
                        <a:cs typeface="Times New Roman" pitchFamily="18" charset="0"/>
                      </a:endParaRPr>
                    </a:p>
                  </a:txBody>
                  <a:tcPr marL="9525" marR="9525" marT="9525" marB="0" anchor="ctr"/>
                </a:tc>
                <a:tc>
                  <a:txBody>
                    <a:bodyPr/>
                    <a:lstStyle/>
                    <a:p>
                      <a:pPr algn="ctr" rtl="0" fontAlgn="b"/>
                      <a:r>
                        <a:rPr lang="ru-RU" sz="1100" b="0" i="0" u="none" strike="noStrike" dirty="0" smtClean="0">
                          <a:solidFill>
                            <a:schemeClr val="tx1"/>
                          </a:solidFill>
                          <a:effectLst/>
                          <a:latin typeface="Times New Roman" pitchFamily="18" charset="0"/>
                          <a:cs typeface="Times New Roman" pitchFamily="18" charset="0"/>
                        </a:rPr>
                        <a:t>9520</a:t>
                      </a:r>
                      <a:endParaRPr lang="ru-RU" sz="1100" b="0" i="0" u="none" strike="noStrike" dirty="0">
                        <a:solidFill>
                          <a:schemeClr val="tx1"/>
                        </a:solidFill>
                        <a:effectLst/>
                        <a:latin typeface="Times New Roman" pitchFamily="18" charset="0"/>
                        <a:cs typeface="Times New Roman" pitchFamily="18" charset="0"/>
                      </a:endParaRPr>
                    </a:p>
                  </a:txBody>
                  <a:tcPr marL="9525" marR="9525" marT="9525" marB="0" anchor="ctr"/>
                </a:tc>
              </a:tr>
            </a:tbl>
          </a:graphicData>
        </a:graphic>
      </p:graphicFrame>
    </p:spTree>
    <p:extLst>
      <p:ext uri="{BB962C8B-B14F-4D97-AF65-F5344CB8AC3E}">
        <p14:creationId xmlns:p14="http://schemas.microsoft.com/office/powerpoint/2010/main" xmlns="" val="1713224446"/>
      </p:ext>
    </p:extLst>
  </p:cSld>
  <p:clrMapOvr>
    <a:masterClrMapping/>
  </p:clrMapOvr>
  <p:transition spd="slow"/>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Группа 1"/>
          <p:cNvGrpSpPr/>
          <p:nvPr/>
        </p:nvGrpSpPr>
        <p:grpSpPr>
          <a:xfrm>
            <a:off x="160910" y="134061"/>
            <a:ext cx="8833190" cy="6582883"/>
            <a:chOff x="339405" y="191726"/>
            <a:chExt cx="8995906" cy="6582883"/>
          </a:xfrm>
        </p:grpSpPr>
        <p:sp>
          <p:nvSpPr>
            <p:cNvPr id="4" name="Овал 3"/>
            <p:cNvSpPr/>
            <p:nvPr/>
          </p:nvSpPr>
          <p:spPr>
            <a:xfrm>
              <a:off x="4193067" y="2927269"/>
              <a:ext cx="1482224" cy="1411191"/>
            </a:xfrm>
            <a:prstGeom prst="ellipse">
              <a:avLst/>
            </a:prstGeom>
            <a:gradFill flip="none" rotWithShape="1">
              <a:gsLst>
                <a:gs pos="0">
                  <a:srgbClr val="6CA5D8">
                    <a:tint val="66000"/>
                    <a:satMod val="160000"/>
                  </a:srgbClr>
                </a:gs>
                <a:gs pos="50000">
                  <a:srgbClr val="6CA5D8">
                    <a:tint val="44500"/>
                    <a:satMod val="160000"/>
                  </a:srgbClr>
                </a:gs>
                <a:gs pos="100000">
                  <a:srgbClr val="6CA5D8">
                    <a:tint val="23500"/>
                    <a:satMod val="160000"/>
                  </a:srgb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ru-RU">
                <a:solidFill>
                  <a:prstClr val="white"/>
                </a:solidFill>
              </a:endParaRPr>
            </a:p>
          </p:txBody>
        </p:sp>
        <p:sp>
          <p:nvSpPr>
            <p:cNvPr id="5" name="Трапеция 4"/>
            <p:cNvSpPr/>
            <p:nvPr/>
          </p:nvSpPr>
          <p:spPr>
            <a:xfrm rot="3309488">
              <a:off x="1804107" y="3947401"/>
              <a:ext cx="4081716" cy="1572699"/>
            </a:xfrm>
            <a:prstGeom prst="trapezoid">
              <a:avLst>
                <a:gd name="adj" fmla="val 90751"/>
              </a:avLst>
            </a:prstGeom>
            <a:gradFill flip="none" rotWithShape="1">
              <a:gsLst>
                <a:gs pos="0">
                  <a:schemeClr val="accent5">
                    <a:lumMod val="60000"/>
                    <a:lumOff val="40000"/>
                    <a:tint val="66000"/>
                    <a:satMod val="160000"/>
                  </a:schemeClr>
                </a:gs>
                <a:gs pos="50000">
                  <a:schemeClr val="accent5">
                    <a:lumMod val="60000"/>
                    <a:lumOff val="40000"/>
                    <a:tint val="44500"/>
                    <a:satMod val="160000"/>
                  </a:schemeClr>
                </a:gs>
                <a:gs pos="100000">
                  <a:schemeClr val="bg1"/>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ru-RU">
                <a:solidFill>
                  <a:prstClr val="white"/>
                </a:solidFill>
              </a:endParaRPr>
            </a:p>
          </p:txBody>
        </p:sp>
        <p:sp>
          <p:nvSpPr>
            <p:cNvPr id="6" name="Трапеция 5"/>
            <p:cNvSpPr/>
            <p:nvPr/>
          </p:nvSpPr>
          <p:spPr>
            <a:xfrm rot="10255841">
              <a:off x="1795280" y="1625460"/>
              <a:ext cx="5637094" cy="1303222"/>
            </a:xfrm>
            <a:prstGeom prst="trapezoid">
              <a:avLst>
                <a:gd name="adj" fmla="val 145897"/>
              </a:avLst>
            </a:prstGeom>
            <a:gradFill flip="none" rotWithShape="1">
              <a:gsLst>
                <a:gs pos="0">
                  <a:schemeClr val="bg2">
                    <a:lumMod val="50000"/>
                    <a:tint val="66000"/>
                    <a:satMod val="160000"/>
                  </a:schemeClr>
                </a:gs>
                <a:gs pos="50000">
                  <a:schemeClr val="bg2">
                    <a:lumMod val="50000"/>
                    <a:tint val="44500"/>
                    <a:satMod val="160000"/>
                  </a:schemeClr>
                </a:gs>
                <a:gs pos="100000">
                  <a:schemeClr val="bg1"/>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ru-RU">
                <a:solidFill>
                  <a:prstClr val="white"/>
                </a:solidFill>
              </a:endParaRPr>
            </a:p>
          </p:txBody>
        </p:sp>
        <p:sp>
          <p:nvSpPr>
            <p:cNvPr id="9" name="Трапеция 8"/>
            <p:cNvSpPr/>
            <p:nvPr/>
          </p:nvSpPr>
          <p:spPr>
            <a:xfrm rot="17680318">
              <a:off x="4408266" y="3486677"/>
              <a:ext cx="4103726" cy="1995152"/>
            </a:xfrm>
            <a:prstGeom prst="trapezoid">
              <a:avLst>
                <a:gd name="adj" fmla="val 70959"/>
              </a:avLst>
            </a:prstGeom>
            <a:gradFill flip="none" rotWithShape="1">
              <a:gsLst>
                <a:gs pos="0">
                  <a:schemeClr val="accent3">
                    <a:lumMod val="60000"/>
                    <a:lumOff val="40000"/>
                    <a:tint val="66000"/>
                    <a:satMod val="160000"/>
                  </a:schemeClr>
                </a:gs>
                <a:gs pos="50000">
                  <a:schemeClr val="accent3">
                    <a:lumMod val="60000"/>
                    <a:lumOff val="40000"/>
                    <a:tint val="44500"/>
                    <a:satMod val="160000"/>
                  </a:schemeClr>
                </a:gs>
                <a:gs pos="100000">
                  <a:schemeClr val="bg1"/>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ru-RU">
                <a:solidFill>
                  <a:prstClr val="white"/>
                </a:solidFill>
              </a:endParaRPr>
            </a:p>
          </p:txBody>
        </p:sp>
        <p:sp>
          <p:nvSpPr>
            <p:cNvPr id="10" name="Круговая стрелка 9"/>
            <p:cNvSpPr/>
            <p:nvPr/>
          </p:nvSpPr>
          <p:spPr>
            <a:xfrm rot="11234738">
              <a:off x="2681336" y="1919189"/>
              <a:ext cx="3877243" cy="3678012"/>
            </a:xfrm>
            <a:prstGeom prst="circularArrow">
              <a:avLst>
                <a:gd name="adj1" fmla="val 9852"/>
                <a:gd name="adj2" fmla="val 1079964"/>
                <a:gd name="adj3" fmla="val 20521652"/>
                <a:gd name="adj4" fmla="val 16251027"/>
                <a:gd name="adj5" fmla="val 13611"/>
              </a:avLst>
            </a:prstGeom>
            <a:solidFill>
              <a:schemeClr val="accent4">
                <a:lumMod val="60000"/>
                <a:lumOff val="40000"/>
                <a:alpha val="4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ru-RU">
                <a:solidFill>
                  <a:prstClr val="black"/>
                </a:solidFill>
              </a:endParaRPr>
            </a:p>
          </p:txBody>
        </p:sp>
        <p:graphicFrame>
          <p:nvGraphicFramePr>
            <p:cNvPr id="11" name="Диаграмма 10"/>
            <p:cNvGraphicFramePr/>
            <p:nvPr>
              <p:extLst>
                <p:ext uri="{D42A27DB-BD31-4B8C-83A1-F6EECF244321}">
                  <p14:modId xmlns:p14="http://schemas.microsoft.com/office/powerpoint/2010/main" xmlns="" val="4226363240"/>
                </p:ext>
              </p:extLst>
            </p:nvPr>
          </p:nvGraphicFramePr>
          <p:xfrm>
            <a:off x="3256963" y="2541157"/>
            <a:ext cx="3233943" cy="2373367"/>
          </p:xfrm>
          <a:graphic>
            <a:graphicData uri="http://schemas.openxmlformats.org/drawingml/2006/chart">
              <c:chart xmlns:c="http://schemas.openxmlformats.org/drawingml/2006/chart" xmlns:r="http://schemas.openxmlformats.org/officeDocument/2006/relationships" r:id="rId2"/>
            </a:graphicData>
          </a:graphic>
        </p:graphicFrame>
        <p:sp>
          <p:nvSpPr>
            <p:cNvPr id="12" name="Rectangle 2"/>
            <p:cNvSpPr txBox="1">
              <a:spLocks noChangeArrowheads="1"/>
            </p:cNvSpPr>
            <p:nvPr/>
          </p:nvSpPr>
          <p:spPr>
            <a:xfrm>
              <a:off x="456566" y="191726"/>
              <a:ext cx="8639578" cy="636047"/>
            </a:xfrm>
            <a:prstGeom prst="rect">
              <a:avLst/>
            </a:prstGeom>
            <a:gradFill flip="none" rotWithShape="1">
              <a:gsLst>
                <a:gs pos="0">
                  <a:schemeClr val="bg2">
                    <a:lumMod val="20000"/>
                    <a:lumOff val="80000"/>
                  </a:schemeClr>
                </a:gs>
                <a:gs pos="46000">
                  <a:schemeClr val="tx1"/>
                </a:gs>
                <a:gs pos="100000">
                  <a:schemeClr val="bg2">
                    <a:lumMod val="75000"/>
                  </a:schemeClr>
                </a:gs>
              </a:gsLst>
              <a:path path="circle">
                <a:fillToRect l="50000" t="130000" r="50000" b="-30000"/>
              </a:path>
              <a:tileRect/>
            </a:gradFill>
            <a:effectLst>
              <a:outerShdw blurRad="25400" dir="17880000">
                <a:srgbClr val="000000">
                  <a:alpha val="46000"/>
                </a:srgbClr>
              </a:outerShdw>
            </a:effectLst>
          </p:spPr>
          <p:txBody>
            <a:bodyPr vert="horz" lIns="91440" tIns="45720" rIns="91440" bIns="45720" rtlCol="0" anchor="b">
              <a:normAutofit/>
            </a:bodyPr>
            <a:lstStyle>
              <a:lvl1pPr algn="ctr" defTabSz="457200" rtl="0" eaLnBrk="1" latinLnBrk="0" hangingPunct="1">
                <a:spcBef>
                  <a:spcPct val="0"/>
                </a:spcBef>
                <a:buNone/>
                <a:defRPr sz="5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j-lt"/>
                  <a:ea typeface="+mj-ea"/>
                  <a:cs typeface="Trebuchet M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ru-RU" sz="3200" b="1" dirty="0" smtClean="0">
                  <a:solidFill>
                    <a:schemeClr val="bg2">
                      <a:lumMod val="50000"/>
                    </a:schemeClr>
                  </a:solidFill>
                  <a:latin typeface="Times New Roman" pitchFamily="18" charset="0"/>
                  <a:cs typeface="Times New Roman" pitchFamily="18" charset="0"/>
                </a:rPr>
                <a:t>Этапы бюджетного процесса</a:t>
              </a:r>
              <a:endParaRPr lang="en-US" sz="3200" b="1" dirty="0">
                <a:solidFill>
                  <a:schemeClr val="bg2">
                    <a:lumMod val="50000"/>
                  </a:schemeClr>
                </a:solidFill>
                <a:latin typeface="Times New Roman" pitchFamily="18" charset="0"/>
                <a:cs typeface="Times New Roman" pitchFamily="18" charset="0"/>
              </a:endParaRPr>
            </a:p>
          </p:txBody>
        </p:sp>
        <p:sp>
          <p:nvSpPr>
            <p:cNvPr id="13" name="TextBox 12"/>
            <p:cNvSpPr txBox="1"/>
            <p:nvPr/>
          </p:nvSpPr>
          <p:spPr>
            <a:xfrm rot="3128025">
              <a:off x="3985750" y="3287322"/>
              <a:ext cx="1379167" cy="1293491"/>
            </a:xfrm>
            <a:prstGeom prst="rect">
              <a:avLst/>
            </a:prstGeom>
            <a:noFill/>
          </p:spPr>
          <p:txBody>
            <a:bodyPr wrap="square" rtlCol="0">
              <a:prstTxWarp prst="textArchDown">
                <a:avLst>
                  <a:gd name="adj" fmla="val 268457"/>
                </a:avLst>
              </a:prstTxWarp>
              <a:spAutoFit/>
            </a:bodyPr>
            <a:lstStyle/>
            <a:p>
              <a:pPr algn="ctr" fontAlgn="base">
                <a:spcBef>
                  <a:spcPct val="0"/>
                </a:spcBef>
                <a:spcAft>
                  <a:spcPct val="0"/>
                </a:spcAft>
              </a:pPr>
              <a:r>
                <a:rPr lang="ru-RU" sz="2000" dirty="0">
                  <a:solidFill>
                    <a:srgbClr val="FFFF00"/>
                  </a:solidFill>
                  <a:latin typeface="Times New Roman" pitchFamily="18" charset="0"/>
                  <a:cs typeface="Times New Roman" pitchFamily="18" charset="0"/>
                </a:rPr>
                <a:t>планирование</a:t>
              </a:r>
            </a:p>
          </p:txBody>
        </p:sp>
        <p:sp>
          <p:nvSpPr>
            <p:cNvPr id="14" name="TextBox 13"/>
            <p:cNvSpPr txBox="1"/>
            <p:nvPr/>
          </p:nvSpPr>
          <p:spPr>
            <a:xfrm rot="21016394">
              <a:off x="4231024" y="2879417"/>
              <a:ext cx="1096687" cy="782242"/>
            </a:xfrm>
            <a:prstGeom prst="rect">
              <a:avLst/>
            </a:prstGeom>
            <a:noFill/>
          </p:spPr>
          <p:txBody>
            <a:bodyPr wrap="square" rtlCol="0">
              <a:prstTxWarp prst="textArchUp">
                <a:avLst/>
              </a:prstTxWarp>
              <a:spAutoFit/>
            </a:bodyPr>
            <a:lstStyle/>
            <a:p>
              <a:pPr algn="ctr" fontAlgn="base">
                <a:spcBef>
                  <a:spcPct val="0"/>
                </a:spcBef>
                <a:spcAft>
                  <a:spcPct val="0"/>
                </a:spcAft>
              </a:pPr>
              <a:r>
                <a:rPr lang="ru-RU" sz="2000" dirty="0">
                  <a:solidFill>
                    <a:srgbClr val="FFFF00"/>
                  </a:solidFill>
                  <a:latin typeface="Times New Roman" pitchFamily="18" charset="0"/>
                  <a:cs typeface="Times New Roman" pitchFamily="18" charset="0"/>
                </a:rPr>
                <a:t>исполнение</a:t>
              </a:r>
            </a:p>
          </p:txBody>
        </p:sp>
        <p:sp>
          <p:nvSpPr>
            <p:cNvPr id="15" name="TextBox 14"/>
            <p:cNvSpPr txBox="1"/>
            <p:nvPr/>
          </p:nvSpPr>
          <p:spPr>
            <a:xfrm rot="17570003">
              <a:off x="4766535" y="3453493"/>
              <a:ext cx="1121718" cy="820728"/>
            </a:xfrm>
            <a:prstGeom prst="rect">
              <a:avLst/>
            </a:prstGeom>
            <a:noFill/>
          </p:spPr>
          <p:txBody>
            <a:bodyPr wrap="square" rtlCol="0">
              <a:prstTxWarp prst="textArchDown">
                <a:avLst/>
              </a:prstTxWarp>
              <a:spAutoFit/>
            </a:bodyPr>
            <a:lstStyle/>
            <a:p>
              <a:pPr algn="ctr" fontAlgn="base">
                <a:spcBef>
                  <a:spcPct val="0"/>
                </a:spcBef>
                <a:spcAft>
                  <a:spcPct val="0"/>
                </a:spcAft>
              </a:pPr>
              <a:r>
                <a:rPr lang="ru-RU" sz="2000" dirty="0">
                  <a:solidFill>
                    <a:srgbClr val="FFFF00"/>
                  </a:solidFill>
                  <a:latin typeface="Times New Roman" pitchFamily="18" charset="0"/>
                  <a:cs typeface="Times New Roman" pitchFamily="18" charset="0"/>
                </a:rPr>
                <a:t>отчетность</a:t>
              </a:r>
            </a:p>
          </p:txBody>
        </p:sp>
        <p:sp>
          <p:nvSpPr>
            <p:cNvPr id="16" name="Пятиугольник 15"/>
            <p:cNvSpPr/>
            <p:nvPr/>
          </p:nvSpPr>
          <p:spPr>
            <a:xfrm>
              <a:off x="2339669" y="6172611"/>
              <a:ext cx="1819093" cy="449015"/>
            </a:xfrm>
            <a:prstGeom prst="homePlate">
              <a:avLst/>
            </a:prstGeom>
            <a:gradFill flip="none" rotWithShape="1">
              <a:gsLst>
                <a:gs pos="0">
                  <a:schemeClr val="accent5">
                    <a:lumMod val="40000"/>
                    <a:lumOff val="60000"/>
                    <a:shade val="30000"/>
                    <a:satMod val="115000"/>
                  </a:schemeClr>
                </a:gs>
                <a:gs pos="50000">
                  <a:schemeClr val="accent5">
                    <a:lumMod val="40000"/>
                    <a:lumOff val="60000"/>
                    <a:shade val="67500"/>
                    <a:satMod val="115000"/>
                  </a:schemeClr>
                </a:gs>
                <a:gs pos="100000">
                  <a:schemeClr val="bg1"/>
                </a:gs>
              </a:gsLst>
              <a:lin ang="108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r>
                <a:rPr lang="ru-RU" sz="1400" dirty="0">
                  <a:solidFill>
                    <a:schemeClr val="tx1">
                      <a:lumMod val="95000"/>
                    </a:schemeClr>
                  </a:solidFill>
                  <a:latin typeface="Times New Roman" pitchFamily="18" charset="0"/>
                  <a:cs typeface="Times New Roman" pitchFamily="18" charset="0"/>
                </a:rPr>
                <a:t>Формирование бюджета</a:t>
              </a:r>
            </a:p>
          </p:txBody>
        </p:sp>
        <p:sp>
          <p:nvSpPr>
            <p:cNvPr id="17" name="Пятиугольник 16"/>
            <p:cNvSpPr/>
            <p:nvPr/>
          </p:nvSpPr>
          <p:spPr>
            <a:xfrm>
              <a:off x="625157" y="4243785"/>
              <a:ext cx="1819093" cy="449015"/>
            </a:xfrm>
            <a:prstGeom prst="homePlate">
              <a:avLst/>
            </a:prstGeom>
            <a:gradFill flip="none" rotWithShape="1">
              <a:gsLst>
                <a:gs pos="0">
                  <a:schemeClr val="accent5">
                    <a:lumMod val="40000"/>
                    <a:lumOff val="60000"/>
                    <a:shade val="30000"/>
                    <a:satMod val="115000"/>
                  </a:schemeClr>
                </a:gs>
                <a:gs pos="50000">
                  <a:schemeClr val="accent5">
                    <a:lumMod val="40000"/>
                    <a:lumOff val="60000"/>
                    <a:shade val="67500"/>
                    <a:satMod val="115000"/>
                  </a:schemeClr>
                </a:gs>
                <a:gs pos="100000">
                  <a:schemeClr val="bg1"/>
                </a:gs>
              </a:gsLst>
              <a:lin ang="108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r>
                <a:rPr lang="ru-RU" sz="1200" dirty="0">
                  <a:solidFill>
                    <a:schemeClr val="tx1">
                      <a:lumMod val="95000"/>
                    </a:schemeClr>
                  </a:solidFill>
                  <a:latin typeface="Times New Roman" pitchFamily="18" charset="0"/>
                  <a:cs typeface="Times New Roman" pitchFamily="18" charset="0"/>
                </a:rPr>
                <a:t>Публичные слушания</a:t>
              </a:r>
            </a:p>
          </p:txBody>
        </p:sp>
        <p:sp>
          <p:nvSpPr>
            <p:cNvPr id="18" name="Пятиугольник 17"/>
            <p:cNvSpPr/>
            <p:nvPr/>
          </p:nvSpPr>
          <p:spPr>
            <a:xfrm>
              <a:off x="910617" y="5409759"/>
              <a:ext cx="2462327" cy="636373"/>
            </a:xfrm>
            <a:prstGeom prst="homePlate">
              <a:avLst/>
            </a:prstGeom>
            <a:gradFill flip="none" rotWithShape="1">
              <a:gsLst>
                <a:gs pos="0">
                  <a:schemeClr val="accent5">
                    <a:lumMod val="40000"/>
                    <a:lumOff val="60000"/>
                    <a:shade val="30000"/>
                    <a:satMod val="115000"/>
                  </a:schemeClr>
                </a:gs>
                <a:gs pos="50000">
                  <a:schemeClr val="accent5">
                    <a:lumMod val="40000"/>
                    <a:lumOff val="60000"/>
                    <a:shade val="67500"/>
                    <a:satMod val="115000"/>
                  </a:schemeClr>
                </a:gs>
                <a:gs pos="100000">
                  <a:schemeClr val="bg1"/>
                </a:gs>
              </a:gsLst>
              <a:lin ang="108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r>
                <a:rPr lang="ru-RU" sz="1200" dirty="0">
                  <a:solidFill>
                    <a:schemeClr val="tx1">
                      <a:lumMod val="95000"/>
                    </a:schemeClr>
                  </a:solidFill>
                  <a:latin typeface="Times New Roman" pitchFamily="18" charset="0"/>
                  <a:cs typeface="Times New Roman" pitchFamily="18" charset="0"/>
                </a:rPr>
                <a:t>Внесение бюджета Главой муниципального образования в Совет депутатов</a:t>
              </a:r>
            </a:p>
          </p:txBody>
        </p:sp>
        <p:sp>
          <p:nvSpPr>
            <p:cNvPr id="19" name="Пятиугольник 18"/>
            <p:cNvSpPr/>
            <p:nvPr/>
          </p:nvSpPr>
          <p:spPr>
            <a:xfrm>
              <a:off x="839471" y="4815289"/>
              <a:ext cx="1819093" cy="449015"/>
            </a:xfrm>
            <a:prstGeom prst="homePlate">
              <a:avLst/>
            </a:prstGeom>
            <a:gradFill flip="none" rotWithShape="1">
              <a:gsLst>
                <a:gs pos="0">
                  <a:schemeClr val="accent5">
                    <a:lumMod val="40000"/>
                    <a:lumOff val="60000"/>
                    <a:shade val="30000"/>
                    <a:satMod val="115000"/>
                  </a:schemeClr>
                </a:gs>
                <a:gs pos="50000">
                  <a:schemeClr val="accent5">
                    <a:lumMod val="40000"/>
                    <a:lumOff val="60000"/>
                    <a:shade val="67500"/>
                    <a:satMod val="115000"/>
                  </a:schemeClr>
                </a:gs>
                <a:gs pos="100000">
                  <a:schemeClr val="bg1"/>
                </a:gs>
              </a:gsLst>
              <a:lin ang="108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r>
                <a:rPr lang="ru-RU" sz="1400" dirty="0">
                  <a:solidFill>
                    <a:schemeClr val="tx1">
                      <a:lumMod val="95000"/>
                    </a:schemeClr>
                  </a:solidFill>
                  <a:latin typeface="Times New Roman" pitchFamily="18" charset="0"/>
                  <a:cs typeface="Times New Roman" pitchFamily="18" charset="0"/>
                </a:rPr>
                <a:t>Рассмотрение  Советом депутатов </a:t>
              </a:r>
            </a:p>
          </p:txBody>
        </p:sp>
        <p:sp>
          <p:nvSpPr>
            <p:cNvPr id="20" name="Пятиугольник 19"/>
            <p:cNvSpPr/>
            <p:nvPr/>
          </p:nvSpPr>
          <p:spPr>
            <a:xfrm>
              <a:off x="339405" y="3672281"/>
              <a:ext cx="1819093" cy="449015"/>
            </a:xfrm>
            <a:prstGeom prst="homePlate">
              <a:avLst/>
            </a:prstGeom>
            <a:gradFill flip="none" rotWithShape="1">
              <a:gsLst>
                <a:gs pos="0">
                  <a:schemeClr val="accent5">
                    <a:lumMod val="40000"/>
                    <a:lumOff val="60000"/>
                    <a:shade val="30000"/>
                    <a:satMod val="115000"/>
                  </a:schemeClr>
                </a:gs>
                <a:gs pos="50000">
                  <a:schemeClr val="accent5">
                    <a:lumMod val="40000"/>
                    <a:lumOff val="60000"/>
                    <a:shade val="67500"/>
                    <a:satMod val="115000"/>
                  </a:schemeClr>
                </a:gs>
                <a:gs pos="100000">
                  <a:schemeClr val="bg1"/>
                </a:gs>
              </a:gsLst>
              <a:lin ang="108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r>
                <a:rPr lang="ru-RU" sz="1400" dirty="0">
                  <a:solidFill>
                    <a:schemeClr val="tx1">
                      <a:lumMod val="95000"/>
                    </a:schemeClr>
                  </a:solidFill>
                  <a:latin typeface="Times New Roman" pitchFamily="18" charset="0"/>
                  <a:cs typeface="Times New Roman" pitchFamily="18" charset="0"/>
                </a:rPr>
                <a:t>Принятие  Советом депутатов </a:t>
              </a:r>
            </a:p>
          </p:txBody>
        </p:sp>
        <p:sp>
          <p:nvSpPr>
            <p:cNvPr id="21" name="Пятиугольник 20"/>
            <p:cNvSpPr/>
            <p:nvPr/>
          </p:nvSpPr>
          <p:spPr>
            <a:xfrm>
              <a:off x="413743" y="2892177"/>
              <a:ext cx="1819093" cy="636373"/>
            </a:xfrm>
            <a:prstGeom prst="homePlate">
              <a:avLst/>
            </a:prstGeom>
            <a:gradFill flip="none" rotWithShape="1">
              <a:gsLst>
                <a:gs pos="0">
                  <a:schemeClr val="accent5">
                    <a:lumMod val="40000"/>
                    <a:lumOff val="60000"/>
                    <a:shade val="30000"/>
                    <a:satMod val="115000"/>
                  </a:schemeClr>
                </a:gs>
                <a:gs pos="50000">
                  <a:schemeClr val="accent5">
                    <a:lumMod val="40000"/>
                    <a:lumOff val="60000"/>
                    <a:shade val="67500"/>
                    <a:satMod val="115000"/>
                  </a:schemeClr>
                </a:gs>
                <a:gs pos="100000">
                  <a:schemeClr val="bg1"/>
                </a:gs>
              </a:gsLst>
              <a:lin ang="108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r>
                <a:rPr lang="ru-RU" sz="1000" dirty="0">
                  <a:solidFill>
                    <a:schemeClr val="tx1">
                      <a:lumMod val="95000"/>
                    </a:schemeClr>
                  </a:solidFill>
                  <a:latin typeface="Times New Roman" pitchFamily="18" charset="0"/>
                  <a:cs typeface="Times New Roman" pitchFamily="18" charset="0"/>
                </a:rPr>
                <a:t>Утверждение Главой муниципального </a:t>
              </a:r>
              <a:r>
                <a:rPr lang="ru-RU" sz="1000" dirty="0" smtClean="0">
                  <a:solidFill>
                    <a:schemeClr val="tx1">
                      <a:lumMod val="95000"/>
                    </a:schemeClr>
                  </a:solidFill>
                  <a:latin typeface="Times New Roman" pitchFamily="18" charset="0"/>
                  <a:cs typeface="Times New Roman" pitchFamily="18" charset="0"/>
                </a:rPr>
                <a:t>образования</a:t>
              </a:r>
              <a:endParaRPr lang="ru-RU" sz="1000" dirty="0">
                <a:solidFill>
                  <a:schemeClr val="tx1">
                    <a:lumMod val="95000"/>
                  </a:schemeClr>
                </a:solidFill>
                <a:latin typeface="Times New Roman" pitchFamily="18" charset="0"/>
                <a:cs typeface="Times New Roman" pitchFamily="18" charset="0"/>
              </a:endParaRPr>
            </a:p>
          </p:txBody>
        </p:sp>
        <p:sp>
          <p:nvSpPr>
            <p:cNvPr id="22" name="Пятиугольник 21"/>
            <p:cNvSpPr/>
            <p:nvPr/>
          </p:nvSpPr>
          <p:spPr>
            <a:xfrm>
              <a:off x="858774" y="1969228"/>
              <a:ext cx="1819093" cy="449015"/>
            </a:xfrm>
            <a:prstGeom prst="homePlate">
              <a:avLst/>
            </a:prstGeom>
            <a:gradFill flip="none" rotWithShape="1">
              <a:gsLst>
                <a:gs pos="0">
                  <a:schemeClr val="accent1">
                    <a:lumMod val="0"/>
                    <a:lumOff val="100000"/>
                  </a:schemeClr>
                </a:gs>
                <a:gs pos="35000">
                  <a:schemeClr val="accent1">
                    <a:lumMod val="0"/>
                    <a:lumOff val="100000"/>
                  </a:schemeClr>
                </a:gs>
                <a:gs pos="100000">
                  <a:schemeClr val="accent1">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ru-RU" sz="1200" dirty="0" smtClean="0">
                <a:solidFill>
                  <a:prstClr val="black"/>
                </a:solidFill>
                <a:latin typeface="Times New Roman" pitchFamily="18" charset="0"/>
                <a:cs typeface="Times New Roman" pitchFamily="18" charset="0"/>
              </a:endParaRPr>
            </a:p>
            <a:p>
              <a:pPr algn="ctr" fontAlgn="base">
                <a:spcBef>
                  <a:spcPct val="0"/>
                </a:spcBef>
                <a:spcAft>
                  <a:spcPct val="0"/>
                </a:spcAft>
              </a:pPr>
              <a:r>
                <a:rPr lang="ru-RU" sz="1200" dirty="0" smtClean="0">
                  <a:solidFill>
                    <a:prstClr val="black"/>
                  </a:solidFill>
                  <a:latin typeface="Times New Roman" pitchFamily="18" charset="0"/>
                  <a:cs typeface="Times New Roman" pitchFamily="18" charset="0"/>
                </a:rPr>
                <a:t>Заключение </a:t>
              </a:r>
              <a:r>
                <a:rPr lang="ru-RU" sz="1200" dirty="0">
                  <a:solidFill>
                    <a:prstClr val="black"/>
                  </a:solidFill>
                  <a:latin typeface="Times New Roman" pitchFamily="18" charset="0"/>
                  <a:cs typeface="Times New Roman" pitchFamily="18" charset="0"/>
                </a:rPr>
                <a:t>контрактов, договоров</a:t>
              </a:r>
            </a:p>
            <a:p>
              <a:pPr algn="ctr" fontAlgn="base">
                <a:spcBef>
                  <a:spcPct val="0"/>
                </a:spcBef>
                <a:spcAft>
                  <a:spcPct val="0"/>
                </a:spcAft>
              </a:pPr>
              <a:endParaRPr lang="ru-RU" sz="1200" dirty="0">
                <a:solidFill>
                  <a:prstClr val="black"/>
                </a:solidFill>
                <a:latin typeface="Times New Roman" pitchFamily="18" charset="0"/>
                <a:cs typeface="Times New Roman" pitchFamily="18" charset="0"/>
              </a:endParaRPr>
            </a:p>
          </p:txBody>
        </p:sp>
        <p:sp>
          <p:nvSpPr>
            <p:cNvPr id="23" name="Пятиугольник 22"/>
            <p:cNvSpPr/>
            <p:nvPr/>
          </p:nvSpPr>
          <p:spPr>
            <a:xfrm>
              <a:off x="1168730" y="1369165"/>
              <a:ext cx="2043831" cy="449015"/>
            </a:xfrm>
            <a:prstGeom prst="homePlate">
              <a:avLst/>
            </a:prstGeom>
            <a:gradFill flip="none" rotWithShape="1">
              <a:gsLst>
                <a:gs pos="0">
                  <a:schemeClr val="accent1">
                    <a:lumMod val="0"/>
                    <a:lumOff val="100000"/>
                  </a:schemeClr>
                </a:gs>
                <a:gs pos="35000">
                  <a:schemeClr val="accent1">
                    <a:lumMod val="0"/>
                    <a:lumOff val="100000"/>
                  </a:schemeClr>
                </a:gs>
                <a:gs pos="100000">
                  <a:schemeClr val="accent1">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r>
                <a:rPr lang="ru-RU" sz="1400" dirty="0">
                  <a:solidFill>
                    <a:prstClr val="black"/>
                  </a:solidFill>
                  <a:latin typeface="Times New Roman" pitchFamily="18" charset="0"/>
                  <a:cs typeface="Times New Roman" pitchFamily="18" charset="0"/>
                </a:rPr>
                <a:t>Социальные выплаты населению</a:t>
              </a:r>
            </a:p>
          </p:txBody>
        </p:sp>
        <p:sp>
          <p:nvSpPr>
            <p:cNvPr id="24" name="Пятиугольник 23"/>
            <p:cNvSpPr/>
            <p:nvPr/>
          </p:nvSpPr>
          <p:spPr>
            <a:xfrm rot="10800000">
              <a:off x="6762901" y="1321519"/>
              <a:ext cx="1819093" cy="449015"/>
            </a:xfrm>
            <a:prstGeom prst="homePlate">
              <a:avLst/>
            </a:prstGeom>
            <a:gradFill flip="none" rotWithShape="1">
              <a:gsLst>
                <a:gs pos="0">
                  <a:schemeClr val="accent1">
                    <a:lumMod val="0"/>
                    <a:lumOff val="100000"/>
                  </a:schemeClr>
                </a:gs>
                <a:gs pos="35000">
                  <a:schemeClr val="accent1">
                    <a:lumMod val="0"/>
                    <a:lumOff val="100000"/>
                  </a:schemeClr>
                </a:gs>
                <a:gs pos="100000">
                  <a:schemeClr val="accent1">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vert="horz" rtlCol="0" anchor="ctr">
              <a:scene3d>
                <a:camera prst="orthographicFront">
                  <a:rot lat="0" lon="0" rev="10800000"/>
                </a:camera>
                <a:lightRig rig="threePt" dir="t"/>
              </a:scene3d>
            </a:bodyPr>
            <a:lstStyle/>
            <a:p>
              <a:pPr algn="ctr" fontAlgn="base">
                <a:spcBef>
                  <a:spcPct val="0"/>
                </a:spcBef>
                <a:spcAft>
                  <a:spcPct val="0"/>
                </a:spcAft>
              </a:pPr>
              <a:r>
                <a:rPr lang="ru-RU" sz="1400" dirty="0">
                  <a:solidFill>
                    <a:prstClr val="black"/>
                  </a:solidFill>
                  <a:latin typeface="Times New Roman" pitchFamily="18" charset="0"/>
                  <a:cs typeface="Times New Roman" pitchFamily="18" charset="0"/>
                </a:rPr>
                <a:t>Оплата иных расходов</a:t>
              </a:r>
            </a:p>
          </p:txBody>
        </p:sp>
        <p:sp>
          <p:nvSpPr>
            <p:cNvPr id="25" name="Пятиугольник 24"/>
            <p:cNvSpPr/>
            <p:nvPr/>
          </p:nvSpPr>
          <p:spPr>
            <a:xfrm flipH="1">
              <a:off x="7197453" y="2457835"/>
              <a:ext cx="1819093" cy="449015"/>
            </a:xfrm>
            <a:prstGeom prst="homePlate">
              <a:avLst/>
            </a:prstGeom>
            <a:gradFill flip="none" rotWithShape="1">
              <a:gsLst>
                <a:gs pos="0">
                  <a:schemeClr val="accent3">
                    <a:lumMod val="75000"/>
                  </a:schemeClr>
                </a:gs>
                <a:gs pos="50000">
                  <a:schemeClr val="accent3">
                    <a:lumMod val="60000"/>
                    <a:lumOff val="40000"/>
                  </a:schemeClr>
                </a:gs>
                <a:gs pos="100000">
                  <a:schemeClr val="bg1"/>
                </a:gs>
              </a:gsLst>
              <a:lin ang="108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r>
                <a:rPr lang="ru-RU" sz="1400" dirty="0">
                  <a:solidFill>
                    <a:schemeClr val="tx1">
                      <a:lumMod val="95000"/>
                    </a:schemeClr>
                  </a:solidFill>
                  <a:latin typeface="Times New Roman" pitchFamily="18" charset="0"/>
                  <a:cs typeface="Times New Roman" pitchFamily="18" charset="0"/>
                </a:rPr>
                <a:t>Составление отчетности</a:t>
              </a:r>
            </a:p>
          </p:txBody>
        </p:sp>
        <p:sp>
          <p:nvSpPr>
            <p:cNvPr id="26" name="Пятиугольник 25"/>
            <p:cNvSpPr/>
            <p:nvPr/>
          </p:nvSpPr>
          <p:spPr>
            <a:xfrm flipH="1">
              <a:off x="7324906" y="3029339"/>
              <a:ext cx="2010405" cy="449015"/>
            </a:xfrm>
            <a:prstGeom prst="homePlate">
              <a:avLst/>
            </a:prstGeom>
            <a:gradFill flip="none" rotWithShape="1">
              <a:gsLst>
                <a:gs pos="0">
                  <a:schemeClr val="accent3">
                    <a:lumMod val="75000"/>
                  </a:schemeClr>
                </a:gs>
                <a:gs pos="50000">
                  <a:schemeClr val="accent3">
                    <a:lumMod val="60000"/>
                    <a:lumOff val="40000"/>
                  </a:schemeClr>
                </a:gs>
                <a:gs pos="100000">
                  <a:schemeClr val="bg1"/>
                </a:gs>
              </a:gsLst>
              <a:lin ang="108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r>
                <a:rPr lang="ru-RU" sz="1200" dirty="0">
                  <a:solidFill>
                    <a:schemeClr val="tx1">
                      <a:lumMod val="95000"/>
                    </a:schemeClr>
                  </a:solidFill>
                  <a:latin typeface="Times New Roman" pitchFamily="18" charset="0"/>
                  <a:cs typeface="Times New Roman" pitchFamily="18" charset="0"/>
                </a:rPr>
                <a:t>Формирование Решения об исполнении</a:t>
              </a:r>
            </a:p>
          </p:txBody>
        </p:sp>
        <p:sp>
          <p:nvSpPr>
            <p:cNvPr id="27" name="Пятиугольник 26"/>
            <p:cNvSpPr/>
            <p:nvPr/>
          </p:nvSpPr>
          <p:spPr>
            <a:xfrm flipH="1">
              <a:off x="7324904" y="3600843"/>
              <a:ext cx="1986888" cy="449015"/>
            </a:xfrm>
            <a:prstGeom prst="homePlate">
              <a:avLst/>
            </a:prstGeom>
            <a:gradFill flip="none" rotWithShape="1">
              <a:gsLst>
                <a:gs pos="0">
                  <a:schemeClr val="accent3">
                    <a:lumMod val="75000"/>
                  </a:schemeClr>
                </a:gs>
                <a:gs pos="50000">
                  <a:schemeClr val="accent3">
                    <a:lumMod val="60000"/>
                    <a:lumOff val="40000"/>
                  </a:schemeClr>
                </a:gs>
                <a:gs pos="100000">
                  <a:schemeClr val="bg1"/>
                </a:gs>
              </a:gsLst>
              <a:lin ang="108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r>
                <a:rPr lang="ru-RU" sz="1200" dirty="0">
                  <a:solidFill>
                    <a:schemeClr val="tx1">
                      <a:lumMod val="95000"/>
                    </a:schemeClr>
                  </a:solidFill>
                  <a:latin typeface="Times New Roman" pitchFamily="18" charset="0"/>
                  <a:cs typeface="Times New Roman" pitchFamily="18" charset="0"/>
                </a:rPr>
                <a:t>Внесение Решения об исполнении в Совет депутатов</a:t>
              </a:r>
            </a:p>
          </p:txBody>
        </p:sp>
        <p:sp>
          <p:nvSpPr>
            <p:cNvPr id="28" name="Пятиугольник 27"/>
            <p:cNvSpPr/>
            <p:nvPr/>
          </p:nvSpPr>
          <p:spPr>
            <a:xfrm flipH="1">
              <a:off x="7324906" y="4172347"/>
              <a:ext cx="1861667" cy="449015"/>
            </a:xfrm>
            <a:prstGeom prst="homePlate">
              <a:avLst/>
            </a:prstGeom>
            <a:gradFill flip="none" rotWithShape="1">
              <a:gsLst>
                <a:gs pos="0">
                  <a:schemeClr val="accent3">
                    <a:lumMod val="75000"/>
                  </a:schemeClr>
                </a:gs>
                <a:gs pos="50000">
                  <a:schemeClr val="accent3">
                    <a:lumMod val="60000"/>
                    <a:lumOff val="40000"/>
                  </a:schemeClr>
                </a:gs>
                <a:gs pos="100000">
                  <a:schemeClr val="bg1"/>
                </a:gs>
              </a:gsLst>
              <a:lin ang="108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r>
                <a:rPr lang="ru-RU" sz="1200" dirty="0">
                  <a:solidFill>
                    <a:schemeClr val="tx1">
                      <a:lumMod val="95000"/>
                    </a:schemeClr>
                  </a:solidFill>
                  <a:latin typeface="Times New Roman" pitchFamily="18" charset="0"/>
                  <a:cs typeface="Times New Roman" pitchFamily="18" charset="0"/>
                </a:rPr>
                <a:t>Рассмотрение Решения Советом депутатов</a:t>
              </a:r>
            </a:p>
          </p:txBody>
        </p:sp>
        <p:sp>
          <p:nvSpPr>
            <p:cNvPr id="29" name="Пятиугольник 28"/>
            <p:cNvSpPr/>
            <p:nvPr/>
          </p:nvSpPr>
          <p:spPr>
            <a:xfrm flipH="1">
              <a:off x="6983139" y="4743851"/>
              <a:ext cx="1819093" cy="449015"/>
            </a:xfrm>
            <a:prstGeom prst="homePlate">
              <a:avLst/>
            </a:prstGeom>
            <a:gradFill flip="none" rotWithShape="1">
              <a:gsLst>
                <a:gs pos="0">
                  <a:schemeClr val="accent3">
                    <a:lumMod val="75000"/>
                  </a:schemeClr>
                </a:gs>
                <a:gs pos="50000">
                  <a:schemeClr val="accent3">
                    <a:lumMod val="60000"/>
                    <a:lumOff val="40000"/>
                  </a:schemeClr>
                </a:gs>
                <a:gs pos="100000">
                  <a:schemeClr val="bg1"/>
                </a:gs>
              </a:gsLst>
              <a:lin ang="108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r>
                <a:rPr lang="ru-RU" sz="1200" dirty="0">
                  <a:solidFill>
                    <a:schemeClr val="tx1">
                      <a:lumMod val="95000"/>
                    </a:schemeClr>
                  </a:solidFill>
                  <a:latin typeface="Times New Roman" pitchFamily="18" charset="0"/>
                  <a:cs typeface="Times New Roman" pitchFamily="18" charset="0"/>
                </a:rPr>
                <a:t>Публичные слушания</a:t>
              </a:r>
            </a:p>
          </p:txBody>
        </p:sp>
        <p:sp>
          <p:nvSpPr>
            <p:cNvPr id="30" name="Пятиугольник 29"/>
            <p:cNvSpPr/>
            <p:nvPr/>
          </p:nvSpPr>
          <p:spPr>
            <a:xfrm>
              <a:off x="1816803" y="921391"/>
              <a:ext cx="1819093" cy="320725"/>
            </a:xfrm>
            <a:prstGeom prst="homePlate">
              <a:avLst/>
            </a:prstGeom>
            <a:gradFill flip="none" rotWithShape="1">
              <a:gsLst>
                <a:gs pos="0">
                  <a:schemeClr val="accent1">
                    <a:lumMod val="0"/>
                    <a:lumOff val="100000"/>
                  </a:schemeClr>
                </a:gs>
                <a:gs pos="35000">
                  <a:schemeClr val="accent1">
                    <a:lumMod val="0"/>
                    <a:lumOff val="100000"/>
                  </a:schemeClr>
                </a:gs>
                <a:gs pos="100000">
                  <a:schemeClr val="accent1">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r>
                <a:rPr lang="ru-RU" sz="1400" dirty="0">
                  <a:solidFill>
                    <a:prstClr val="black"/>
                  </a:solidFill>
                  <a:latin typeface="Times New Roman" pitchFamily="18" charset="0"/>
                  <a:cs typeface="Times New Roman" pitchFamily="18" charset="0"/>
                </a:rPr>
                <a:t>Оплата труда </a:t>
              </a:r>
            </a:p>
          </p:txBody>
        </p:sp>
        <p:sp>
          <p:nvSpPr>
            <p:cNvPr id="31" name="TextBox 30"/>
            <p:cNvSpPr txBox="1"/>
            <p:nvPr/>
          </p:nvSpPr>
          <p:spPr>
            <a:xfrm>
              <a:off x="4064641" y="3389024"/>
              <a:ext cx="1563223" cy="584775"/>
            </a:xfrm>
            <a:prstGeom prst="rect">
              <a:avLst/>
            </a:prstGeom>
            <a:noFill/>
          </p:spPr>
          <p:txBody>
            <a:bodyPr wrap="square" rtlCol="0">
              <a:spAutoFit/>
            </a:bodyPr>
            <a:lstStyle/>
            <a:p>
              <a:pPr algn="ctr" fontAlgn="base">
                <a:spcBef>
                  <a:spcPct val="0"/>
                </a:spcBef>
                <a:spcAft>
                  <a:spcPct val="0"/>
                </a:spcAft>
              </a:pPr>
              <a:r>
                <a:rPr lang="ru-RU" sz="1600" b="1" dirty="0">
                  <a:solidFill>
                    <a:srgbClr val="002060"/>
                  </a:solidFill>
                  <a:latin typeface="Times New Roman" pitchFamily="18" charset="0"/>
                  <a:cs typeface="Times New Roman" pitchFamily="18" charset="0"/>
                </a:rPr>
                <a:t>Бюджетный процесс</a:t>
              </a:r>
            </a:p>
          </p:txBody>
        </p:sp>
        <p:sp>
          <p:nvSpPr>
            <p:cNvPr id="32" name="Круговая стрелка 31"/>
            <p:cNvSpPr/>
            <p:nvPr/>
          </p:nvSpPr>
          <p:spPr>
            <a:xfrm rot="18853849">
              <a:off x="2930639" y="1584587"/>
              <a:ext cx="3691434" cy="3863145"/>
            </a:xfrm>
            <a:prstGeom prst="circularArrow">
              <a:avLst>
                <a:gd name="adj1" fmla="val 9852"/>
                <a:gd name="adj2" fmla="val 1079964"/>
                <a:gd name="adj3" fmla="val 20521652"/>
                <a:gd name="adj4" fmla="val 15476710"/>
                <a:gd name="adj5" fmla="val 13611"/>
              </a:avLst>
            </a:prstGeom>
            <a:solidFill>
              <a:schemeClr val="accent4">
                <a:lumMod val="60000"/>
                <a:lumOff val="40000"/>
                <a:alpha val="4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ru-RU">
                <a:solidFill>
                  <a:prstClr val="black"/>
                </a:solidFill>
              </a:endParaRPr>
            </a:p>
          </p:txBody>
        </p:sp>
        <p:sp>
          <p:nvSpPr>
            <p:cNvPr id="33" name="Круговая стрелка 32"/>
            <p:cNvSpPr/>
            <p:nvPr/>
          </p:nvSpPr>
          <p:spPr>
            <a:xfrm rot="3747480">
              <a:off x="3250505" y="1932286"/>
              <a:ext cx="3691434" cy="3863145"/>
            </a:xfrm>
            <a:prstGeom prst="circularArrow">
              <a:avLst>
                <a:gd name="adj1" fmla="val 9852"/>
                <a:gd name="adj2" fmla="val 1079964"/>
                <a:gd name="adj3" fmla="val 20521652"/>
                <a:gd name="adj4" fmla="val 16741331"/>
                <a:gd name="adj5" fmla="val 13611"/>
              </a:avLst>
            </a:prstGeom>
            <a:solidFill>
              <a:schemeClr val="accent4">
                <a:lumMod val="60000"/>
                <a:lumOff val="40000"/>
                <a:alpha val="4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ru-RU">
                <a:solidFill>
                  <a:prstClr val="black"/>
                </a:solidFill>
              </a:endParaRPr>
            </a:p>
          </p:txBody>
        </p:sp>
        <p:sp>
          <p:nvSpPr>
            <p:cNvPr id="34" name="Овал 33"/>
            <p:cNvSpPr/>
            <p:nvPr/>
          </p:nvSpPr>
          <p:spPr>
            <a:xfrm>
              <a:off x="4265075" y="4889695"/>
              <a:ext cx="404243" cy="384870"/>
            </a:xfrm>
            <a:prstGeom prst="ellipse">
              <a:avLst/>
            </a:prstGeom>
            <a:solidFill>
              <a:schemeClr val="accent5">
                <a:lumMod val="60000"/>
                <a:lumOff val="4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r>
                <a:rPr lang="ru-RU" b="1" dirty="0">
                  <a:solidFill>
                    <a:prstClr val="black"/>
                  </a:solidFill>
                  <a:latin typeface="Times New Roman" pitchFamily="18" charset="0"/>
                  <a:cs typeface="Times New Roman" pitchFamily="18" charset="0"/>
                </a:rPr>
                <a:t>1</a:t>
              </a:r>
            </a:p>
          </p:txBody>
        </p:sp>
        <p:sp>
          <p:nvSpPr>
            <p:cNvPr id="35" name="Овал 34"/>
            <p:cNvSpPr/>
            <p:nvPr/>
          </p:nvSpPr>
          <p:spPr>
            <a:xfrm>
              <a:off x="3544995" y="2441423"/>
              <a:ext cx="404243" cy="384870"/>
            </a:xfrm>
            <a:prstGeom prst="ellipse">
              <a:avLst/>
            </a:prstGeom>
            <a:solidFill>
              <a:schemeClr val="bg2">
                <a:lumMod val="5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r>
                <a:rPr lang="ru-RU" b="1" dirty="0">
                  <a:solidFill>
                    <a:srgbClr val="FFC000"/>
                  </a:solidFill>
                  <a:latin typeface="Times New Roman" pitchFamily="18" charset="0"/>
                  <a:cs typeface="Times New Roman" pitchFamily="18" charset="0"/>
                </a:rPr>
                <a:t>2</a:t>
              </a:r>
            </a:p>
          </p:txBody>
        </p:sp>
        <p:sp>
          <p:nvSpPr>
            <p:cNvPr id="36" name="Овал 35"/>
            <p:cNvSpPr/>
            <p:nvPr/>
          </p:nvSpPr>
          <p:spPr>
            <a:xfrm>
              <a:off x="6353307" y="3017487"/>
              <a:ext cx="404243" cy="384870"/>
            </a:xfrm>
            <a:prstGeom prst="ellipse">
              <a:avLst/>
            </a:prstGeom>
            <a:solidFill>
              <a:schemeClr val="accent3">
                <a:lumMod val="60000"/>
                <a:lumOff val="4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r>
                <a:rPr lang="ru-RU" b="1" dirty="0">
                  <a:solidFill>
                    <a:schemeClr val="bg1"/>
                  </a:solidFill>
                  <a:latin typeface="Times New Roman" pitchFamily="18" charset="0"/>
                  <a:cs typeface="Times New Roman" pitchFamily="18" charset="0"/>
                </a:rPr>
                <a:t>3</a:t>
              </a:r>
            </a:p>
          </p:txBody>
        </p:sp>
        <p:sp>
          <p:nvSpPr>
            <p:cNvPr id="37" name="Пятиугольник 36"/>
            <p:cNvSpPr/>
            <p:nvPr/>
          </p:nvSpPr>
          <p:spPr>
            <a:xfrm flipH="1">
              <a:off x="6625949" y="5315355"/>
              <a:ext cx="1819093" cy="449015"/>
            </a:xfrm>
            <a:prstGeom prst="homePlate">
              <a:avLst/>
            </a:prstGeom>
            <a:gradFill flip="none" rotWithShape="1">
              <a:gsLst>
                <a:gs pos="0">
                  <a:schemeClr val="accent3">
                    <a:lumMod val="75000"/>
                  </a:schemeClr>
                </a:gs>
                <a:gs pos="50000">
                  <a:schemeClr val="accent3">
                    <a:lumMod val="60000"/>
                    <a:lumOff val="40000"/>
                  </a:schemeClr>
                </a:gs>
                <a:gs pos="100000">
                  <a:schemeClr val="bg1"/>
                </a:gs>
              </a:gsLst>
              <a:lin ang="108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r>
                <a:rPr lang="ru-RU" sz="1200" dirty="0">
                  <a:solidFill>
                    <a:schemeClr val="tx1">
                      <a:lumMod val="95000"/>
                    </a:schemeClr>
                  </a:solidFill>
                  <a:latin typeface="Times New Roman" pitchFamily="18" charset="0"/>
                  <a:cs typeface="Times New Roman" pitchFamily="18" charset="0"/>
                </a:rPr>
                <a:t>Принятие Советом депутатов</a:t>
              </a:r>
            </a:p>
          </p:txBody>
        </p:sp>
        <p:sp>
          <p:nvSpPr>
            <p:cNvPr id="38" name="Пятиугольник 37"/>
            <p:cNvSpPr/>
            <p:nvPr/>
          </p:nvSpPr>
          <p:spPr>
            <a:xfrm flipH="1">
              <a:off x="6125882" y="5909825"/>
              <a:ext cx="2319160" cy="636373"/>
            </a:xfrm>
            <a:prstGeom prst="homePlate">
              <a:avLst/>
            </a:prstGeom>
            <a:gradFill flip="none" rotWithShape="1">
              <a:gsLst>
                <a:gs pos="0">
                  <a:schemeClr val="accent3">
                    <a:lumMod val="75000"/>
                  </a:schemeClr>
                </a:gs>
                <a:gs pos="50000">
                  <a:schemeClr val="accent3">
                    <a:lumMod val="60000"/>
                    <a:lumOff val="40000"/>
                  </a:schemeClr>
                </a:gs>
                <a:gs pos="100000">
                  <a:schemeClr val="bg1"/>
                </a:gs>
              </a:gsLst>
              <a:lin ang="108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r>
                <a:rPr lang="ru-RU" sz="1200" dirty="0">
                  <a:solidFill>
                    <a:schemeClr val="tx1">
                      <a:lumMod val="95000"/>
                    </a:schemeClr>
                  </a:solidFill>
                  <a:latin typeface="Times New Roman" pitchFamily="18" charset="0"/>
                  <a:cs typeface="Times New Roman" pitchFamily="18" charset="0"/>
                </a:rPr>
                <a:t>Утверждение Решения Главой </a:t>
              </a:r>
              <a:r>
                <a:rPr lang="ru-RU" sz="1200" dirty="0" smtClean="0">
                  <a:solidFill>
                    <a:schemeClr val="tx1">
                      <a:lumMod val="95000"/>
                    </a:schemeClr>
                  </a:solidFill>
                  <a:latin typeface="Times New Roman" pitchFamily="18" charset="0"/>
                  <a:cs typeface="Times New Roman" pitchFamily="18" charset="0"/>
                </a:rPr>
                <a:t>муниципального образования</a:t>
              </a:r>
              <a:endParaRPr lang="ru-RU" sz="1200" dirty="0">
                <a:solidFill>
                  <a:schemeClr val="tx1">
                    <a:lumMod val="95000"/>
                  </a:schemeClr>
                </a:solidFill>
                <a:latin typeface="Times New Roman" pitchFamily="18" charset="0"/>
                <a:cs typeface="Times New Roman" pitchFamily="18" charset="0"/>
              </a:endParaRPr>
            </a:p>
          </p:txBody>
        </p:sp>
      </p:grpSp>
    </p:spTree>
    <p:extLst>
      <p:ext uri="{BB962C8B-B14F-4D97-AF65-F5344CB8AC3E}">
        <p14:creationId xmlns:p14="http://schemas.microsoft.com/office/powerpoint/2010/main" xmlns="" val="1019078534"/>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08001" y="293964"/>
            <a:ext cx="7158892" cy="797169"/>
          </a:xfrm>
          <a:gradFill>
            <a:gsLst>
              <a:gs pos="0">
                <a:schemeClr val="accent1"/>
              </a:gs>
              <a:gs pos="100000">
                <a:schemeClr val="accent1">
                  <a:gamma/>
                  <a:shade val="46275"/>
                  <a:invGamma/>
                </a:schemeClr>
              </a:gs>
            </a:gsLst>
            <a:lin ang="5400000" scaled="1"/>
          </a:gradFill>
        </p:spPr>
        <p:txBody>
          <a:bodyPr>
            <a:normAutofit/>
          </a:bodyPr>
          <a:lstStyle/>
          <a:p>
            <a:pPr algn="ctr"/>
            <a:r>
              <a:rPr lang="ru-RU" b="1" dirty="0" smtClean="0">
                <a:solidFill>
                  <a:schemeClr val="accent5">
                    <a:lumMod val="40000"/>
                    <a:lumOff val="60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Социальная политика</a:t>
            </a:r>
            <a:endParaRPr lang="ru-RU" b="1" dirty="0">
              <a:solidFill>
                <a:schemeClr val="accent5">
                  <a:lumMod val="40000"/>
                  <a:lumOff val="60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pic>
        <p:nvPicPr>
          <p:cNvPr id="7170" name="Picture 2" descr="http://orsk-sibvaleo.ru/images/vacancies/gallery/img4.jpg"/>
          <p:cNvPicPr>
            <a:picLocks noGrp="1" noChangeAspect="1" noChangeArrowheads="1"/>
          </p:cNvPicPr>
          <p:nvPr>
            <p:ph idx="1"/>
          </p:nvPr>
        </p:nvPicPr>
        <p:blipFill>
          <a:blip r:embed="rId2" cstate="print">
            <a:extLst>
              <a:ext uri="{28A0092B-C50C-407E-A947-70E740481C1C}">
                <a14:useLocalDpi xmlns:a14="http://schemas.microsoft.com/office/drawing/2010/main" xmlns="" val="0"/>
              </a:ext>
            </a:extLst>
          </a:blip>
          <a:srcRect/>
          <a:stretch>
            <a:fillRect/>
          </a:stretch>
        </p:blipFill>
        <p:spPr bwMode="auto">
          <a:xfrm>
            <a:off x="508001" y="1259544"/>
            <a:ext cx="2953849" cy="1921096"/>
          </a:xfrm>
          <a:prstGeom prst="rect">
            <a:avLst/>
          </a:prstGeom>
          <a:noFill/>
          <a:extLst>
            <a:ext uri="{909E8E84-426E-40DD-AFC4-6F175D3DCCD1}">
              <a14:hiddenFill xmlns:a14="http://schemas.microsoft.com/office/drawing/2010/main" xmlns="">
                <a:solidFill>
                  <a:srgbClr val="FFFFFF"/>
                </a:solidFill>
              </a14:hiddenFill>
            </a:ext>
          </a:extLst>
        </p:spPr>
      </p:pic>
      <p:sp>
        <p:nvSpPr>
          <p:cNvPr id="4" name="Скругленный прямоугольник 3"/>
          <p:cNvSpPr/>
          <p:nvPr/>
        </p:nvSpPr>
        <p:spPr>
          <a:xfrm>
            <a:off x="331772" y="3762796"/>
            <a:ext cx="3173427" cy="2485604"/>
          </a:xfrm>
          <a:prstGeom prst="roundRect">
            <a:avLst/>
          </a:prstGeom>
          <a:gradFill flip="none" rotWithShape="1">
            <a:gsLst>
              <a:gs pos="0">
                <a:schemeClr val="accent2">
                  <a:lumMod val="40000"/>
                  <a:lumOff val="60000"/>
                </a:schemeClr>
              </a:gs>
              <a:gs pos="46000">
                <a:schemeClr val="accent2">
                  <a:lumMod val="95000"/>
                  <a:lumOff val="5000"/>
                </a:schemeClr>
              </a:gs>
              <a:gs pos="100000">
                <a:schemeClr val="accent2">
                  <a:lumMod val="60000"/>
                </a:schemeClr>
              </a:gs>
            </a:gsLst>
            <a:path path="circle">
              <a:fillToRect l="50000" t="130000" r="50000" b="-30000"/>
            </a:path>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ru-RU" dirty="0">
                <a:solidFill>
                  <a:schemeClr val="accent1">
                    <a:lumMod val="20000"/>
                    <a:lumOff val="80000"/>
                  </a:schemeClr>
                </a:solidFill>
              </a:rPr>
              <a:t> </a:t>
            </a:r>
            <a:r>
              <a:rPr lang="ru-RU" dirty="0" smtClean="0">
                <a:solidFill>
                  <a:schemeClr val="accent1">
                    <a:lumMod val="20000"/>
                    <a:lumOff val="80000"/>
                  </a:schemeClr>
                </a:solidFill>
              </a:rPr>
              <a:t> </a:t>
            </a:r>
            <a:r>
              <a:rPr lang="ru-RU" sz="1600" b="1" dirty="0" smtClean="0">
                <a:solidFill>
                  <a:schemeClr val="accent1">
                    <a:lumMod val="20000"/>
                    <a:lumOff val="80000"/>
                  </a:schemeClr>
                </a:solidFill>
                <a:latin typeface="Times New Roman" panose="02020603050405020304" pitchFamily="18" charset="0"/>
                <a:cs typeface="Times New Roman" panose="02020603050405020304" pitchFamily="18" charset="0"/>
              </a:rPr>
              <a:t>На улучшение </a:t>
            </a:r>
            <a:r>
              <a:rPr lang="ru-RU" sz="1600" b="1" dirty="0">
                <a:solidFill>
                  <a:schemeClr val="accent1">
                    <a:lumMod val="20000"/>
                    <a:lumOff val="80000"/>
                  </a:schemeClr>
                </a:solidFill>
                <a:latin typeface="Times New Roman" panose="02020603050405020304" pitchFamily="18" charset="0"/>
                <a:cs typeface="Times New Roman" panose="02020603050405020304" pitchFamily="18" charset="0"/>
              </a:rPr>
              <a:t>жилищных условий граждан, проживающих в сельской местности, в том числе молодых семей и молодых специалистов, проживающих и работающих на </a:t>
            </a:r>
            <a:r>
              <a:rPr lang="ru-RU" sz="1600" b="1" dirty="0" smtClean="0">
                <a:solidFill>
                  <a:schemeClr val="accent1">
                    <a:lumMod val="20000"/>
                    <a:lumOff val="80000"/>
                  </a:schemeClr>
                </a:solidFill>
                <a:latin typeface="Times New Roman" panose="02020603050405020304" pitchFamily="18" charset="0"/>
                <a:cs typeface="Times New Roman" panose="02020603050405020304" pitchFamily="18" charset="0"/>
              </a:rPr>
              <a:t>селе выделено </a:t>
            </a:r>
            <a:r>
              <a:rPr lang="ru-RU" sz="1600" b="1" dirty="0" smtClean="0">
                <a:solidFill>
                  <a:srgbClr val="0070C0"/>
                </a:solidFill>
                <a:latin typeface="Times New Roman" panose="02020603050405020304" pitchFamily="18" charset="0"/>
                <a:cs typeface="Times New Roman" panose="02020603050405020304" pitchFamily="18" charset="0"/>
              </a:rPr>
              <a:t>735,0 тыс. рублей </a:t>
            </a:r>
            <a:endParaRPr lang="ru-RU" sz="1600" b="1" dirty="0">
              <a:solidFill>
                <a:srgbClr val="0070C0"/>
              </a:solidFill>
              <a:latin typeface="Times New Roman" panose="02020603050405020304" pitchFamily="18" charset="0"/>
              <a:cs typeface="Times New Roman" panose="02020603050405020304" pitchFamily="18" charset="0"/>
            </a:endParaRPr>
          </a:p>
        </p:txBody>
      </p:sp>
      <p:sp>
        <p:nvSpPr>
          <p:cNvPr id="8" name="TextBox 7"/>
          <p:cNvSpPr txBox="1"/>
          <p:nvPr/>
        </p:nvSpPr>
        <p:spPr>
          <a:xfrm>
            <a:off x="3269050" y="1677994"/>
            <a:ext cx="3638318" cy="954107"/>
          </a:xfrm>
          <a:prstGeom prst="rect">
            <a:avLst/>
          </a:prstGeom>
          <a:noFill/>
        </p:spPr>
        <p:txBody>
          <a:bodyPr wrap="square" rtlCol="0">
            <a:spAutoFit/>
          </a:bodyPr>
          <a:lstStyle/>
          <a:p>
            <a:pPr algn="ctr"/>
            <a:r>
              <a:rPr lang="ru-RU" sz="2800" b="1" dirty="0" smtClean="0">
                <a:solidFill>
                  <a:srgbClr val="002060"/>
                </a:solidFill>
                <a:effectLst>
                  <a:outerShdw blurRad="38100" dist="38100" dir="2700000" algn="tl">
                    <a:srgbClr val="000000">
                      <a:alpha val="43137"/>
                    </a:srgbClr>
                  </a:outerShdw>
                </a:effectLst>
                <a:latin typeface="Times New Roman" pitchFamily="18" charset="0"/>
                <a:cs typeface="Times New Roman" pitchFamily="18" charset="0"/>
              </a:rPr>
              <a:t>СПЕЦИАЛИСТЫ</a:t>
            </a:r>
          </a:p>
          <a:p>
            <a:pPr algn="ctr"/>
            <a:r>
              <a:rPr lang="ru-RU" sz="2800" b="1" dirty="0" smtClean="0">
                <a:solidFill>
                  <a:srgbClr val="002060"/>
                </a:solidFill>
                <a:effectLst>
                  <a:outerShdw blurRad="38100" dist="38100" dir="2700000" algn="tl">
                    <a:srgbClr val="000000">
                      <a:alpha val="43137"/>
                    </a:srgbClr>
                  </a:outerShdw>
                </a:effectLst>
                <a:latin typeface="Times New Roman" pitchFamily="18" charset="0"/>
                <a:cs typeface="Times New Roman" pitchFamily="18" charset="0"/>
              </a:rPr>
              <a:t> НА СЕЛЕ</a:t>
            </a:r>
            <a:endParaRPr lang="ru-RU" sz="2800" b="1" dirty="0">
              <a:solidFill>
                <a:srgbClr val="002060"/>
              </a:solidFill>
              <a:effectLst>
                <a:outerShdw blurRad="38100" dist="38100" dir="2700000" algn="tl">
                  <a:srgbClr val="000000">
                    <a:alpha val="43137"/>
                  </a:srgbClr>
                </a:outerShdw>
              </a:effectLst>
              <a:latin typeface="Times New Roman" pitchFamily="18" charset="0"/>
              <a:cs typeface="Times New Roman" pitchFamily="18" charset="0"/>
            </a:endParaRPr>
          </a:p>
        </p:txBody>
      </p:sp>
      <p:graphicFrame>
        <p:nvGraphicFramePr>
          <p:cNvPr id="11" name="Диаграмма 10"/>
          <p:cNvGraphicFramePr/>
          <p:nvPr>
            <p:extLst>
              <p:ext uri="{D42A27DB-BD31-4B8C-83A1-F6EECF244321}">
                <p14:modId xmlns:p14="http://schemas.microsoft.com/office/powerpoint/2010/main" xmlns="" val="1992317939"/>
              </p:ext>
            </p:extLst>
          </p:nvPr>
        </p:nvGraphicFramePr>
        <p:xfrm>
          <a:off x="3124200" y="3657600"/>
          <a:ext cx="4823810" cy="2976061"/>
        </p:xfrm>
        <a:graphic>
          <a:graphicData uri="http://schemas.openxmlformats.org/drawingml/2006/chart">
            <c:chart xmlns:c="http://schemas.openxmlformats.org/drawingml/2006/chart" xmlns:r="http://schemas.openxmlformats.org/officeDocument/2006/relationships" r:id="rId3"/>
          </a:graphicData>
        </a:graphic>
      </p:graphicFrame>
      <p:sp>
        <p:nvSpPr>
          <p:cNvPr id="12" name="Прямоугольник 11"/>
          <p:cNvSpPr/>
          <p:nvPr/>
        </p:nvSpPr>
        <p:spPr>
          <a:xfrm>
            <a:off x="7121641" y="2220092"/>
            <a:ext cx="1530117" cy="1713699"/>
          </a:xfrm>
          <a:prstGeom prst="rect">
            <a:avLst/>
          </a:prstGeom>
          <a:pattFill prst="horzBrick">
            <a:fgClr>
              <a:srgbClr val="663300"/>
            </a:fgClr>
            <a:bgClr>
              <a:srgbClr val="CC9900"/>
            </a:bgClr>
          </a:patt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3" name="Равнобедренный треугольник 12"/>
          <p:cNvSpPr/>
          <p:nvPr/>
        </p:nvSpPr>
        <p:spPr>
          <a:xfrm>
            <a:off x="6781800" y="1017630"/>
            <a:ext cx="2209800" cy="1271067"/>
          </a:xfrm>
          <a:prstGeom prst="triangle">
            <a:avLst/>
          </a:prstGeom>
          <a:pattFill prst="pct90">
            <a:fgClr>
              <a:srgbClr val="800000"/>
            </a:fgClr>
            <a:bgClr>
              <a:schemeClr val="bg1"/>
            </a:bgClr>
          </a:patt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200" b="1" dirty="0"/>
              <a:t>Сертификаты получили </a:t>
            </a:r>
          </a:p>
          <a:p>
            <a:pPr algn="ctr"/>
            <a:r>
              <a:rPr lang="ru-RU" sz="1200" b="1" dirty="0" smtClean="0"/>
              <a:t>4 семьи</a:t>
            </a:r>
            <a:endParaRPr lang="ru-RU" sz="1200" b="1" dirty="0"/>
          </a:p>
        </p:txBody>
      </p:sp>
      <p:sp>
        <p:nvSpPr>
          <p:cNvPr id="14" name="Прямоугольник 13"/>
          <p:cNvSpPr/>
          <p:nvPr/>
        </p:nvSpPr>
        <p:spPr>
          <a:xfrm>
            <a:off x="7767312" y="3417655"/>
            <a:ext cx="304800" cy="362669"/>
          </a:xfrm>
          <a:prstGeom prst="rect">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6" name="Прямоугольник 15"/>
          <p:cNvSpPr/>
          <p:nvPr/>
        </p:nvSpPr>
        <p:spPr>
          <a:xfrm>
            <a:off x="7307595" y="3417656"/>
            <a:ext cx="304800" cy="362669"/>
          </a:xfrm>
          <a:prstGeom prst="rect">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7" name="Прямоугольник 16"/>
          <p:cNvSpPr/>
          <p:nvPr/>
        </p:nvSpPr>
        <p:spPr>
          <a:xfrm>
            <a:off x="8227029" y="3407800"/>
            <a:ext cx="304800" cy="362669"/>
          </a:xfrm>
          <a:prstGeom prst="rect">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8" name="Прямоугольник 17"/>
          <p:cNvSpPr/>
          <p:nvPr/>
        </p:nvSpPr>
        <p:spPr>
          <a:xfrm>
            <a:off x="7307595" y="2949099"/>
            <a:ext cx="304800" cy="362669"/>
          </a:xfrm>
          <a:prstGeom prst="rect">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9" name="Прямоугольник 18"/>
          <p:cNvSpPr/>
          <p:nvPr/>
        </p:nvSpPr>
        <p:spPr>
          <a:xfrm>
            <a:off x="7761871" y="2949099"/>
            <a:ext cx="304800" cy="362669"/>
          </a:xfrm>
          <a:prstGeom prst="rect">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0" name="Прямоугольник 19"/>
          <p:cNvSpPr/>
          <p:nvPr/>
        </p:nvSpPr>
        <p:spPr>
          <a:xfrm>
            <a:off x="8216148" y="2949099"/>
            <a:ext cx="304800" cy="362669"/>
          </a:xfrm>
          <a:prstGeom prst="rect">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1" name="Прямоугольник 20"/>
          <p:cNvSpPr/>
          <p:nvPr/>
        </p:nvSpPr>
        <p:spPr>
          <a:xfrm>
            <a:off x="7307595" y="2450767"/>
            <a:ext cx="304800" cy="362669"/>
          </a:xfrm>
          <a:prstGeom prst="rect">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2" name="Прямоугольник 21"/>
          <p:cNvSpPr/>
          <p:nvPr/>
        </p:nvSpPr>
        <p:spPr>
          <a:xfrm>
            <a:off x="7761933" y="2450767"/>
            <a:ext cx="304800" cy="362669"/>
          </a:xfrm>
          <a:prstGeom prst="rect">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3" name="Прямоугольник 22"/>
          <p:cNvSpPr/>
          <p:nvPr/>
        </p:nvSpPr>
        <p:spPr>
          <a:xfrm>
            <a:off x="8216273" y="2450768"/>
            <a:ext cx="304800" cy="362669"/>
          </a:xfrm>
          <a:prstGeom prst="rect">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extLst>
      <p:ext uri="{BB962C8B-B14F-4D97-AF65-F5344CB8AC3E}">
        <p14:creationId xmlns:p14="http://schemas.microsoft.com/office/powerpoint/2010/main" xmlns="" val="1997655657"/>
      </p:ext>
    </p:extLst>
  </p:cSld>
  <p:clrMapOvr>
    <a:masterClrMapping/>
  </p:clrMapOvr>
  <p:transition spd="slow"/>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Скругленный прямоугольник 1"/>
          <p:cNvSpPr/>
          <p:nvPr/>
        </p:nvSpPr>
        <p:spPr>
          <a:xfrm>
            <a:off x="457201" y="108427"/>
            <a:ext cx="8458200" cy="782527"/>
          </a:xfrm>
          <a:prstGeom prst="roundRect">
            <a:avLst/>
          </a:prstGeom>
          <a:gradFill>
            <a:gsLst>
              <a:gs pos="0">
                <a:schemeClr val="accent5">
                  <a:lumMod val="60000"/>
                  <a:lumOff val="40000"/>
                </a:schemeClr>
              </a:gs>
              <a:gs pos="94000">
                <a:schemeClr val="accent3">
                  <a:lumMod val="40000"/>
                  <a:lumOff val="60000"/>
                </a:schemeClr>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ru-RU" sz="2400" b="1" i="1" dirty="0" smtClean="0">
                <a:solidFill>
                  <a:schemeClr val="accent2">
                    <a:lumMod val="50000"/>
                  </a:schemeClr>
                </a:solidFill>
                <a:latin typeface="Times New Roman" panose="02020603050405020304" pitchFamily="18" charset="0"/>
                <a:cs typeface="Times New Roman" panose="02020603050405020304" pitchFamily="18" charset="0"/>
              </a:rPr>
              <a:t>МП«Создание условий для развития транспортной системы и дорожного хозяйства»</a:t>
            </a:r>
            <a:endParaRPr lang="ru-RU" sz="2400" b="1" i="1" dirty="0">
              <a:solidFill>
                <a:schemeClr val="accent2">
                  <a:lumMod val="50000"/>
                </a:schemeClr>
              </a:solidFill>
            </a:endParaRPr>
          </a:p>
        </p:txBody>
      </p:sp>
      <p:sp>
        <p:nvSpPr>
          <p:cNvPr id="3" name="Овал 2"/>
          <p:cNvSpPr/>
          <p:nvPr/>
        </p:nvSpPr>
        <p:spPr>
          <a:xfrm>
            <a:off x="2575727" y="2408900"/>
            <a:ext cx="4221147" cy="2225125"/>
          </a:xfrm>
          <a:prstGeom prst="ellipse">
            <a:avLst/>
          </a:prstGeom>
          <a:gradFill flip="none" rotWithShape="1">
            <a:gsLst>
              <a:gs pos="0">
                <a:srgbClr val="CCECFF"/>
              </a:gs>
              <a:gs pos="94000">
                <a:srgbClr val="333399"/>
              </a:gs>
            </a:gsLst>
            <a:path path="circle">
              <a:fillToRect l="50000" t="50000" r="50000" b="50000"/>
            </a:path>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000" b="1" i="1" dirty="0" smtClean="0">
                <a:solidFill>
                  <a:schemeClr val="bg1">
                    <a:lumMod val="95000"/>
                  </a:schemeClr>
                </a:solidFill>
                <a:latin typeface="Times New Roman" pitchFamily="18" charset="0"/>
                <a:cs typeface="Times New Roman" pitchFamily="18" charset="0"/>
              </a:rPr>
              <a:t>Развитие транспортной системы и дорожного хозяйства (Дорожный фонд) </a:t>
            </a:r>
          </a:p>
          <a:p>
            <a:pPr algn="ctr"/>
            <a:r>
              <a:rPr lang="ru-RU" b="1" i="1" dirty="0" smtClean="0">
                <a:solidFill>
                  <a:schemeClr val="bg1">
                    <a:lumMod val="95000"/>
                  </a:schemeClr>
                </a:solidFill>
                <a:latin typeface="Times New Roman" pitchFamily="18" charset="0"/>
                <a:cs typeface="Times New Roman" pitchFamily="18" charset="0"/>
              </a:rPr>
              <a:t>Поступило – 118,5 млн. руб. Израсходовано – 112,6 млн. руб. </a:t>
            </a:r>
            <a:endParaRPr lang="ru-RU" b="1" i="1" dirty="0">
              <a:solidFill>
                <a:schemeClr val="bg1">
                  <a:lumMod val="95000"/>
                </a:schemeClr>
              </a:solidFill>
              <a:latin typeface="Times New Roman" pitchFamily="18" charset="0"/>
              <a:cs typeface="Times New Roman" pitchFamily="18" charset="0"/>
            </a:endParaRPr>
          </a:p>
        </p:txBody>
      </p:sp>
      <p:sp>
        <p:nvSpPr>
          <p:cNvPr id="9" name="Выноска со стрелкой вправо 8"/>
          <p:cNvSpPr/>
          <p:nvPr/>
        </p:nvSpPr>
        <p:spPr>
          <a:xfrm rot="1664159">
            <a:off x="891933" y="1124941"/>
            <a:ext cx="2057400" cy="2476608"/>
          </a:xfrm>
          <a:prstGeom prst="rightArrowCallout">
            <a:avLst/>
          </a:prstGeom>
          <a:solidFill>
            <a:srgbClr val="FF66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100" b="1" i="1" dirty="0" smtClean="0">
              <a:solidFill>
                <a:srgbClr val="FFFF00"/>
              </a:solidFill>
              <a:latin typeface="Times New Roman" pitchFamily="18" charset="0"/>
              <a:cs typeface="Times New Roman" pitchFamily="18" charset="0"/>
            </a:endParaRPr>
          </a:p>
          <a:p>
            <a:r>
              <a:rPr lang="ru-RU" dirty="0" smtClean="0">
                <a:solidFill>
                  <a:schemeClr val="bg1"/>
                </a:solidFill>
                <a:latin typeface="Times New Roman" panose="02020603050405020304" pitchFamily="18" charset="0"/>
                <a:cs typeface="Times New Roman" panose="02020603050405020304" pitchFamily="18" charset="0"/>
              </a:rPr>
              <a:t>За счет субсидии из областного бюджета на ремонт дорог  94,7 млн. рублей</a:t>
            </a:r>
            <a:endParaRPr lang="ru-RU" dirty="0">
              <a:solidFill>
                <a:schemeClr val="bg1"/>
              </a:solidFill>
              <a:latin typeface="Times New Roman" panose="02020603050405020304" pitchFamily="18" charset="0"/>
              <a:cs typeface="Times New Roman" panose="02020603050405020304" pitchFamily="18" charset="0"/>
            </a:endParaRPr>
          </a:p>
        </p:txBody>
      </p:sp>
      <p:sp>
        <p:nvSpPr>
          <p:cNvPr id="11" name="Выноска со стрелкой вниз 10"/>
          <p:cNvSpPr/>
          <p:nvPr/>
        </p:nvSpPr>
        <p:spPr>
          <a:xfrm rot="3492010">
            <a:off x="6210535" y="1104639"/>
            <a:ext cx="2014522" cy="2171097"/>
          </a:xfrm>
          <a:prstGeom prst="downArrowCallout">
            <a:avLst/>
          </a:prstGeom>
          <a:solidFill>
            <a:srgbClr val="FF9900"/>
          </a:solidFill>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r>
              <a:rPr lang="ru-RU" dirty="0" smtClean="0">
                <a:solidFill>
                  <a:schemeClr val="bg1"/>
                </a:solidFill>
                <a:latin typeface="Times New Roman" panose="02020603050405020304" pitchFamily="18" charset="0"/>
                <a:cs typeface="Times New Roman" panose="02020603050405020304" pitchFamily="18" charset="0"/>
              </a:rPr>
              <a:t>Остатки  средств районного бюджета на начало года  5,8 млн. рублей </a:t>
            </a:r>
            <a:endParaRPr lang="ru-RU" dirty="0">
              <a:solidFill>
                <a:schemeClr val="bg1"/>
              </a:solidFill>
              <a:latin typeface="Times New Roman" panose="02020603050405020304" pitchFamily="18" charset="0"/>
              <a:cs typeface="Times New Roman" panose="02020603050405020304" pitchFamily="18" charset="0"/>
            </a:endParaRPr>
          </a:p>
        </p:txBody>
      </p:sp>
      <p:sp>
        <p:nvSpPr>
          <p:cNvPr id="12" name="Выноска со стрелкой вправо 11"/>
          <p:cNvSpPr/>
          <p:nvPr/>
        </p:nvSpPr>
        <p:spPr>
          <a:xfrm rot="5400000">
            <a:off x="3923988" y="545027"/>
            <a:ext cx="1471054" cy="2209800"/>
          </a:xfrm>
          <a:prstGeom prst="rightArrowCallout">
            <a:avLst/>
          </a:prstGeom>
          <a:solidFill>
            <a:srgbClr val="CC00CC"/>
          </a:solidFill>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ru-RU" dirty="0" smtClean="0">
                <a:latin typeface="Times New Roman" pitchFamily="18" charset="0"/>
                <a:cs typeface="Times New Roman" pitchFamily="18" charset="0"/>
              </a:rPr>
              <a:t>За счет доходной части районного бюджета  18,0 млн. рублей </a:t>
            </a:r>
            <a:endParaRPr lang="ru-RU" dirty="0">
              <a:latin typeface="Times New Roman" pitchFamily="18" charset="0"/>
              <a:cs typeface="Times New Roman" pitchFamily="18" charset="0"/>
            </a:endParaRPr>
          </a:p>
        </p:txBody>
      </p:sp>
      <p:sp>
        <p:nvSpPr>
          <p:cNvPr id="16" name="Прямоугольник 15"/>
          <p:cNvSpPr/>
          <p:nvPr/>
        </p:nvSpPr>
        <p:spPr>
          <a:xfrm>
            <a:off x="344201" y="4915112"/>
            <a:ext cx="2382947" cy="1790488"/>
          </a:xfrm>
          <a:prstGeom prst="rect">
            <a:avLst/>
          </a:prstGeom>
          <a:solidFill>
            <a:srgbClr val="00808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smtClean="0">
                <a:solidFill>
                  <a:schemeClr val="bg1"/>
                </a:solidFill>
                <a:latin typeface="Times New Roman" pitchFamily="18" charset="0"/>
                <a:cs typeface="Times New Roman" pitchFamily="18" charset="0"/>
              </a:rPr>
              <a:t>Ремонт автомобильных дорог местного значения </a:t>
            </a:r>
          </a:p>
          <a:p>
            <a:pPr algn="ctr"/>
            <a:r>
              <a:rPr lang="ru-RU" b="1" i="1" dirty="0" smtClean="0">
                <a:solidFill>
                  <a:schemeClr val="bg1"/>
                </a:solidFill>
                <a:latin typeface="Times New Roman" pitchFamily="18" charset="0"/>
                <a:cs typeface="Times New Roman" pitchFamily="18" charset="0"/>
              </a:rPr>
              <a:t>109,6 млн. рублей;</a:t>
            </a:r>
          </a:p>
          <a:p>
            <a:pPr algn="ctr"/>
            <a:r>
              <a:rPr lang="ru-RU" b="1" i="1" dirty="0" smtClean="0">
                <a:solidFill>
                  <a:schemeClr val="bg1"/>
                </a:solidFill>
                <a:latin typeface="Times New Roman" pitchFamily="18" charset="0"/>
                <a:cs typeface="Times New Roman" pitchFamily="18" charset="0"/>
              </a:rPr>
              <a:t> </a:t>
            </a:r>
            <a:endParaRPr lang="ru-RU" dirty="0">
              <a:solidFill>
                <a:schemeClr val="bg1"/>
              </a:solidFill>
              <a:latin typeface="Times New Roman" pitchFamily="18" charset="0"/>
              <a:cs typeface="Times New Roman" pitchFamily="18" charset="0"/>
            </a:endParaRPr>
          </a:p>
        </p:txBody>
      </p:sp>
      <p:sp>
        <p:nvSpPr>
          <p:cNvPr id="17" name="Прямоугольник 16"/>
          <p:cNvSpPr/>
          <p:nvPr/>
        </p:nvSpPr>
        <p:spPr>
          <a:xfrm>
            <a:off x="6523126" y="4912528"/>
            <a:ext cx="2316074" cy="1793072"/>
          </a:xfrm>
          <a:prstGeom prst="rect">
            <a:avLst/>
          </a:prstGeom>
          <a:solidFill>
            <a:srgbClr val="3333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smtClean="0">
                <a:solidFill>
                  <a:schemeClr val="bg1"/>
                </a:solidFill>
                <a:latin typeface="Times New Roman" pitchFamily="18" charset="0"/>
                <a:cs typeface="Times New Roman" pitchFamily="18" charset="0"/>
              </a:rPr>
              <a:t>Содержание автомобильных дорог местного значения </a:t>
            </a:r>
          </a:p>
          <a:p>
            <a:pPr algn="ctr"/>
            <a:r>
              <a:rPr lang="ru-RU" b="1" i="1" dirty="0" smtClean="0">
                <a:solidFill>
                  <a:schemeClr val="bg1"/>
                </a:solidFill>
                <a:latin typeface="Times New Roman" pitchFamily="18" charset="0"/>
                <a:cs typeface="Times New Roman" pitchFamily="18" charset="0"/>
              </a:rPr>
              <a:t>3,0 млн. рублей </a:t>
            </a:r>
            <a:endParaRPr lang="ru-RU" dirty="0">
              <a:solidFill>
                <a:schemeClr val="bg1"/>
              </a:solidFill>
              <a:latin typeface="Times New Roman" pitchFamily="18" charset="0"/>
              <a:cs typeface="Times New Roman" pitchFamily="18" charset="0"/>
            </a:endParaRPr>
          </a:p>
        </p:txBody>
      </p:sp>
      <p:sp>
        <p:nvSpPr>
          <p:cNvPr id="18" name="Стрелка вниз 17"/>
          <p:cNvSpPr/>
          <p:nvPr/>
        </p:nvSpPr>
        <p:spPr>
          <a:xfrm rot="2029357">
            <a:off x="2454418" y="4248487"/>
            <a:ext cx="533400" cy="69768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0" name="Стрелка вниз 19"/>
          <p:cNvSpPr/>
          <p:nvPr/>
        </p:nvSpPr>
        <p:spPr>
          <a:xfrm rot="19634259">
            <a:off x="6249911" y="4231013"/>
            <a:ext cx="546430" cy="713467"/>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extLst>
      <p:ext uri="{BB962C8B-B14F-4D97-AF65-F5344CB8AC3E}">
        <p14:creationId xmlns:p14="http://schemas.microsoft.com/office/powerpoint/2010/main" xmlns="" val="3969310218"/>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Таблица 2"/>
          <p:cNvGraphicFramePr>
            <a:graphicFrameLocks noGrp="1"/>
          </p:cNvGraphicFramePr>
          <p:nvPr>
            <p:extLst>
              <p:ext uri="{D42A27DB-BD31-4B8C-83A1-F6EECF244321}">
                <p14:modId xmlns:p14="http://schemas.microsoft.com/office/powerpoint/2010/main" xmlns="" val="2220030554"/>
              </p:ext>
            </p:extLst>
          </p:nvPr>
        </p:nvGraphicFramePr>
        <p:xfrm>
          <a:off x="135466" y="1640323"/>
          <a:ext cx="8890000" cy="4630148"/>
        </p:xfrm>
        <a:graphic>
          <a:graphicData uri="http://schemas.openxmlformats.org/drawingml/2006/table">
            <a:tbl>
              <a:tblPr/>
              <a:tblGrid>
                <a:gridCol w="4879276"/>
                <a:gridCol w="1116554"/>
                <a:gridCol w="1289881"/>
                <a:gridCol w="1604289"/>
              </a:tblGrid>
              <a:tr h="204269">
                <a:tc rowSpan="2">
                  <a:txBody>
                    <a:bodyPr/>
                    <a:lstStyle/>
                    <a:p>
                      <a:pPr algn="ctr" fontAlgn="ctr"/>
                      <a:r>
                        <a:rPr lang="ru-RU" sz="1400" b="1" i="0" u="none" strike="noStrike" dirty="0" smtClean="0">
                          <a:solidFill>
                            <a:srgbClr val="000000"/>
                          </a:solidFill>
                          <a:effectLst/>
                          <a:latin typeface="Times New Roman" panose="02020603050405020304" pitchFamily="18" charset="0"/>
                        </a:rPr>
                        <a:t>Наименование объектов, Федеральных программ и государственных программ Воронежской области, классификация</a:t>
                      </a:r>
                      <a:endParaRPr lang="ru-RU" sz="1400" b="1" i="0" u="none" strike="noStrike" dirty="0">
                        <a:solidFill>
                          <a:srgbClr val="000000"/>
                        </a:solidFill>
                        <a:effectLst/>
                        <a:latin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gradFill>
                      <a:gsLst>
                        <a:gs pos="1000">
                          <a:schemeClr val="bg2">
                            <a:tint val="90000"/>
                            <a:lumMod val="104000"/>
                          </a:schemeClr>
                        </a:gs>
                        <a:gs pos="94000">
                          <a:srgbClr val="00B050"/>
                        </a:gs>
                      </a:gsLst>
                      <a:lin ang="5400000" scaled="0"/>
                    </a:gradFill>
                  </a:tcPr>
                </a:tc>
                <a:tc rowSpan="2">
                  <a:txBody>
                    <a:bodyPr/>
                    <a:lstStyle/>
                    <a:p>
                      <a:pPr algn="ctr" fontAlgn="ctr"/>
                      <a:r>
                        <a:rPr lang="ru-RU" sz="1400" b="1" i="0" u="none" strike="noStrike" dirty="0">
                          <a:solidFill>
                            <a:srgbClr val="000000"/>
                          </a:solidFill>
                          <a:effectLst/>
                          <a:latin typeface="Times New Roman" panose="02020603050405020304" pitchFamily="18" charset="0"/>
                        </a:rPr>
                        <a:t>Исполнено всего</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gradFill>
                      <a:gsLst>
                        <a:gs pos="1000">
                          <a:schemeClr val="bg2">
                            <a:tint val="90000"/>
                            <a:lumMod val="104000"/>
                          </a:schemeClr>
                        </a:gs>
                        <a:gs pos="94000">
                          <a:srgbClr val="00B050"/>
                        </a:gs>
                      </a:gsLst>
                      <a:lin ang="5400000" scaled="0"/>
                    </a:gradFill>
                  </a:tcPr>
                </a:tc>
                <a:tc gridSpan="2">
                  <a:txBody>
                    <a:bodyPr/>
                    <a:lstStyle/>
                    <a:p>
                      <a:pPr algn="ctr" fontAlgn="ctr"/>
                      <a:r>
                        <a:rPr lang="ru-RU" sz="1400" b="1" i="0" u="none" strike="noStrike" dirty="0">
                          <a:solidFill>
                            <a:srgbClr val="000000"/>
                          </a:solidFill>
                          <a:effectLst/>
                          <a:latin typeface="Times New Roman" panose="02020603050405020304" pitchFamily="18" charset="0"/>
                        </a:rPr>
                        <a:t>в том числе за счет средств</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gradFill>
                      <a:gsLst>
                        <a:gs pos="1000">
                          <a:schemeClr val="bg2">
                            <a:tint val="90000"/>
                            <a:lumMod val="104000"/>
                          </a:schemeClr>
                        </a:gs>
                        <a:gs pos="94000">
                          <a:srgbClr val="00B050"/>
                        </a:gs>
                      </a:gsLst>
                      <a:lin ang="5400000" scaled="0"/>
                    </a:gradFill>
                  </a:tcPr>
                </a:tc>
                <a:tc hMerge="1">
                  <a:txBody>
                    <a:bodyPr/>
                    <a:lstStyle/>
                    <a:p>
                      <a:endParaRPr lang="ru-RU"/>
                    </a:p>
                  </a:txBody>
                  <a:tcPr/>
                </a:tc>
              </a:tr>
              <a:tr h="408538">
                <a:tc vMerge="1">
                  <a:txBody>
                    <a:bodyPr/>
                    <a:lstStyle/>
                    <a:p>
                      <a:endParaRPr lang="ru-RU"/>
                    </a:p>
                  </a:txBody>
                  <a:tcPr/>
                </a:tc>
                <a:tc vMerge="1">
                  <a:txBody>
                    <a:bodyPr/>
                    <a:lstStyle/>
                    <a:p>
                      <a:endParaRPr lang="ru-RU"/>
                    </a:p>
                  </a:txBody>
                  <a:tcPr/>
                </a:tc>
                <a:tc>
                  <a:txBody>
                    <a:bodyPr/>
                    <a:lstStyle/>
                    <a:p>
                      <a:pPr algn="ctr" fontAlgn="ctr"/>
                      <a:r>
                        <a:rPr lang="ru-RU" sz="1400" b="1" i="0" u="none" strike="noStrike" dirty="0">
                          <a:solidFill>
                            <a:srgbClr val="000000"/>
                          </a:solidFill>
                          <a:effectLst/>
                          <a:latin typeface="Times New Roman" panose="02020603050405020304" pitchFamily="18" charset="0"/>
                        </a:rPr>
                        <a:t>Областного бюджета</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gradFill>
                      <a:gsLst>
                        <a:gs pos="1000">
                          <a:schemeClr val="bg2">
                            <a:tint val="90000"/>
                            <a:lumMod val="104000"/>
                          </a:schemeClr>
                        </a:gs>
                        <a:gs pos="94000">
                          <a:srgbClr val="00B050"/>
                        </a:gs>
                      </a:gsLst>
                      <a:lin ang="5400000" scaled="0"/>
                    </a:gradFill>
                  </a:tcPr>
                </a:tc>
                <a:tc>
                  <a:txBody>
                    <a:bodyPr/>
                    <a:lstStyle/>
                    <a:p>
                      <a:pPr algn="ctr" fontAlgn="ctr"/>
                      <a:r>
                        <a:rPr lang="ru-RU" sz="1400" b="1" i="0" u="none" strike="noStrike" dirty="0">
                          <a:solidFill>
                            <a:srgbClr val="000000"/>
                          </a:solidFill>
                          <a:effectLst/>
                          <a:latin typeface="Times New Roman" panose="02020603050405020304" pitchFamily="18" charset="0"/>
                        </a:rPr>
                        <a:t>Муниципального бюджета</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gradFill>
                      <a:gsLst>
                        <a:gs pos="1000">
                          <a:schemeClr val="bg2">
                            <a:tint val="90000"/>
                            <a:lumMod val="104000"/>
                          </a:schemeClr>
                        </a:gs>
                        <a:gs pos="94000">
                          <a:srgbClr val="00B050"/>
                        </a:gs>
                      </a:gsLst>
                      <a:lin ang="5400000" scaled="0"/>
                    </a:gradFill>
                  </a:tcPr>
                </a:tc>
              </a:tr>
              <a:tr h="175088">
                <a:tc>
                  <a:txBody>
                    <a:bodyPr/>
                    <a:lstStyle/>
                    <a:p>
                      <a:pPr algn="ctr" fontAlgn="b"/>
                      <a:r>
                        <a:rPr lang="ru-RU" sz="1200" b="0" i="0" u="none" strike="noStrike">
                          <a:solidFill>
                            <a:srgbClr val="000000"/>
                          </a:solidFill>
                          <a:effectLst/>
                          <a:latin typeface="Times New Roman" panose="02020603050405020304" pitchFamily="18" charset="0"/>
                        </a:rPr>
                        <a:t>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1200" b="0" i="0" u="none" strike="noStrike" dirty="0" smtClean="0">
                          <a:solidFill>
                            <a:srgbClr val="000000"/>
                          </a:solidFill>
                          <a:effectLst/>
                          <a:latin typeface="Times New Roman" panose="02020603050405020304" pitchFamily="18" charset="0"/>
                        </a:rPr>
                        <a:t>2</a:t>
                      </a:r>
                      <a:endParaRPr lang="ru-RU" sz="1200" b="0" i="0" u="none" strike="noStrike" dirty="0">
                        <a:solidFill>
                          <a:srgbClr val="000000"/>
                        </a:solidFill>
                        <a:effectLst/>
                        <a:latin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1200" b="0" i="0" u="none" strike="noStrike" dirty="0" smtClean="0">
                          <a:solidFill>
                            <a:srgbClr val="000000"/>
                          </a:solidFill>
                          <a:effectLst/>
                          <a:latin typeface="Times New Roman" panose="02020603050405020304" pitchFamily="18" charset="0"/>
                        </a:rPr>
                        <a:t>3</a:t>
                      </a:r>
                      <a:endParaRPr lang="ru-RU" sz="1200" b="0" i="0" u="none" strike="noStrike" dirty="0">
                        <a:solidFill>
                          <a:srgbClr val="000000"/>
                        </a:solidFill>
                        <a:effectLst/>
                        <a:latin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1200" b="0" i="0" u="none" strike="noStrike" dirty="0" smtClean="0">
                          <a:solidFill>
                            <a:srgbClr val="000000"/>
                          </a:solidFill>
                          <a:effectLst/>
                          <a:latin typeface="Times New Roman" panose="02020603050405020304" pitchFamily="18" charset="0"/>
                        </a:rPr>
                        <a:t>4</a:t>
                      </a:r>
                      <a:endParaRPr lang="ru-RU" sz="1200" b="0" i="0" u="none" strike="noStrike" dirty="0">
                        <a:solidFill>
                          <a:srgbClr val="000000"/>
                        </a:solidFill>
                        <a:effectLst/>
                        <a:latin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481492">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lang="ru-RU" sz="1100" b="1" i="0" u="none" strike="noStrike" dirty="0" smtClean="0">
                          <a:solidFill>
                            <a:srgbClr val="000000"/>
                          </a:solidFill>
                          <a:effectLst/>
                          <a:latin typeface="Times New Roman" panose="02020603050405020304" pitchFamily="18" charset="0"/>
                        </a:rPr>
                        <a:t>ГП ВО «Содействие развитию муниципальных образований и местного самоуправления»</a:t>
                      </a:r>
                    </a:p>
                    <a:p>
                      <a:pPr algn="l" fontAlgn="ctr"/>
                      <a:endParaRPr lang="ru-RU" sz="1100" b="1" i="0" u="none" strike="noStrike" dirty="0">
                        <a:solidFill>
                          <a:srgbClr val="000000"/>
                        </a:solidFill>
                        <a:effectLst/>
                        <a:latin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400" b="1" i="0" u="none" strike="noStrike" dirty="0" smtClean="0">
                          <a:solidFill>
                            <a:srgbClr val="000000"/>
                          </a:solidFill>
                          <a:effectLst/>
                          <a:latin typeface="Times New Roman" panose="02020603050405020304" pitchFamily="18" charset="0"/>
                        </a:rPr>
                        <a:t>6658,8</a:t>
                      </a:r>
                      <a:endParaRPr lang="ru-RU" sz="1400" b="1" i="0" u="none" strike="noStrike" dirty="0">
                        <a:solidFill>
                          <a:srgbClr val="000000"/>
                        </a:solidFill>
                        <a:effectLst/>
                        <a:latin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400" b="1" i="0" u="none" strike="noStrike" dirty="0" smtClean="0">
                          <a:solidFill>
                            <a:srgbClr val="000000"/>
                          </a:solidFill>
                          <a:effectLst/>
                          <a:latin typeface="Times New Roman" panose="02020603050405020304" pitchFamily="18" charset="0"/>
                        </a:rPr>
                        <a:t>5962,6</a:t>
                      </a:r>
                      <a:endParaRPr lang="ru-RU" sz="1400" b="1" i="0" u="none" strike="noStrike" dirty="0">
                        <a:solidFill>
                          <a:srgbClr val="000000"/>
                        </a:solidFill>
                        <a:effectLst/>
                        <a:latin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400" b="1" i="0" u="none" strike="noStrike" dirty="0" smtClean="0">
                          <a:solidFill>
                            <a:srgbClr val="000000"/>
                          </a:solidFill>
                          <a:effectLst/>
                          <a:latin typeface="Times New Roman" panose="02020603050405020304" pitchFamily="18" charset="0"/>
                        </a:rPr>
                        <a:t>696,2</a:t>
                      </a:r>
                      <a:endParaRPr lang="ru-RU" sz="1400" b="1" i="0" u="none" strike="noStrike" dirty="0">
                        <a:solidFill>
                          <a:srgbClr val="000000"/>
                        </a:solidFill>
                        <a:effectLst/>
                        <a:latin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51130">
                <a:tc>
                  <a:txBody>
                    <a:bodyPr/>
                    <a:lstStyle/>
                    <a:p>
                      <a:pPr algn="l" fontAlgn="ctr"/>
                      <a:r>
                        <a:rPr lang="ru-RU" sz="1000" b="0" i="0" u="none" strike="noStrike" dirty="0" smtClean="0">
                          <a:solidFill>
                            <a:srgbClr val="000000"/>
                          </a:solidFill>
                          <a:effectLst/>
                          <a:latin typeface="Times New Roman" panose="02020603050405020304" pitchFamily="18" charset="0"/>
                        </a:rPr>
                        <a:t>Обустройство тротуаров в с. Хохол по ул. Центральная</a:t>
                      </a:r>
                      <a:r>
                        <a:rPr lang="ru-RU" sz="1000" b="0" i="0" u="none" strike="noStrike" baseline="0" dirty="0" smtClean="0">
                          <a:solidFill>
                            <a:srgbClr val="000000"/>
                          </a:solidFill>
                          <a:effectLst/>
                          <a:latin typeface="Times New Roman" panose="02020603050405020304" pitchFamily="18" charset="0"/>
                        </a:rPr>
                        <a:t>, ул. Верхняя Слобода </a:t>
                      </a:r>
                      <a:endParaRPr lang="ru-RU" sz="1000" b="0" i="0" u="none" strike="noStrike" dirty="0">
                        <a:solidFill>
                          <a:srgbClr val="000000"/>
                        </a:solidFill>
                        <a:effectLst/>
                        <a:latin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400" b="0" i="0" u="none" strike="noStrike" dirty="0" smtClean="0">
                          <a:solidFill>
                            <a:srgbClr val="000000"/>
                          </a:solidFill>
                          <a:effectLst/>
                          <a:latin typeface="Times New Roman" panose="02020603050405020304" pitchFamily="18" charset="0"/>
                        </a:rPr>
                        <a:t>4800,5</a:t>
                      </a:r>
                      <a:endParaRPr lang="ru-RU" sz="1400" b="0" i="0" u="none" strike="noStrike" dirty="0">
                        <a:solidFill>
                          <a:srgbClr val="000000"/>
                        </a:solidFill>
                        <a:effectLst/>
                        <a:latin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400" b="0" i="0" u="none" strike="noStrike" dirty="0" smtClean="0">
                          <a:solidFill>
                            <a:srgbClr val="000000"/>
                          </a:solidFill>
                          <a:effectLst/>
                          <a:latin typeface="Times New Roman" panose="02020603050405020304" pitchFamily="18" charset="0"/>
                        </a:rPr>
                        <a:t>4301,9</a:t>
                      </a:r>
                      <a:endParaRPr lang="ru-RU" sz="1400" b="0" i="0" u="none" strike="noStrike" dirty="0">
                        <a:solidFill>
                          <a:srgbClr val="000000"/>
                        </a:solidFill>
                        <a:effectLst/>
                        <a:latin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400" b="0" i="0" u="none" strike="noStrike" dirty="0" smtClean="0">
                          <a:solidFill>
                            <a:srgbClr val="000000"/>
                          </a:solidFill>
                          <a:effectLst/>
                          <a:latin typeface="Times New Roman" panose="02020603050405020304" pitchFamily="18" charset="0"/>
                        </a:rPr>
                        <a:t>498,6</a:t>
                      </a:r>
                      <a:endParaRPr lang="ru-RU" sz="1400" b="0" i="0" u="none" strike="noStrike" dirty="0">
                        <a:solidFill>
                          <a:srgbClr val="000000"/>
                        </a:solidFill>
                        <a:effectLst/>
                        <a:latin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70934">
                <a:tc>
                  <a:txBody>
                    <a:bodyPr/>
                    <a:lstStyle/>
                    <a:p>
                      <a:pPr algn="l" fontAlgn="ctr"/>
                      <a:r>
                        <a:rPr lang="ru-RU" sz="1000" b="0" i="0" u="none" strike="noStrike" dirty="0" smtClean="0">
                          <a:solidFill>
                            <a:srgbClr val="000000"/>
                          </a:solidFill>
                          <a:effectLst/>
                          <a:latin typeface="Times New Roman" panose="02020603050405020304" pitchFamily="18" charset="0"/>
                        </a:rPr>
                        <a:t>Ремонт и обустройство Воинского захоронения</a:t>
                      </a:r>
                      <a:r>
                        <a:rPr lang="ru-RU" sz="1000" b="0" i="0" u="none" strike="noStrike" baseline="0" dirty="0" smtClean="0">
                          <a:solidFill>
                            <a:srgbClr val="000000"/>
                          </a:solidFill>
                          <a:effectLst/>
                          <a:latin typeface="Times New Roman" panose="02020603050405020304" pitchFamily="18" charset="0"/>
                        </a:rPr>
                        <a:t> № 305 с. Кочетовка, ул. Центральная</a:t>
                      </a:r>
                      <a:endParaRPr lang="ru-RU" sz="1000" b="0" i="0" u="none" strike="noStrike" dirty="0">
                        <a:solidFill>
                          <a:srgbClr val="000000"/>
                        </a:solidFill>
                        <a:effectLst/>
                        <a:latin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ru-RU" sz="1400" b="0" i="0" u="none" strike="noStrike" dirty="0" smtClean="0">
                          <a:solidFill>
                            <a:srgbClr val="000000"/>
                          </a:solidFill>
                          <a:effectLst/>
                          <a:latin typeface="Times New Roman" panose="02020603050405020304" pitchFamily="18" charset="0"/>
                        </a:rPr>
                        <a:t>1858,3</a:t>
                      </a:r>
                      <a:endParaRPr lang="ru-RU" sz="1400" b="0" i="0" u="none" strike="noStrike" dirty="0">
                        <a:solidFill>
                          <a:srgbClr val="000000"/>
                        </a:solidFill>
                        <a:effectLst/>
                        <a:latin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ru-RU" sz="1400" b="0" i="0" u="none" strike="noStrike" dirty="0" smtClean="0">
                          <a:solidFill>
                            <a:srgbClr val="000000"/>
                          </a:solidFill>
                          <a:effectLst/>
                          <a:latin typeface="Times New Roman" panose="02020603050405020304" pitchFamily="18" charset="0"/>
                        </a:rPr>
                        <a:t>1660,7</a:t>
                      </a:r>
                      <a:endParaRPr lang="ru-RU" sz="1400" b="0" i="0" u="none" strike="noStrike" dirty="0">
                        <a:solidFill>
                          <a:srgbClr val="000000"/>
                        </a:solidFill>
                        <a:effectLst/>
                        <a:latin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ru-RU" sz="1400" b="0" i="0" u="none" strike="noStrike" dirty="0" smtClean="0">
                          <a:solidFill>
                            <a:srgbClr val="000000"/>
                          </a:solidFill>
                          <a:effectLst/>
                          <a:latin typeface="Times New Roman" panose="02020603050405020304" pitchFamily="18" charset="0"/>
                        </a:rPr>
                        <a:t>197,6</a:t>
                      </a:r>
                      <a:endParaRPr lang="ru-RU" sz="1400" b="0" i="0" u="none" strike="noStrike" dirty="0">
                        <a:solidFill>
                          <a:srgbClr val="000000"/>
                        </a:solidFill>
                        <a:effectLst/>
                        <a:latin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20994">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lang="ru-RU" sz="1100" b="1" i="0" u="none" strike="noStrike" dirty="0" smtClean="0">
                          <a:solidFill>
                            <a:srgbClr val="000000"/>
                          </a:solidFill>
                          <a:effectLst/>
                          <a:latin typeface="Times New Roman" panose="02020603050405020304" pitchFamily="18" charset="0"/>
                        </a:rPr>
                        <a:t>ГП ВО «Энергоэффективность и развитие энергетики»</a:t>
                      </a:r>
                    </a:p>
                    <a:p>
                      <a:pPr marL="0" indent="0" algn="l" fontAlgn="ctr"/>
                      <a:endParaRPr lang="ru-RU" sz="1100" b="1" i="0" u="none" strike="noStrike" dirty="0">
                        <a:solidFill>
                          <a:srgbClr val="000000"/>
                        </a:solidFill>
                        <a:effectLst/>
                        <a:latin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ru-RU" sz="1400" b="1" i="0" u="none" strike="noStrike" dirty="0" smtClean="0">
                          <a:solidFill>
                            <a:srgbClr val="000000"/>
                          </a:solidFill>
                          <a:effectLst/>
                          <a:latin typeface="Times New Roman" panose="02020603050405020304" pitchFamily="18" charset="0"/>
                        </a:rPr>
                        <a:t>18430,6</a:t>
                      </a:r>
                      <a:endParaRPr lang="ru-RU" sz="1400" b="1" i="0" u="none" strike="noStrike" dirty="0">
                        <a:solidFill>
                          <a:srgbClr val="000000"/>
                        </a:solidFill>
                        <a:effectLst/>
                        <a:latin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ru-RU" sz="1400" b="1" i="0" u="none" strike="noStrike" dirty="0" smtClean="0">
                          <a:solidFill>
                            <a:srgbClr val="000000"/>
                          </a:solidFill>
                          <a:effectLst/>
                          <a:latin typeface="Times New Roman" panose="02020603050405020304" pitchFamily="18" charset="0"/>
                        </a:rPr>
                        <a:t>11520,2</a:t>
                      </a:r>
                      <a:endParaRPr lang="ru-RU" sz="1400" b="1" i="0" u="none" strike="noStrike" dirty="0">
                        <a:solidFill>
                          <a:srgbClr val="000000"/>
                        </a:solidFill>
                        <a:effectLst/>
                        <a:latin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ru-RU" sz="1400" b="1" i="0" u="none" strike="noStrike" dirty="0" smtClean="0">
                          <a:solidFill>
                            <a:srgbClr val="000000"/>
                          </a:solidFill>
                          <a:effectLst/>
                          <a:latin typeface="Times New Roman" panose="02020603050405020304" pitchFamily="18" charset="0"/>
                        </a:rPr>
                        <a:t>6910,4</a:t>
                      </a:r>
                      <a:endParaRPr lang="ru-RU" sz="1400" b="1" i="0" u="none" strike="noStrike" dirty="0">
                        <a:solidFill>
                          <a:srgbClr val="000000"/>
                        </a:solidFill>
                        <a:effectLst/>
                        <a:latin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656579">
                <a:tc>
                  <a:txBody>
                    <a:bodyPr/>
                    <a:lstStyle/>
                    <a:p>
                      <a:pPr algn="l" fontAlgn="t">
                        <a:lnSpc>
                          <a:spcPct val="150000"/>
                        </a:lnSpc>
                      </a:pPr>
                      <a:r>
                        <a:rPr lang="ru-RU" sz="1000" kern="1200" dirty="0" smtClean="0">
                          <a:solidFill>
                            <a:schemeClr val="tx1"/>
                          </a:solidFill>
                          <a:effectLst/>
                          <a:latin typeface="Times New Roman" panose="02020603050405020304" pitchFamily="18" charset="0"/>
                          <a:ea typeface="+mn-ea"/>
                          <a:cs typeface="Times New Roman" panose="02020603050405020304" pitchFamily="18" charset="0"/>
                        </a:rPr>
                        <a:t>Субсидии на </a:t>
                      </a:r>
                      <a:r>
                        <a:rPr lang="ru-RU" sz="1000" kern="1200" dirty="0" err="1" smtClean="0">
                          <a:solidFill>
                            <a:schemeClr val="tx1"/>
                          </a:solidFill>
                          <a:effectLst/>
                          <a:latin typeface="Times New Roman" panose="02020603050405020304" pitchFamily="18" charset="0"/>
                          <a:ea typeface="+mn-ea"/>
                          <a:cs typeface="Times New Roman" panose="02020603050405020304" pitchFamily="18" charset="0"/>
                        </a:rPr>
                        <a:t>софинансирование</a:t>
                      </a:r>
                      <a:r>
                        <a:rPr lang="ru-RU" sz="1000" kern="1200" dirty="0" smtClean="0">
                          <a:solidFill>
                            <a:schemeClr val="tx1"/>
                          </a:solidFill>
                          <a:effectLst/>
                          <a:latin typeface="Times New Roman" panose="02020603050405020304" pitchFamily="18" charset="0"/>
                          <a:ea typeface="+mn-ea"/>
                          <a:cs typeface="Times New Roman" panose="02020603050405020304" pitchFamily="18" charset="0"/>
                        </a:rPr>
                        <a:t> расходных обязательств, возникающих при выполнении полномочий органов местного самоуправления по вопросам местного значения в сфере обеспечения уличного освещения</a:t>
                      </a:r>
                      <a:endParaRPr lang="ru-RU" sz="10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ru-RU" sz="1400" b="0" i="0" u="none" strike="noStrike" dirty="0" smtClean="0">
                          <a:solidFill>
                            <a:srgbClr val="000000"/>
                          </a:solidFill>
                          <a:effectLst/>
                          <a:latin typeface="Times New Roman" panose="02020603050405020304" pitchFamily="18" charset="0"/>
                        </a:rPr>
                        <a:t>7954,6</a:t>
                      </a:r>
                      <a:endParaRPr lang="ru-RU" sz="1400" b="0" i="0" u="none" strike="noStrike" dirty="0">
                        <a:solidFill>
                          <a:srgbClr val="000000"/>
                        </a:solidFill>
                        <a:effectLst/>
                        <a:latin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ru-RU" sz="1400" b="0" i="0" u="none" strike="noStrike" dirty="0" smtClean="0">
                          <a:solidFill>
                            <a:srgbClr val="000000"/>
                          </a:solidFill>
                          <a:effectLst/>
                          <a:latin typeface="Times New Roman" panose="02020603050405020304" pitchFamily="18" charset="0"/>
                        </a:rPr>
                        <a:t>1975,4</a:t>
                      </a:r>
                      <a:endParaRPr lang="ru-RU" sz="1400" b="0" i="0" u="none" strike="noStrike" dirty="0">
                        <a:solidFill>
                          <a:srgbClr val="000000"/>
                        </a:solidFill>
                        <a:effectLst/>
                        <a:latin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ru-RU" sz="1400" b="0" i="0" u="none" strike="noStrike" dirty="0" smtClean="0">
                          <a:solidFill>
                            <a:srgbClr val="000000"/>
                          </a:solidFill>
                          <a:effectLst/>
                          <a:latin typeface="Times New Roman" panose="02020603050405020304" pitchFamily="18" charset="0"/>
                        </a:rPr>
                        <a:t>5979,2</a:t>
                      </a:r>
                      <a:endParaRPr lang="ru-RU" sz="1400" b="0" i="0" u="none" strike="noStrike" dirty="0">
                        <a:solidFill>
                          <a:srgbClr val="000000"/>
                        </a:solidFill>
                        <a:effectLst/>
                        <a:latin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630378">
                <a:tc>
                  <a:txBody>
                    <a:bodyPr/>
                    <a:lstStyle/>
                    <a:p>
                      <a:pPr marL="0" indent="0" algn="l">
                        <a:lnSpc>
                          <a:spcPct val="150000"/>
                        </a:lnSpc>
                        <a:spcAft>
                          <a:spcPts val="0"/>
                        </a:spcAft>
                      </a:pPr>
                      <a:r>
                        <a:rPr lang="ru-RU" sz="1000" dirty="0">
                          <a:effectLst/>
                          <a:latin typeface="Times New Roman" panose="02020603050405020304" pitchFamily="18" charset="0"/>
                          <a:ea typeface="Times New Roman" panose="02020603050405020304" pitchFamily="18" charset="0"/>
                        </a:rPr>
                        <a:t>Субсидии на </a:t>
                      </a:r>
                      <a:r>
                        <a:rPr lang="ru-RU" sz="1000" dirty="0" err="1">
                          <a:effectLst/>
                          <a:latin typeface="Times New Roman" panose="02020603050405020304" pitchFamily="18" charset="0"/>
                          <a:ea typeface="Times New Roman" panose="02020603050405020304" pitchFamily="18" charset="0"/>
                        </a:rPr>
                        <a:t>софинансирование</a:t>
                      </a:r>
                      <a:r>
                        <a:rPr lang="ru-RU" sz="1000" dirty="0">
                          <a:effectLst/>
                          <a:latin typeface="Times New Roman" panose="02020603050405020304" pitchFamily="18" charset="0"/>
                          <a:ea typeface="Times New Roman" panose="02020603050405020304" pitchFamily="18" charset="0"/>
                        </a:rPr>
                        <a:t> расходных обязательств, возникающих при выполнении полномочий органов местного самоуправления по вопросам местного значения в сфере модернизации уличного освещения</a:t>
                      </a:r>
                    </a:p>
                  </a:txBody>
                  <a:tcPr marL="68580" marR="6858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ru-RU" sz="1400" b="0" i="0" u="none" strike="noStrike" dirty="0" smtClean="0">
                          <a:solidFill>
                            <a:srgbClr val="000000"/>
                          </a:solidFill>
                          <a:effectLst/>
                          <a:latin typeface="Times New Roman" panose="02020603050405020304" pitchFamily="18" charset="0"/>
                        </a:rPr>
                        <a:t>10476,0</a:t>
                      </a:r>
                      <a:endParaRPr lang="ru-RU" sz="1400" b="0" i="0" u="none" strike="noStrike" dirty="0">
                        <a:solidFill>
                          <a:srgbClr val="000000"/>
                        </a:solidFill>
                        <a:effectLst/>
                        <a:latin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ru-RU" sz="1400" b="0" i="0" u="none" strike="noStrike" dirty="0" smtClean="0">
                          <a:solidFill>
                            <a:srgbClr val="000000"/>
                          </a:solidFill>
                          <a:effectLst/>
                          <a:latin typeface="Times New Roman" panose="02020603050405020304" pitchFamily="18" charset="0"/>
                        </a:rPr>
                        <a:t>9544,8</a:t>
                      </a:r>
                      <a:endParaRPr lang="ru-RU" sz="1400" b="0" i="0" u="none" strike="noStrike" dirty="0">
                        <a:solidFill>
                          <a:srgbClr val="000000"/>
                        </a:solidFill>
                        <a:effectLst/>
                        <a:latin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ru-RU" sz="1400" b="0" i="0" u="none" strike="noStrike" dirty="0" smtClean="0">
                          <a:solidFill>
                            <a:srgbClr val="000000"/>
                          </a:solidFill>
                          <a:effectLst/>
                          <a:latin typeface="Times New Roman" panose="02020603050405020304" pitchFamily="18" charset="0"/>
                        </a:rPr>
                        <a:t>931,2</a:t>
                      </a:r>
                      <a:endParaRPr lang="ru-RU" sz="1400" b="0" i="0" u="none" strike="noStrike" dirty="0">
                        <a:solidFill>
                          <a:srgbClr val="000000"/>
                        </a:solidFill>
                        <a:effectLst/>
                        <a:latin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04269">
                <a:tc>
                  <a:txBody>
                    <a:bodyPr/>
                    <a:lstStyle/>
                    <a:p>
                      <a:pPr algn="l" fontAlgn="t"/>
                      <a:r>
                        <a:rPr lang="ru-RU" sz="1000" b="1" kern="1200" dirty="0" smtClean="0">
                          <a:solidFill>
                            <a:schemeClr val="tx1"/>
                          </a:solidFill>
                          <a:effectLst/>
                          <a:latin typeface="Times New Roman" panose="02020603050405020304" pitchFamily="18" charset="0"/>
                          <a:ea typeface="+mn-ea"/>
                          <a:cs typeface="Times New Roman" panose="02020603050405020304" pitchFamily="18" charset="0"/>
                        </a:rPr>
                        <a:t>ГП ВО "Формирование современной городской среды"</a:t>
                      </a:r>
                      <a:endParaRPr lang="ru-RU" sz="1000" b="0" i="1" u="none" strike="noStrike" dirty="0">
                        <a:solidFill>
                          <a:srgbClr val="000000"/>
                        </a:solidFill>
                        <a:effectLst/>
                        <a:latin typeface="Times New Roman" panose="02020603050405020304" pitchFamily="18" charset="0"/>
                        <a:cs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ru-RU" sz="1400" b="1" i="0" u="none" strike="noStrike" dirty="0" smtClean="0">
                          <a:solidFill>
                            <a:srgbClr val="000000"/>
                          </a:solidFill>
                          <a:effectLst/>
                          <a:latin typeface="Times New Roman" panose="02020603050405020304" pitchFamily="18" charset="0"/>
                        </a:rPr>
                        <a:t>12257,8</a:t>
                      </a:r>
                      <a:endParaRPr lang="ru-RU" sz="1400" b="1" i="0" u="none" strike="noStrike" dirty="0">
                        <a:solidFill>
                          <a:srgbClr val="000000"/>
                        </a:solidFill>
                        <a:effectLst/>
                        <a:latin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ru-RU" sz="1400" b="1" i="0" u="none" strike="noStrike" dirty="0" smtClean="0">
                          <a:solidFill>
                            <a:srgbClr val="000000"/>
                          </a:solidFill>
                          <a:effectLst/>
                          <a:latin typeface="Times New Roman" panose="02020603050405020304" pitchFamily="18" charset="0"/>
                        </a:rPr>
                        <a:t>11586,2</a:t>
                      </a:r>
                      <a:endParaRPr lang="ru-RU" sz="1400" b="1" i="0" u="none" strike="noStrike" dirty="0">
                        <a:solidFill>
                          <a:srgbClr val="000000"/>
                        </a:solidFill>
                        <a:effectLst/>
                        <a:latin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ru-RU" sz="1400" b="1" i="0" u="none" strike="noStrike" dirty="0" smtClean="0">
                          <a:solidFill>
                            <a:srgbClr val="000000"/>
                          </a:solidFill>
                          <a:effectLst/>
                          <a:latin typeface="Times New Roman" panose="02020603050405020304" pitchFamily="18" charset="0"/>
                        </a:rPr>
                        <a:t>671,6</a:t>
                      </a:r>
                      <a:endParaRPr lang="ru-RU" sz="1400" b="1" i="0" u="none" strike="noStrike" dirty="0">
                        <a:solidFill>
                          <a:srgbClr val="000000"/>
                        </a:solidFill>
                        <a:effectLst/>
                        <a:latin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889332">
                <a:tc>
                  <a:txBody>
                    <a:bodyPr/>
                    <a:lstStyle/>
                    <a:p>
                      <a:pPr algn="l" fontAlgn="t"/>
                      <a:r>
                        <a:rPr lang="ru-RU" sz="1000" kern="1200" dirty="0" smtClean="0">
                          <a:solidFill>
                            <a:schemeClr val="tx1"/>
                          </a:solidFill>
                          <a:effectLst/>
                          <a:latin typeface="Times New Roman" panose="02020603050405020304" pitchFamily="18" charset="0"/>
                          <a:ea typeface="+mn-ea"/>
                          <a:cs typeface="Times New Roman" panose="02020603050405020304" pitchFamily="18" charset="0"/>
                        </a:rPr>
                        <a:t>Благоустройство</a:t>
                      </a:r>
                      <a:br>
                        <a:rPr lang="ru-RU" sz="1000" kern="1200" dirty="0" smtClean="0">
                          <a:solidFill>
                            <a:schemeClr val="tx1"/>
                          </a:solidFill>
                          <a:effectLst/>
                          <a:latin typeface="Times New Roman" panose="02020603050405020304" pitchFamily="18" charset="0"/>
                          <a:ea typeface="+mn-ea"/>
                          <a:cs typeface="Times New Roman" panose="02020603050405020304" pitchFamily="18" charset="0"/>
                        </a:rPr>
                      </a:br>
                      <a:r>
                        <a:rPr lang="ru-RU" sz="1000" kern="1200" dirty="0" smtClean="0">
                          <a:solidFill>
                            <a:schemeClr val="tx1"/>
                          </a:solidFill>
                          <a:effectLst/>
                          <a:latin typeface="Times New Roman" panose="02020603050405020304" pitchFamily="18" charset="0"/>
                          <a:ea typeface="+mn-ea"/>
                          <a:cs typeface="Times New Roman" panose="02020603050405020304" pitchFamily="18" charset="0"/>
                        </a:rPr>
                        <a:t>дворовых территорий, расположенных по адресу: Воронежская область, р. п. Хохольский, ул. Школьная, д. 8, ул. Школьная, д. 10, ул. Школьная, д. 12,  ул. Школьная, д. 14, ул. Школьная, д. 16, ул. Школьная, д. 18, ул. Ленина, д. 17, ул. Ленина, д. 19</a:t>
                      </a:r>
                      <a:br>
                        <a:rPr lang="ru-RU" sz="1000" kern="1200" dirty="0" smtClean="0">
                          <a:solidFill>
                            <a:schemeClr val="tx1"/>
                          </a:solidFill>
                          <a:effectLst/>
                          <a:latin typeface="Times New Roman" panose="02020603050405020304" pitchFamily="18" charset="0"/>
                          <a:ea typeface="+mn-ea"/>
                          <a:cs typeface="Times New Roman" panose="02020603050405020304" pitchFamily="18" charset="0"/>
                        </a:rPr>
                      </a:br>
                      <a:endParaRPr lang="ru-RU" sz="1000" b="0" i="1" u="none" strike="noStrike" dirty="0">
                        <a:solidFill>
                          <a:srgbClr val="000000"/>
                        </a:solidFill>
                        <a:effectLst/>
                        <a:latin typeface="Times New Roman" panose="02020603050405020304" pitchFamily="18" charset="0"/>
                        <a:cs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ru-RU" sz="1400" b="0" i="0" u="none" strike="noStrike" dirty="0" smtClean="0">
                          <a:solidFill>
                            <a:srgbClr val="000000"/>
                          </a:solidFill>
                          <a:effectLst/>
                          <a:latin typeface="Times New Roman" panose="02020603050405020304" pitchFamily="18" charset="0"/>
                        </a:rPr>
                        <a:t>12257,8</a:t>
                      </a:r>
                      <a:endParaRPr lang="ru-RU" sz="1400" b="0" i="0" u="none" strike="noStrike" dirty="0">
                        <a:solidFill>
                          <a:srgbClr val="000000"/>
                        </a:solidFill>
                        <a:effectLst/>
                        <a:latin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ru-RU" sz="1400" b="0" i="0" u="none" strike="noStrike" dirty="0" smtClean="0">
                          <a:solidFill>
                            <a:srgbClr val="000000"/>
                          </a:solidFill>
                          <a:effectLst/>
                          <a:latin typeface="Times New Roman" panose="02020603050405020304" pitchFamily="18" charset="0"/>
                        </a:rPr>
                        <a:t>11586,2</a:t>
                      </a:r>
                      <a:endParaRPr lang="ru-RU" sz="1400" b="0" i="0" u="none" strike="noStrike" dirty="0">
                        <a:solidFill>
                          <a:srgbClr val="000000"/>
                        </a:solidFill>
                        <a:effectLst/>
                        <a:latin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ru-RU" sz="1400" b="0" i="0" u="none" strike="noStrike" dirty="0" smtClean="0">
                          <a:solidFill>
                            <a:srgbClr val="000000"/>
                          </a:solidFill>
                          <a:effectLst/>
                          <a:latin typeface="Times New Roman" panose="02020603050405020304" pitchFamily="18" charset="0"/>
                        </a:rPr>
                        <a:t>671,6</a:t>
                      </a:r>
                      <a:endParaRPr lang="ru-RU" sz="1400" b="0" i="0" u="none" strike="noStrike" dirty="0">
                        <a:solidFill>
                          <a:srgbClr val="000000"/>
                        </a:solidFill>
                        <a:effectLst/>
                        <a:latin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sp>
        <p:nvSpPr>
          <p:cNvPr id="4" name="Прямоугольник 3"/>
          <p:cNvSpPr/>
          <p:nvPr/>
        </p:nvSpPr>
        <p:spPr>
          <a:xfrm>
            <a:off x="838200" y="457200"/>
            <a:ext cx="7620000" cy="461665"/>
          </a:xfrm>
          <a:prstGeom prst="rect">
            <a:avLst/>
          </a:prstGeom>
          <a:gradFill>
            <a:gsLst>
              <a:gs pos="0">
                <a:srgbClr val="FFFF99"/>
              </a:gs>
              <a:gs pos="94000">
                <a:srgbClr val="996633"/>
              </a:gs>
            </a:gsLst>
            <a:lin ang="5400000" scaled="0"/>
          </a:gradFill>
        </p:spPr>
        <p:txBody>
          <a:bodyPr wrap="square">
            <a:spAutoFit/>
          </a:bodyPr>
          <a:lstStyle/>
          <a:p>
            <a:r>
              <a:rPr lang="ru-RU" sz="2400" b="1" dirty="0">
                <a:solidFill>
                  <a:srgbClr val="003300"/>
                </a:solidFill>
                <a:latin typeface="Times New Roman" panose="02020603050405020304" pitchFamily="18" charset="0"/>
                <a:cs typeface="Times New Roman" panose="02020603050405020304" pitchFamily="18" charset="0"/>
              </a:rPr>
              <a:t>ЖИЛИЩНО-КОММУНАЛЬНОЕ ХОЗЯЙСТВО</a:t>
            </a:r>
          </a:p>
        </p:txBody>
      </p:sp>
    </p:spTree>
  </p:cSld>
  <p:clrMapOvr>
    <a:masterClrMapping/>
  </p:clrMapOvr>
  <p:transition/>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Группа 1"/>
          <p:cNvGrpSpPr/>
          <p:nvPr/>
        </p:nvGrpSpPr>
        <p:grpSpPr>
          <a:xfrm>
            <a:off x="345990" y="-5672"/>
            <a:ext cx="8666206" cy="6550853"/>
            <a:chOff x="1022039" y="-5672"/>
            <a:chExt cx="8121961" cy="6550853"/>
          </a:xfrm>
        </p:grpSpPr>
        <p:sp>
          <p:nvSpPr>
            <p:cNvPr id="3" name="Скругленный прямоугольник 2"/>
            <p:cNvSpPr/>
            <p:nvPr/>
          </p:nvSpPr>
          <p:spPr>
            <a:xfrm>
              <a:off x="4283967" y="1071546"/>
              <a:ext cx="1820315" cy="1961148"/>
            </a:xfrm>
            <a:prstGeom prst="roundRect">
              <a:avLst/>
            </a:prstGeom>
            <a:solidFill>
              <a:srgbClr val="92D050">
                <a:alpha val="41000"/>
              </a:srgbClr>
            </a:solidFill>
            <a:ln w="38100">
              <a:solidFill>
                <a:srgbClr val="3366FF"/>
              </a:solidFill>
            </a:ln>
          </p:spPr>
          <p:style>
            <a:lnRef idx="2">
              <a:schemeClr val="accent1">
                <a:shade val="50000"/>
              </a:schemeClr>
            </a:lnRef>
            <a:fillRef idx="1">
              <a:schemeClr val="accent1"/>
            </a:fillRef>
            <a:effectRef idx="0">
              <a:schemeClr val="accent1"/>
            </a:effectRef>
            <a:fontRef idx="minor">
              <a:schemeClr val="lt1"/>
            </a:fontRef>
          </p:style>
          <p:txBody>
            <a:bodyPr lIns="81217" tIns="40609" rIns="81217" bIns="40609" rtlCol="0" anchor="ctr"/>
            <a:lstStyle/>
            <a:p>
              <a:pPr algn="ctr"/>
              <a:r>
                <a:rPr lang="ru-RU" sz="1600" b="1" u="sng" dirty="0" smtClean="0">
                  <a:solidFill>
                    <a:schemeClr val="bg1"/>
                  </a:solidFill>
                  <a:latin typeface="Times New Roman" pitchFamily="18" charset="0"/>
                  <a:cs typeface="Times New Roman" pitchFamily="18" charset="0"/>
                </a:rPr>
                <a:t>РАЙОННЫЙ БЮДЖЕТ</a:t>
              </a:r>
              <a:endParaRPr lang="ru-RU" sz="1600" b="1" u="sng" dirty="0">
                <a:solidFill>
                  <a:schemeClr val="bg1"/>
                </a:solidFill>
                <a:latin typeface="Times New Roman" pitchFamily="18" charset="0"/>
                <a:cs typeface="Times New Roman" pitchFamily="18" charset="0"/>
              </a:endParaRPr>
            </a:p>
          </p:txBody>
        </p:sp>
        <p:sp>
          <p:nvSpPr>
            <p:cNvPr id="4" name="Скругленный прямоугольник 3"/>
            <p:cNvSpPr/>
            <p:nvPr/>
          </p:nvSpPr>
          <p:spPr>
            <a:xfrm>
              <a:off x="4283967" y="4415592"/>
              <a:ext cx="1820315" cy="2129589"/>
            </a:xfrm>
            <a:prstGeom prst="roundRect">
              <a:avLst/>
            </a:prstGeom>
            <a:solidFill>
              <a:srgbClr val="92D050">
                <a:alpha val="44000"/>
              </a:srgbClr>
            </a:solidFill>
            <a:ln w="38100">
              <a:solidFill>
                <a:srgbClr val="3366FF"/>
              </a:solidFill>
            </a:ln>
          </p:spPr>
          <p:style>
            <a:lnRef idx="2">
              <a:schemeClr val="accent1">
                <a:shade val="50000"/>
              </a:schemeClr>
            </a:lnRef>
            <a:fillRef idx="1">
              <a:schemeClr val="accent1"/>
            </a:fillRef>
            <a:effectRef idx="0">
              <a:schemeClr val="accent1"/>
            </a:effectRef>
            <a:fontRef idx="minor">
              <a:schemeClr val="lt1"/>
            </a:fontRef>
          </p:style>
          <p:txBody>
            <a:bodyPr lIns="81217" tIns="40609" rIns="81217" bIns="40609" rtlCol="0" anchor="ctr"/>
            <a:lstStyle/>
            <a:p>
              <a:pPr algn="ctr"/>
              <a:r>
                <a:rPr lang="ru-RU" sz="1600" b="1" u="sng" dirty="0" smtClean="0">
                  <a:solidFill>
                    <a:schemeClr val="bg1"/>
                  </a:solidFill>
                  <a:latin typeface="Times New Roman" pitchFamily="18" charset="0"/>
                  <a:cs typeface="Times New Roman" pitchFamily="18" charset="0"/>
                </a:rPr>
                <a:t>МЕСТНЫЙ БЮДЖЕТ ГОРОДСКОГО ПОСЕЛЕНИЯ</a:t>
              </a:r>
              <a:endParaRPr lang="ru-RU" sz="1600" b="1" u="sng" dirty="0">
                <a:solidFill>
                  <a:schemeClr val="bg1"/>
                </a:solidFill>
                <a:latin typeface="Times New Roman" pitchFamily="18" charset="0"/>
                <a:cs typeface="Times New Roman" pitchFamily="18" charset="0"/>
              </a:endParaRPr>
            </a:p>
          </p:txBody>
        </p:sp>
        <p:sp>
          <p:nvSpPr>
            <p:cNvPr id="5" name="Скругленный прямоугольник 4"/>
            <p:cNvSpPr/>
            <p:nvPr/>
          </p:nvSpPr>
          <p:spPr>
            <a:xfrm>
              <a:off x="6156176" y="1071547"/>
              <a:ext cx="2987824" cy="5473634"/>
            </a:xfrm>
            <a:prstGeom prst="roundRect">
              <a:avLst/>
            </a:prstGeom>
            <a:solidFill>
              <a:srgbClr val="92D050">
                <a:alpha val="37000"/>
              </a:srgbClr>
            </a:solidFill>
            <a:ln w="38100">
              <a:solidFill>
                <a:srgbClr val="3366FF"/>
              </a:solidFill>
            </a:ln>
          </p:spPr>
          <p:style>
            <a:lnRef idx="2">
              <a:schemeClr val="accent1">
                <a:shade val="50000"/>
              </a:schemeClr>
            </a:lnRef>
            <a:fillRef idx="1">
              <a:schemeClr val="accent1"/>
            </a:fillRef>
            <a:effectRef idx="0">
              <a:schemeClr val="accent1"/>
            </a:effectRef>
            <a:fontRef idx="minor">
              <a:schemeClr val="lt1"/>
            </a:fontRef>
          </p:style>
          <p:txBody>
            <a:bodyPr lIns="81217" tIns="40609" rIns="81217" bIns="40609" rtlCol="0" anchor="ctr"/>
            <a:lstStyle/>
            <a:p>
              <a:pPr algn="ctr"/>
              <a:r>
                <a:rPr lang="ru-RU" sz="1600" b="1" u="sng" dirty="0" smtClean="0">
                  <a:solidFill>
                    <a:schemeClr val="bg1"/>
                  </a:solidFill>
                  <a:latin typeface="Times New Roman" pitchFamily="18" charset="0"/>
                  <a:cs typeface="Times New Roman" pitchFamily="18" charset="0"/>
                </a:rPr>
                <a:t>11 МЕСТНЫХ БЮДЖЕТОВ СЕЛЬСКИЙ ПОСЕЛЕНИЙ</a:t>
              </a:r>
              <a:r>
                <a:rPr lang="ru-RU" sz="1600" b="1" dirty="0" smtClean="0">
                  <a:solidFill>
                    <a:schemeClr val="bg1"/>
                  </a:solidFill>
                  <a:latin typeface="Times New Roman" pitchFamily="18" charset="0"/>
                  <a:cs typeface="Times New Roman" pitchFamily="18" charset="0"/>
                </a:rPr>
                <a:t>:</a:t>
              </a:r>
            </a:p>
            <a:p>
              <a:pPr marL="304564" indent="-304564">
                <a:buAutoNum type="arabicPeriod"/>
              </a:pPr>
              <a:r>
                <a:rPr lang="ru-RU" sz="1600" b="1" dirty="0" smtClean="0">
                  <a:solidFill>
                    <a:schemeClr val="bg1"/>
                  </a:solidFill>
                  <a:latin typeface="Times New Roman" pitchFamily="18" charset="0"/>
                  <a:cs typeface="Times New Roman" pitchFamily="18" charset="0"/>
                </a:rPr>
                <a:t>Архангельского поселения</a:t>
              </a:r>
            </a:p>
            <a:p>
              <a:pPr marL="304564" indent="-304564">
                <a:buAutoNum type="arabicPeriod"/>
              </a:pPr>
              <a:r>
                <a:rPr lang="ru-RU" sz="1600" b="1" dirty="0" smtClean="0">
                  <a:solidFill>
                    <a:schemeClr val="bg1"/>
                  </a:solidFill>
                  <a:latin typeface="Times New Roman" pitchFamily="18" charset="0"/>
                  <a:cs typeface="Times New Roman" pitchFamily="18" charset="0"/>
                </a:rPr>
                <a:t>Борщевского поселения</a:t>
              </a:r>
            </a:p>
            <a:p>
              <a:pPr marL="304564" indent="-304564">
                <a:buAutoNum type="arabicPeriod"/>
              </a:pPr>
              <a:r>
                <a:rPr lang="ru-RU" sz="1600" b="1" dirty="0" err="1" smtClean="0">
                  <a:solidFill>
                    <a:schemeClr val="bg1"/>
                  </a:solidFill>
                  <a:latin typeface="Times New Roman" pitchFamily="18" charset="0"/>
                  <a:cs typeface="Times New Roman" pitchFamily="18" charset="0"/>
                </a:rPr>
                <a:t>Гремяченского</a:t>
              </a:r>
              <a:r>
                <a:rPr lang="ru-RU" sz="1600" b="1" dirty="0" smtClean="0">
                  <a:solidFill>
                    <a:schemeClr val="bg1"/>
                  </a:solidFill>
                  <a:latin typeface="Times New Roman" pitchFamily="18" charset="0"/>
                  <a:cs typeface="Times New Roman" pitchFamily="18" charset="0"/>
                </a:rPr>
                <a:t> поселения</a:t>
              </a:r>
            </a:p>
            <a:p>
              <a:pPr marL="304564" indent="-304564">
                <a:buAutoNum type="arabicPeriod"/>
              </a:pPr>
              <a:r>
                <a:rPr lang="ru-RU" sz="1600" b="1" dirty="0" err="1" smtClean="0">
                  <a:solidFill>
                    <a:schemeClr val="bg1"/>
                  </a:solidFill>
                  <a:latin typeface="Times New Roman" pitchFamily="18" charset="0"/>
                  <a:cs typeface="Times New Roman" pitchFamily="18" charset="0"/>
                </a:rPr>
                <a:t>Кочетовского</a:t>
              </a:r>
              <a:r>
                <a:rPr lang="ru-RU" sz="1600" b="1" dirty="0" smtClean="0">
                  <a:solidFill>
                    <a:schemeClr val="bg1"/>
                  </a:solidFill>
                  <a:latin typeface="Times New Roman" pitchFamily="18" charset="0"/>
                  <a:cs typeface="Times New Roman" pitchFamily="18" charset="0"/>
                </a:rPr>
                <a:t> поселения</a:t>
              </a:r>
            </a:p>
            <a:p>
              <a:pPr marL="304564" indent="-304564">
                <a:buAutoNum type="arabicPeriod"/>
              </a:pPr>
              <a:r>
                <a:rPr lang="ru-RU" sz="1600" b="1" dirty="0" err="1" smtClean="0">
                  <a:solidFill>
                    <a:schemeClr val="bg1"/>
                  </a:solidFill>
                  <a:latin typeface="Times New Roman" pitchFamily="18" charset="0"/>
                  <a:cs typeface="Times New Roman" pitchFamily="18" charset="0"/>
                </a:rPr>
                <a:t>Костенского</a:t>
              </a:r>
              <a:r>
                <a:rPr lang="ru-RU" sz="1600" b="1" dirty="0" smtClean="0">
                  <a:solidFill>
                    <a:schemeClr val="bg1"/>
                  </a:solidFill>
                  <a:latin typeface="Times New Roman" pitchFamily="18" charset="0"/>
                  <a:cs typeface="Times New Roman" pitchFamily="18" charset="0"/>
                </a:rPr>
                <a:t>  поселения</a:t>
              </a:r>
            </a:p>
            <a:p>
              <a:pPr marL="304564" indent="-304564">
                <a:buAutoNum type="arabicPeriod"/>
              </a:pPr>
              <a:r>
                <a:rPr lang="ru-RU" sz="1600" b="1" dirty="0" err="1" smtClean="0">
                  <a:solidFill>
                    <a:schemeClr val="bg1"/>
                  </a:solidFill>
                  <a:latin typeface="Times New Roman" pitchFamily="18" charset="0"/>
                  <a:cs typeface="Times New Roman" pitchFamily="18" charset="0"/>
                </a:rPr>
                <a:t>Новогремяченского</a:t>
              </a:r>
              <a:r>
                <a:rPr lang="ru-RU" sz="1600" b="1" dirty="0" smtClean="0">
                  <a:solidFill>
                    <a:schemeClr val="bg1"/>
                  </a:solidFill>
                  <a:latin typeface="Times New Roman" pitchFamily="18" charset="0"/>
                  <a:cs typeface="Times New Roman" pitchFamily="18" charset="0"/>
                </a:rPr>
                <a:t>  поселения</a:t>
              </a:r>
            </a:p>
            <a:p>
              <a:pPr marL="304564" indent="-304564">
                <a:buAutoNum type="arabicPeriod"/>
              </a:pPr>
              <a:r>
                <a:rPr lang="ru-RU" sz="1600" b="1" dirty="0" err="1" smtClean="0">
                  <a:solidFill>
                    <a:schemeClr val="bg1"/>
                  </a:solidFill>
                  <a:latin typeface="Times New Roman" pitchFamily="18" charset="0"/>
                  <a:cs typeface="Times New Roman" pitchFamily="18" charset="0"/>
                </a:rPr>
                <a:t>Оськинского</a:t>
              </a:r>
              <a:r>
                <a:rPr lang="ru-RU" sz="1600" b="1" dirty="0" smtClean="0">
                  <a:solidFill>
                    <a:schemeClr val="bg1"/>
                  </a:solidFill>
                  <a:latin typeface="Times New Roman" pitchFamily="18" charset="0"/>
                  <a:cs typeface="Times New Roman" pitchFamily="18" charset="0"/>
                </a:rPr>
                <a:t>  поселения</a:t>
              </a:r>
            </a:p>
            <a:p>
              <a:pPr marL="304564" indent="-304564">
                <a:buAutoNum type="arabicPeriod"/>
              </a:pPr>
              <a:r>
                <a:rPr lang="ru-RU" sz="1600" b="1" dirty="0" err="1" smtClean="0">
                  <a:solidFill>
                    <a:schemeClr val="bg1"/>
                  </a:solidFill>
                  <a:latin typeface="Times New Roman" pitchFamily="18" charset="0"/>
                  <a:cs typeface="Times New Roman" pitchFamily="18" charset="0"/>
                </a:rPr>
                <a:t>Петинского</a:t>
              </a:r>
              <a:r>
                <a:rPr lang="ru-RU" sz="1600" b="1" dirty="0" smtClean="0">
                  <a:solidFill>
                    <a:schemeClr val="bg1"/>
                  </a:solidFill>
                  <a:latin typeface="Times New Roman" pitchFamily="18" charset="0"/>
                  <a:cs typeface="Times New Roman" pitchFamily="18" charset="0"/>
                </a:rPr>
                <a:t>  поселения</a:t>
              </a:r>
            </a:p>
            <a:p>
              <a:pPr marL="304564" indent="-304564">
                <a:buAutoNum type="arabicPeriod"/>
              </a:pPr>
              <a:r>
                <a:rPr lang="ru-RU" sz="1600" b="1" dirty="0" err="1" smtClean="0">
                  <a:solidFill>
                    <a:schemeClr val="bg1"/>
                  </a:solidFill>
                  <a:latin typeface="Times New Roman" pitchFamily="18" charset="0"/>
                  <a:cs typeface="Times New Roman" pitchFamily="18" charset="0"/>
                </a:rPr>
                <a:t>Семидесятского</a:t>
              </a:r>
              <a:r>
                <a:rPr lang="ru-RU" sz="1600" b="1" dirty="0" smtClean="0">
                  <a:solidFill>
                    <a:schemeClr val="bg1"/>
                  </a:solidFill>
                  <a:latin typeface="Times New Roman" pitchFamily="18" charset="0"/>
                  <a:cs typeface="Times New Roman" pitchFamily="18" charset="0"/>
                </a:rPr>
                <a:t>  поселения</a:t>
              </a:r>
            </a:p>
            <a:p>
              <a:pPr marL="304564" indent="-304564">
                <a:buAutoNum type="arabicPeriod"/>
              </a:pPr>
              <a:r>
                <a:rPr lang="ru-RU" sz="1600" b="1" dirty="0" err="1" smtClean="0">
                  <a:solidFill>
                    <a:schemeClr val="bg1"/>
                  </a:solidFill>
                  <a:latin typeface="Times New Roman" pitchFamily="18" charset="0"/>
                  <a:cs typeface="Times New Roman" pitchFamily="18" charset="0"/>
                </a:rPr>
                <a:t>Староникольского</a:t>
              </a:r>
              <a:r>
                <a:rPr lang="ru-RU" sz="1600" b="1" dirty="0" smtClean="0">
                  <a:solidFill>
                    <a:schemeClr val="bg1"/>
                  </a:solidFill>
                  <a:latin typeface="Times New Roman" pitchFamily="18" charset="0"/>
                  <a:cs typeface="Times New Roman" pitchFamily="18" charset="0"/>
                </a:rPr>
                <a:t>  поселения</a:t>
              </a:r>
            </a:p>
            <a:p>
              <a:pPr marL="304564" indent="-304564">
                <a:buAutoNum type="arabicPeriod"/>
              </a:pPr>
              <a:r>
                <a:rPr lang="ru-RU" sz="1600" b="1" dirty="0" err="1" smtClean="0">
                  <a:solidFill>
                    <a:schemeClr val="bg1"/>
                  </a:solidFill>
                  <a:latin typeface="Times New Roman" pitchFamily="18" charset="0"/>
                  <a:cs typeface="Times New Roman" pitchFamily="18" charset="0"/>
                </a:rPr>
                <a:t>Яблоченского</a:t>
              </a:r>
              <a:r>
                <a:rPr lang="ru-RU" sz="1600" b="1" dirty="0" smtClean="0">
                  <a:solidFill>
                    <a:schemeClr val="bg1"/>
                  </a:solidFill>
                  <a:latin typeface="Times New Roman" pitchFamily="18" charset="0"/>
                  <a:cs typeface="Times New Roman" pitchFamily="18" charset="0"/>
                </a:rPr>
                <a:t>  поселения</a:t>
              </a:r>
              <a:endParaRPr lang="ru-RU" b="1" dirty="0" smtClean="0">
                <a:solidFill>
                  <a:schemeClr val="bg1"/>
                </a:solidFill>
                <a:latin typeface="Times New Roman" pitchFamily="18" charset="0"/>
                <a:cs typeface="Times New Roman" pitchFamily="18" charset="0"/>
              </a:endParaRPr>
            </a:p>
          </p:txBody>
        </p:sp>
        <p:pic>
          <p:nvPicPr>
            <p:cNvPr id="6" name="Picture 2" descr="C:\Documents and Settings\Buh1\Мои документы\Мои рисунки\карта.jpg"/>
            <p:cNvPicPr>
              <a:picLocks noChangeAspect="1" noChangeArrowheads="1"/>
            </p:cNvPicPr>
            <p:nvPr/>
          </p:nvPicPr>
          <p:blipFill>
            <a:blip r:embed="rId2" cstate="print"/>
            <a:srcRect/>
            <a:stretch>
              <a:fillRect/>
            </a:stretch>
          </p:blipFill>
          <p:spPr bwMode="auto">
            <a:xfrm>
              <a:off x="1022039" y="1552519"/>
              <a:ext cx="3225505" cy="4511690"/>
            </a:xfrm>
            <a:prstGeom prst="rect">
              <a:avLst/>
            </a:prstGeom>
            <a:noFill/>
          </p:spPr>
        </p:pic>
        <p:sp>
          <p:nvSpPr>
            <p:cNvPr id="7" name="TextBox 6"/>
            <p:cNvSpPr txBox="1"/>
            <p:nvPr/>
          </p:nvSpPr>
          <p:spPr>
            <a:xfrm>
              <a:off x="1042064" y="-5672"/>
              <a:ext cx="8101936" cy="1077218"/>
            </a:xfrm>
            <a:prstGeom prst="rect">
              <a:avLst/>
            </a:prstGeom>
            <a:noFill/>
          </p:spPr>
          <p:txBody>
            <a:bodyPr wrap="square" rtlCol="0">
              <a:spAutoFit/>
            </a:bodyPr>
            <a:lstStyle/>
            <a:p>
              <a:pPr algn="ctr"/>
              <a:r>
                <a:rPr lang="ru-RU" sz="3200" b="1" i="1" dirty="0" smtClean="0">
                  <a:solidFill>
                    <a:srgbClr val="7030A0"/>
                  </a:solidFill>
                  <a:latin typeface="Times New Roman" pitchFamily="18" charset="0"/>
                  <a:cs typeface="Times New Roman" pitchFamily="18" charset="0"/>
                </a:rPr>
                <a:t>Консолидированный бюджет </a:t>
              </a:r>
            </a:p>
            <a:p>
              <a:pPr algn="ctr"/>
              <a:r>
                <a:rPr lang="ru-RU" sz="3200" b="1" i="1" dirty="0" smtClean="0">
                  <a:solidFill>
                    <a:srgbClr val="7030A0"/>
                  </a:solidFill>
                  <a:latin typeface="Times New Roman" pitchFamily="18" charset="0"/>
                  <a:cs typeface="Times New Roman" pitchFamily="18" charset="0"/>
                </a:rPr>
                <a:t>Хохольского муниципального района</a:t>
              </a:r>
              <a:endParaRPr lang="ru-RU" sz="3200" b="1" i="1" dirty="0">
                <a:solidFill>
                  <a:srgbClr val="7030A0"/>
                </a:solidFill>
                <a:latin typeface="Times New Roman" pitchFamily="18" charset="0"/>
                <a:cs typeface="Times New Roman" pitchFamily="18" charset="0"/>
              </a:endParaRPr>
            </a:p>
          </p:txBody>
        </p:sp>
      </p:grpSp>
    </p:spTree>
    <p:extLst>
      <p:ext uri="{BB962C8B-B14F-4D97-AF65-F5344CB8AC3E}">
        <p14:creationId xmlns:p14="http://schemas.microsoft.com/office/powerpoint/2010/main" xmlns="" val="2612679817"/>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2" name="Заголовок 1"/>
          <p:cNvSpPr>
            <a:spLocks noGrp="1"/>
          </p:cNvSpPr>
          <p:nvPr>
            <p:ph type="title"/>
          </p:nvPr>
        </p:nvSpPr>
        <p:spPr>
          <a:xfrm>
            <a:off x="609600" y="228600"/>
            <a:ext cx="8229600" cy="1477328"/>
          </a:xfrm>
        </p:spPr>
        <p:txBody>
          <a:bodyPr>
            <a:normAutofit fontScale="90000"/>
          </a:bodyPr>
          <a:lstStyle/>
          <a:p>
            <a:pPr algn="ctr" eaLnBrk="1" hangingPunct="1"/>
            <a:r>
              <a:rPr lang="ru-RU" altLang="ru-RU" sz="2700" dirty="0" smtClean="0">
                <a:solidFill>
                  <a:srgbClr val="002060"/>
                </a:solidFill>
                <a:latin typeface="Times New Roman" pitchFamily="18" charset="0"/>
                <a:cs typeface="Times New Roman" pitchFamily="18" charset="0"/>
              </a:rPr>
              <a:t>Д</a:t>
            </a:r>
            <a:r>
              <a:rPr lang="ru-RU" altLang="ru-RU" sz="2700" b="1" dirty="0" smtClean="0">
                <a:solidFill>
                  <a:srgbClr val="002060"/>
                </a:solidFill>
                <a:latin typeface="Times New Roman" pitchFamily="18" charset="0"/>
                <a:cs typeface="Times New Roman" pitchFamily="18" charset="0"/>
              </a:rPr>
              <a:t>отации местным бюджетам  Хохольского района за 2021 и в динамике за период</a:t>
            </a:r>
            <a:br>
              <a:rPr lang="ru-RU" altLang="ru-RU" sz="2700" b="1" dirty="0" smtClean="0">
                <a:solidFill>
                  <a:srgbClr val="002060"/>
                </a:solidFill>
                <a:latin typeface="Times New Roman" pitchFamily="18" charset="0"/>
                <a:cs typeface="Times New Roman" pitchFamily="18" charset="0"/>
              </a:rPr>
            </a:br>
            <a:r>
              <a:rPr lang="ru-RU" altLang="ru-RU" sz="2700" b="1" dirty="0" smtClean="0">
                <a:solidFill>
                  <a:srgbClr val="002060"/>
                </a:solidFill>
                <a:latin typeface="Times New Roman" pitchFamily="18" charset="0"/>
                <a:cs typeface="Times New Roman" pitchFamily="18" charset="0"/>
              </a:rPr>
              <a:t> 2012-2019 годы                                                             </a:t>
            </a:r>
            <a:br>
              <a:rPr lang="ru-RU" altLang="ru-RU" sz="2700" b="1" dirty="0" smtClean="0">
                <a:solidFill>
                  <a:srgbClr val="002060"/>
                </a:solidFill>
                <a:latin typeface="Times New Roman" pitchFamily="18" charset="0"/>
                <a:cs typeface="Times New Roman" pitchFamily="18" charset="0"/>
              </a:rPr>
            </a:br>
            <a:r>
              <a:rPr lang="ru-RU" altLang="ru-RU" sz="2700" b="1" dirty="0" smtClean="0">
                <a:solidFill>
                  <a:srgbClr val="002060"/>
                </a:solidFill>
                <a:latin typeface="Times New Roman" pitchFamily="18" charset="0"/>
                <a:cs typeface="Times New Roman" pitchFamily="18" charset="0"/>
              </a:rPr>
              <a:t>                                                                                          </a:t>
            </a:r>
            <a:r>
              <a:rPr lang="ru-RU" altLang="ru-RU" sz="1200" b="1" dirty="0" smtClean="0">
                <a:solidFill>
                  <a:srgbClr val="002060"/>
                </a:solidFill>
                <a:latin typeface="Times New Roman" pitchFamily="18" charset="0"/>
                <a:cs typeface="Times New Roman" pitchFamily="18" charset="0"/>
              </a:rPr>
              <a:t>млн. рублей </a:t>
            </a:r>
            <a:endParaRPr lang="ru-RU" altLang="ru-RU" dirty="0" smtClean="0">
              <a:solidFill>
                <a:srgbClr val="002060"/>
              </a:solidFill>
              <a:latin typeface="Times New Roman" pitchFamily="18" charset="0"/>
              <a:cs typeface="Times New Roman" pitchFamily="18" charset="0"/>
            </a:endParaRPr>
          </a:p>
        </p:txBody>
      </p:sp>
      <p:graphicFrame>
        <p:nvGraphicFramePr>
          <p:cNvPr id="2084" name="Object 36"/>
          <p:cNvGraphicFramePr>
            <a:graphicFrameLocks noGrp="1"/>
          </p:cNvGraphicFramePr>
          <p:nvPr>
            <p:ph sz="half" idx="1"/>
            <p:extLst>
              <p:ext uri="{D42A27DB-BD31-4B8C-83A1-F6EECF244321}">
                <p14:modId xmlns:p14="http://schemas.microsoft.com/office/powerpoint/2010/main" xmlns="" val="3781804174"/>
              </p:ext>
            </p:extLst>
          </p:nvPr>
        </p:nvGraphicFramePr>
        <p:xfrm>
          <a:off x="474133" y="1705927"/>
          <a:ext cx="8034867" cy="4855740"/>
        </p:xfrm>
        <a:graphic>
          <a:graphicData uri="http://schemas.openxmlformats.org/presentationml/2006/ole">
            <p:oleObj spid="_x0000_s2236" name="Лист" r:id="rId3" imgW="5743567" imgH="2829060" progId="Excel.Sheet.8">
              <p:embed/>
            </p:oleObj>
          </a:graphicData>
        </a:graphic>
      </p:graphicFrame>
    </p:spTree>
  </p:cSld>
  <p:clrMapOvr>
    <a:masterClrMapping/>
  </p:clrMapOvr>
  <p:transition/>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3" name="Rectangle 1"/>
          <p:cNvSpPr>
            <a:spLocks noChangeArrowheads="1"/>
          </p:cNvSpPr>
          <p:nvPr/>
        </p:nvSpPr>
        <p:spPr bwMode="auto">
          <a:xfrm>
            <a:off x="0" y="43933"/>
            <a:ext cx="8915400" cy="36933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449263" algn="l" defTabSz="914400" rtl="0" eaLnBrk="0" fontAlgn="base" latinLnBrk="0" hangingPunct="0">
              <a:lnSpc>
                <a:spcPct val="100000"/>
              </a:lnSpc>
              <a:spcBef>
                <a:spcPct val="0"/>
              </a:spcBef>
              <a:spcAft>
                <a:spcPct val="0"/>
              </a:spcAft>
              <a:buClrTx/>
              <a:buSzTx/>
              <a:buFontTx/>
              <a:buNone/>
              <a:tabLst/>
            </a:pPr>
            <a:endParaRPr kumimoji="0" lang="ru-RU" sz="1800" b="0" i="0" u="none" strike="noStrike" cap="none" normalizeH="0" baseline="0" dirty="0" smtClean="0">
              <a:ln>
                <a:noFill/>
              </a:ln>
              <a:solidFill>
                <a:srgbClr val="002060"/>
              </a:solidFill>
              <a:effectLst/>
              <a:latin typeface="Times New Roman" pitchFamily="18" charset="0"/>
              <a:cs typeface="Times New Roman" pitchFamily="18" charset="0"/>
            </a:endParaRPr>
          </a:p>
        </p:txBody>
      </p:sp>
      <p:sp>
        <p:nvSpPr>
          <p:cNvPr id="5" name="Прямоугольник 4"/>
          <p:cNvSpPr/>
          <p:nvPr/>
        </p:nvSpPr>
        <p:spPr>
          <a:xfrm>
            <a:off x="501707" y="169934"/>
            <a:ext cx="8067758" cy="923330"/>
          </a:xfrm>
          <a:prstGeom prst="rect">
            <a:avLst/>
          </a:prstGeom>
        </p:spPr>
        <p:txBody>
          <a:bodyPr wrap="square">
            <a:spAutoFit/>
          </a:bodyPr>
          <a:lstStyle/>
          <a:p>
            <a:pPr algn="ctr">
              <a:defRPr/>
            </a:pPr>
            <a:r>
              <a:rPr lang="ru-RU" b="1" i="1" dirty="0" smtClean="0">
                <a:solidFill>
                  <a:srgbClr val="7030A0"/>
                </a:solidFill>
                <a:latin typeface="Times New Roman" panose="02020603050405020304" pitchFamily="18" charset="0"/>
                <a:cs typeface="Times New Roman" panose="02020603050405020304" pitchFamily="18" charset="0"/>
              </a:rPr>
              <a:t>Дотация на выравнивание бюджетной обеспеченности </a:t>
            </a:r>
          </a:p>
          <a:p>
            <a:pPr algn="ctr">
              <a:defRPr/>
            </a:pPr>
            <a:r>
              <a:rPr lang="ru-RU" b="1" i="1" dirty="0" smtClean="0">
                <a:solidFill>
                  <a:srgbClr val="7030A0"/>
                </a:solidFill>
                <a:latin typeface="Times New Roman" panose="02020603050405020304" pitchFamily="18" charset="0"/>
                <a:cs typeface="Times New Roman" panose="02020603050405020304" pitchFamily="18" charset="0"/>
              </a:rPr>
              <a:t>за счет областного бюджета в 2021 году, </a:t>
            </a:r>
          </a:p>
          <a:p>
            <a:pPr algn="ctr">
              <a:defRPr/>
            </a:pPr>
            <a:r>
              <a:rPr lang="ru-RU" b="1" i="1" dirty="0" smtClean="0">
                <a:solidFill>
                  <a:srgbClr val="7030A0"/>
                </a:solidFill>
                <a:latin typeface="Times New Roman" panose="02020603050405020304" pitchFamily="18" charset="0"/>
                <a:cs typeface="Times New Roman" panose="02020603050405020304" pitchFamily="18" charset="0"/>
              </a:rPr>
              <a:t>тыс. рублей </a:t>
            </a:r>
            <a:endParaRPr lang="ru-RU" dirty="0"/>
          </a:p>
        </p:txBody>
      </p:sp>
      <p:graphicFrame>
        <p:nvGraphicFramePr>
          <p:cNvPr id="7" name="Таблица 6"/>
          <p:cNvGraphicFramePr>
            <a:graphicFrameLocks noGrp="1"/>
          </p:cNvGraphicFramePr>
          <p:nvPr>
            <p:extLst>
              <p:ext uri="{D42A27DB-BD31-4B8C-83A1-F6EECF244321}">
                <p14:modId xmlns:p14="http://schemas.microsoft.com/office/powerpoint/2010/main" xmlns="" val="450759147"/>
              </p:ext>
            </p:extLst>
          </p:nvPr>
        </p:nvGraphicFramePr>
        <p:xfrm>
          <a:off x="914400" y="1447800"/>
          <a:ext cx="7125993" cy="4945446"/>
        </p:xfrm>
        <a:graphic>
          <a:graphicData uri="http://schemas.openxmlformats.org/drawingml/2006/table">
            <a:tbl>
              <a:tblPr/>
              <a:tblGrid>
                <a:gridCol w="614090"/>
                <a:gridCol w="4490525"/>
                <a:gridCol w="1010689"/>
                <a:gridCol w="1010689"/>
              </a:tblGrid>
              <a:tr h="304033">
                <a:tc>
                  <a:txBody>
                    <a:bodyPr/>
                    <a:lstStyle/>
                    <a:p>
                      <a:pPr algn="ctr" fontAlgn="ctr"/>
                      <a:r>
                        <a:rPr lang="ru-RU" sz="1600" b="0" i="0" u="none" strike="noStrike" dirty="0">
                          <a:solidFill>
                            <a:srgbClr val="000000"/>
                          </a:solidFill>
                          <a:latin typeface="Times New Roman"/>
                        </a:rPr>
                        <a:t>№</a:t>
                      </a:r>
                    </a:p>
                  </a:txBody>
                  <a:tcPr marL="5387" marR="5387" marT="538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B9CDE5"/>
                    </a:solidFill>
                  </a:tcPr>
                </a:tc>
                <a:tc rowSpan="2">
                  <a:txBody>
                    <a:bodyPr/>
                    <a:lstStyle/>
                    <a:p>
                      <a:pPr algn="ctr" fontAlgn="ctr"/>
                      <a:r>
                        <a:rPr lang="ru-RU" sz="1600" b="1" i="0" u="none" strike="noStrike" dirty="0">
                          <a:solidFill>
                            <a:srgbClr val="000000"/>
                          </a:solidFill>
                          <a:latin typeface="Times New Roman"/>
                        </a:rPr>
                        <a:t>Наименование поселений</a:t>
                      </a:r>
                    </a:p>
                  </a:txBody>
                  <a:tcPr marL="5387" marR="5387" marT="538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9CDE5"/>
                    </a:solidFill>
                  </a:tcPr>
                </a:tc>
                <a:tc rowSpan="2">
                  <a:txBody>
                    <a:bodyPr/>
                    <a:lstStyle/>
                    <a:p>
                      <a:pPr algn="ctr" fontAlgn="ctr"/>
                      <a:r>
                        <a:rPr lang="ru-RU" sz="1600" b="1" i="0" u="none" strike="noStrike" dirty="0" smtClean="0">
                          <a:solidFill>
                            <a:srgbClr val="000000"/>
                          </a:solidFill>
                          <a:latin typeface="Times New Roman"/>
                        </a:rPr>
                        <a:t>2020 </a:t>
                      </a:r>
                      <a:r>
                        <a:rPr lang="ru-RU" sz="1600" b="1" i="0" u="none" strike="noStrike" dirty="0">
                          <a:solidFill>
                            <a:srgbClr val="000000"/>
                          </a:solidFill>
                          <a:latin typeface="Times New Roman"/>
                        </a:rPr>
                        <a:t>год </a:t>
                      </a:r>
                    </a:p>
                  </a:txBody>
                  <a:tcPr marL="5387" marR="5387" marT="538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9CDE5"/>
                    </a:solidFill>
                  </a:tcPr>
                </a:tc>
                <a:tc rowSpan="2">
                  <a:txBody>
                    <a:bodyPr/>
                    <a:lstStyle/>
                    <a:p>
                      <a:pPr algn="ctr" fontAlgn="ctr"/>
                      <a:r>
                        <a:rPr lang="ru-RU" sz="1600" b="1" i="0" u="none" strike="noStrike" dirty="0" smtClean="0">
                          <a:solidFill>
                            <a:srgbClr val="000000"/>
                          </a:solidFill>
                          <a:latin typeface="Times New Roman"/>
                        </a:rPr>
                        <a:t>2021 </a:t>
                      </a:r>
                      <a:r>
                        <a:rPr lang="ru-RU" sz="1600" b="1" i="0" u="none" strike="noStrike" dirty="0">
                          <a:solidFill>
                            <a:srgbClr val="000000"/>
                          </a:solidFill>
                          <a:latin typeface="Times New Roman"/>
                        </a:rPr>
                        <a:t>год </a:t>
                      </a:r>
                    </a:p>
                  </a:txBody>
                  <a:tcPr marL="5387" marR="5387" marT="538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9CDE5"/>
                    </a:solidFill>
                  </a:tcPr>
                </a:tc>
              </a:tr>
              <a:tr h="589132">
                <a:tc>
                  <a:txBody>
                    <a:bodyPr/>
                    <a:lstStyle/>
                    <a:p>
                      <a:pPr algn="ctr" fontAlgn="ctr"/>
                      <a:r>
                        <a:rPr lang="ru-RU" sz="1600" b="0" i="0" u="none" strike="noStrike" dirty="0" err="1">
                          <a:solidFill>
                            <a:srgbClr val="000000"/>
                          </a:solidFill>
                          <a:latin typeface="Times New Roman"/>
                        </a:rPr>
                        <a:t>п</a:t>
                      </a:r>
                      <a:r>
                        <a:rPr lang="ru-RU" sz="1600" b="0" i="0" u="none" strike="noStrike" dirty="0">
                          <a:solidFill>
                            <a:srgbClr val="000000"/>
                          </a:solidFill>
                          <a:latin typeface="Times New Roman"/>
                        </a:rPr>
                        <a:t>/</a:t>
                      </a:r>
                      <a:r>
                        <a:rPr lang="ru-RU" sz="1600" b="0" i="0" u="none" strike="noStrike" dirty="0" err="1">
                          <a:solidFill>
                            <a:srgbClr val="000000"/>
                          </a:solidFill>
                          <a:latin typeface="Times New Roman"/>
                        </a:rPr>
                        <a:t>п</a:t>
                      </a:r>
                      <a:endParaRPr lang="ru-RU" sz="1600" b="0" i="0" u="none" strike="noStrike" dirty="0">
                        <a:solidFill>
                          <a:srgbClr val="000000"/>
                        </a:solidFill>
                        <a:latin typeface="Times New Roman"/>
                      </a:endParaRPr>
                    </a:p>
                  </a:txBody>
                  <a:tcPr marL="5387" marR="5387" marT="538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B9CDE5"/>
                    </a:solidFill>
                  </a:tcPr>
                </a:tc>
                <a:tc vMerge="1">
                  <a:txBody>
                    <a:bodyPr/>
                    <a:lstStyle/>
                    <a:p>
                      <a:endParaRPr lang="ru-RU"/>
                    </a:p>
                  </a:txBody>
                  <a:tcPr/>
                </a:tc>
                <a:tc vMerge="1">
                  <a:txBody>
                    <a:bodyPr/>
                    <a:lstStyle/>
                    <a:p>
                      <a:endParaRPr lang="ru-RU"/>
                    </a:p>
                  </a:txBody>
                  <a:tcPr/>
                </a:tc>
                <a:tc vMerge="1">
                  <a:txBody>
                    <a:bodyPr/>
                    <a:lstStyle/>
                    <a:p>
                      <a:endParaRPr lang="ru-RU"/>
                    </a:p>
                  </a:txBody>
                  <a:tcPr/>
                </a:tc>
              </a:tr>
              <a:tr h="312354">
                <a:tc>
                  <a:txBody>
                    <a:bodyPr/>
                    <a:lstStyle/>
                    <a:p>
                      <a:pPr algn="ctr" fontAlgn="ctr"/>
                      <a:r>
                        <a:rPr lang="ru-RU" sz="1600" b="0" i="0" u="none" strike="noStrike" dirty="0">
                          <a:solidFill>
                            <a:srgbClr val="000000"/>
                          </a:solidFill>
                          <a:latin typeface="Times New Roman"/>
                        </a:rPr>
                        <a:t>1</a:t>
                      </a:r>
                    </a:p>
                  </a:txBody>
                  <a:tcPr marL="5387" marR="5387" marT="538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fontAlgn="ctr"/>
                      <a:r>
                        <a:rPr lang="ru-RU" sz="1600" b="1" i="1" u="none" strike="noStrike" dirty="0" err="1">
                          <a:solidFill>
                            <a:srgbClr val="000000"/>
                          </a:solidFill>
                          <a:latin typeface="Times New Roman"/>
                        </a:rPr>
                        <a:t>Хохольское</a:t>
                      </a:r>
                      <a:r>
                        <a:rPr lang="ru-RU" sz="1600" b="1" i="1" u="none" strike="noStrike" dirty="0">
                          <a:solidFill>
                            <a:srgbClr val="000000"/>
                          </a:solidFill>
                          <a:latin typeface="Times New Roman"/>
                        </a:rPr>
                        <a:t> городское поселение</a:t>
                      </a:r>
                    </a:p>
                  </a:txBody>
                  <a:tcPr marL="5387" marR="5387" marT="538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ru-RU" sz="1400" b="1" i="0" u="none" strike="noStrike" dirty="0">
                          <a:solidFill>
                            <a:schemeClr val="tx2">
                              <a:lumMod val="75000"/>
                            </a:schemeClr>
                          </a:solidFill>
                          <a:latin typeface="Times New Roman"/>
                        </a:rPr>
                        <a:t>1 </a:t>
                      </a:r>
                      <a:r>
                        <a:rPr lang="ru-RU" sz="1400" b="1" i="0" u="none" strike="noStrike" dirty="0" smtClean="0">
                          <a:solidFill>
                            <a:schemeClr val="tx2">
                              <a:lumMod val="75000"/>
                            </a:schemeClr>
                          </a:solidFill>
                          <a:latin typeface="Times New Roman"/>
                        </a:rPr>
                        <a:t>913</a:t>
                      </a:r>
                      <a:endParaRPr lang="ru-RU" sz="1400" b="1" i="0" u="none" strike="noStrike" dirty="0">
                        <a:solidFill>
                          <a:schemeClr val="tx2">
                            <a:lumMod val="75000"/>
                          </a:schemeClr>
                        </a:solidFill>
                        <a:latin typeface="Times New Roman"/>
                      </a:endParaRP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ru-RU" sz="1400" b="1" i="0" u="none" strike="noStrike" dirty="0" smtClean="0">
                          <a:solidFill>
                            <a:schemeClr val="tx2">
                              <a:lumMod val="75000"/>
                            </a:schemeClr>
                          </a:solidFill>
                          <a:latin typeface="Times New Roman"/>
                        </a:rPr>
                        <a:t>2 004</a:t>
                      </a:r>
                      <a:endParaRPr lang="ru-RU" sz="1400" b="1" i="0" u="none" strike="noStrike" dirty="0">
                        <a:solidFill>
                          <a:schemeClr val="tx2">
                            <a:lumMod val="75000"/>
                          </a:schemeClr>
                        </a:solidFill>
                        <a:latin typeface="Times New Roman"/>
                      </a:endParaRP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12354">
                <a:tc>
                  <a:txBody>
                    <a:bodyPr/>
                    <a:lstStyle/>
                    <a:p>
                      <a:pPr algn="ctr" fontAlgn="ctr"/>
                      <a:r>
                        <a:rPr lang="ru-RU" sz="1600" b="0" i="0" u="none" strike="noStrike">
                          <a:solidFill>
                            <a:srgbClr val="000000"/>
                          </a:solidFill>
                          <a:latin typeface="Times New Roman"/>
                        </a:rPr>
                        <a:t>2</a:t>
                      </a:r>
                    </a:p>
                  </a:txBody>
                  <a:tcPr marL="5387" marR="5387" marT="538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fontAlgn="ctr"/>
                      <a:r>
                        <a:rPr lang="ru-RU" sz="1600" b="1" i="1" u="none" strike="noStrike" dirty="0">
                          <a:solidFill>
                            <a:srgbClr val="000000"/>
                          </a:solidFill>
                          <a:latin typeface="Times New Roman"/>
                        </a:rPr>
                        <a:t>Архангельское сельское поселение</a:t>
                      </a:r>
                    </a:p>
                  </a:txBody>
                  <a:tcPr marL="5387" marR="5387" marT="538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ru-RU" sz="1400" b="1" i="0" u="none" strike="noStrike" dirty="0">
                          <a:solidFill>
                            <a:schemeClr val="tx2">
                              <a:lumMod val="75000"/>
                            </a:schemeClr>
                          </a:solidFill>
                          <a:latin typeface="Times New Roman"/>
                        </a:rPr>
                        <a:t>113 </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ru-RU" sz="1400" b="1" i="0" u="none" strike="noStrike" dirty="0" smtClean="0">
                          <a:solidFill>
                            <a:schemeClr val="tx2">
                              <a:lumMod val="75000"/>
                            </a:schemeClr>
                          </a:solidFill>
                          <a:latin typeface="Times New Roman"/>
                        </a:rPr>
                        <a:t>119</a:t>
                      </a:r>
                      <a:endParaRPr lang="ru-RU" sz="1400" b="1" i="0" u="none" strike="noStrike" dirty="0">
                        <a:solidFill>
                          <a:schemeClr val="tx2">
                            <a:lumMod val="75000"/>
                          </a:schemeClr>
                        </a:solidFill>
                        <a:latin typeface="Times New Roman"/>
                      </a:endParaRP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12354">
                <a:tc>
                  <a:txBody>
                    <a:bodyPr/>
                    <a:lstStyle/>
                    <a:p>
                      <a:pPr algn="ctr" fontAlgn="ctr"/>
                      <a:r>
                        <a:rPr lang="ru-RU" sz="1600" b="0" i="0" u="none" strike="noStrike">
                          <a:solidFill>
                            <a:srgbClr val="000000"/>
                          </a:solidFill>
                          <a:latin typeface="Times New Roman"/>
                        </a:rPr>
                        <a:t>3</a:t>
                      </a:r>
                    </a:p>
                  </a:txBody>
                  <a:tcPr marL="5387" marR="5387" marT="538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fontAlgn="ctr"/>
                      <a:r>
                        <a:rPr lang="ru-RU" sz="1600" b="1" i="1" u="none" strike="noStrike" dirty="0">
                          <a:solidFill>
                            <a:srgbClr val="000000"/>
                          </a:solidFill>
                          <a:latin typeface="Times New Roman"/>
                        </a:rPr>
                        <a:t>Борщевское сельское поселение</a:t>
                      </a:r>
                    </a:p>
                  </a:txBody>
                  <a:tcPr marL="5387" marR="5387" marT="538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ru-RU" sz="1400" b="1" i="0" u="none" strike="noStrike" dirty="0" smtClean="0">
                          <a:solidFill>
                            <a:schemeClr val="tx2">
                              <a:lumMod val="75000"/>
                            </a:schemeClr>
                          </a:solidFill>
                          <a:latin typeface="Times New Roman"/>
                        </a:rPr>
                        <a:t>65</a:t>
                      </a:r>
                      <a:endParaRPr lang="ru-RU" sz="1400" b="1" i="0" u="none" strike="noStrike" dirty="0">
                        <a:solidFill>
                          <a:schemeClr val="tx2">
                            <a:lumMod val="75000"/>
                          </a:schemeClr>
                        </a:solidFill>
                        <a:latin typeface="Times New Roman"/>
                      </a:endParaRP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ru-RU" sz="1400" b="1" i="0" u="none" strike="noStrike" dirty="0" smtClean="0">
                          <a:solidFill>
                            <a:schemeClr val="tx2">
                              <a:lumMod val="75000"/>
                            </a:schemeClr>
                          </a:solidFill>
                          <a:latin typeface="Times New Roman"/>
                        </a:rPr>
                        <a:t>68</a:t>
                      </a:r>
                      <a:endParaRPr lang="ru-RU" sz="1400" b="1" i="0" u="none" strike="noStrike" dirty="0">
                        <a:solidFill>
                          <a:schemeClr val="tx2">
                            <a:lumMod val="75000"/>
                          </a:schemeClr>
                        </a:solidFill>
                        <a:latin typeface="Times New Roman"/>
                      </a:endParaRP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12354">
                <a:tc>
                  <a:txBody>
                    <a:bodyPr/>
                    <a:lstStyle/>
                    <a:p>
                      <a:pPr algn="ctr" fontAlgn="ctr"/>
                      <a:r>
                        <a:rPr lang="ru-RU" sz="1600" b="0" i="0" u="none" strike="noStrike">
                          <a:solidFill>
                            <a:srgbClr val="000000"/>
                          </a:solidFill>
                          <a:latin typeface="Times New Roman"/>
                        </a:rPr>
                        <a:t>4</a:t>
                      </a:r>
                    </a:p>
                  </a:txBody>
                  <a:tcPr marL="5387" marR="5387" marT="538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fontAlgn="ctr"/>
                      <a:r>
                        <a:rPr lang="ru-RU" sz="1600" b="1" i="1" u="none" strike="noStrike" dirty="0" err="1">
                          <a:solidFill>
                            <a:srgbClr val="000000"/>
                          </a:solidFill>
                          <a:latin typeface="Times New Roman"/>
                        </a:rPr>
                        <a:t>Гремяченское</a:t>
                      </a:r>
                      <a:r>
                        <a:rPr lang="ru-RU" sz="1600" b="1" i="1" u="none" strike="noStrike" dirty="0">
                          <a:solidFill>
                            <a:srgbClr val="000000"/>
                          </a:solidFill>
                          <a:latin typeface="Times New Roman"/>
                        </a:rPr>
                        <a:t> сельское поселение</a:t>
                      </a:r>
                    </a:p>
                  </a:txBody>
                  <a:tcPr marL="5387" marR="5387" marT="538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ru-RU" sz="1400" b="1" i="0" u="none" strike="noStrike" dirty="0">
                          <a:solidFill>
                            <a:schemeClr val="tx2">
                              <a:lumMod val="75000"/>
                            </a:schemeClr>
                          </a:solidFill>
                          <a:latin typeface="Times New Roman"/>
                        </a:rPr>
                        <a:t>1 031 </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ru-RU" sz="1400" b="1" i="0" u="none" strike="noStrike" dirty="0" smtClean="0">
                          <a:solidFill>
                            <a:schemeClr val="tx2">
                              <a:lumMod val="75000"/>
                            </a:schemeClr>
                          </a:solidFill>
                          <a:latin typeface="Times New Roman"/>
                        </a:rPr>
                        <a:t>1 081</a:t>
                      </a:r>
                      <a:endParaRPr lang="ru-RU" sz="1400" b="1" i="0" u="none" strike="noStrike" dirty="0">
                        <a:solidFill>
                          <a:schemeClr val="tx2">
                            <a:lumMod val="75000"/>
                          </a:schemeClr>
                        </a:solidFill>
                        <a:latin typeface="Times New Roman"/>
                      </a:endParaRP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12354">
                <a:tc>
                  <a:txBody>
                    <a:bodyPr/>
                    <a:lstStyle/>
                    <a:p>
                      <a:pPr algn="ctr" fontAlgn="ctr"/>
                      <a:r>
                        <a:rPr lang="ru-RU" sz="1600" b="0" i="0" u="none" strike="noStrike">
                          <a:solidFill>
                            <a:srgbClr val="000000"/>
                          </a:solidFill>
                          <a:latin typeface="Times New Roman"/>
                        </a:rPr>
                        <a:t>5</a:t>
                      </a:r>
                    </a:p>
                  </a:txBody>
                  <a:tcPr marL="5387" marR="5387" marT="538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fontAlgn="ctr"/>
                      <a:r>
                        <a:rPr lang="ru-RU" sz="1600" b="1" i="1" u="none" strike="noStrike" dirty="0" err="1">
                          <a:solidFill>
                            <a:srgbClr val="000000"/>
                          </a:solidFill>
                          <a:latin typeface="Times New Roman"/>
                        </a:rPr>
                        <a:t>Костенское</a:t>
                      </a:r>
                      <a:r>
                        <a:rPr lang="ru-RU" sz="1600" b="1" i="1" u="none" strike="noStrike" dirty="0">
                          <a:solidFill>
                            <a:srgbClr val="000000"/>
                          </a:solidFill>
                          <a:latin typeface="Times New Roman"/>
                        </a:rPr>
                        <a:t> сельское поселение</a:t>
                      </a:r>
                    </a:p>
                  </a:txBody>
                  <a:tcPr marL="5387" marR="5387" marT="538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ru-RU" sz="1400" b="1" i="0" u="none" strike="noStrike" dirty="0" smtClean="0">
                          <a:solidFill>
                            <a:schemeClr val="tx2">
                              <a:lumMod val="75000"/>
                            </a:schemeClr>
                          </a:solidFill>
                          <a:latin typeface="Times New Roman"/>
                        </a:rPr>
                        <a:t>317</a:t>
                      </a:r>
                      <a:endParaRPr lang="ru-RU" sz="1400" b="1" i="0" u="none" strike="noStrike" dirty="0">
                        <a:solidFill>
                          <a:schemeClr val="tx2">
                            <a:lumMod val="75000"/>
                          </a:schemeClr>
                        </a:solidFill>
                        <a:latin typeface="Times New Roman"/>
                      </a:endParaRP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ru-RU" sz="1400" b="1" i="0" u="none" strike="noStrike" dirty="0" smtClean="0">
                          <a:solidFill>
                            <a:schemeClr val="tx2">
                              <a:lumMod val="75000"/>
                            </a:schemeClr>
                          </a:solidFill>
                          <a:latin typeface="Times New Roman"/>
                        </a:rPr>
                        <a:t>332</a:t>
                      </a:r>
                      <a:endParaRPr lang="ru-RU" sz="1400" b="1" i="0" u="none" strike="noStrike" dirty="0">
                        <a:solidFill>
                          <a:schemeClr val="tx2">
                            <a:lumMod val="75000"/>
                          </a:schemeClr>
                        </a:solidFill>
                        <a:latin typeface="Times New Roman"/>
                      </a:endParaRP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12354">
                <a:tc>
                  <a:txBody>
                    <a:bodyPr/>
                    <a:lstStyle/>
                    <a:p>
                      <a:pPr algn="ctr" fontAlgn="ctr"/>
                      <a:r>
                        <a:rPr lang="ru-RU" sz="1600" b="0" i="0" u="none" strike="noStrike">
                          <a:solidFill>
                            <a:srgbClr val="000000"/>
                          </a:solidFill>
                          <a:latin typeface="Times New Roman"/>
                        </a:rPr>
                        <a:t>6</a:t>
                      </a:r>
                    </a:p>
                  </a:txBody>
                  <a:tcPr marL="5387" marR="5387" marT="538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fontAlgn="ctr"/>
                      <a:r>
                        <a:rPr lang="ru-RU" sz="1600" b="1" i="1" u="none" strike="noStrike" dirty="0" err="1">
                          <a:solidFill>
                            <a:srgbClr val="000000"/>
                          </a:solidFill>
                          <a:latin typeface="Times New Roman"/>
                        </a:rPr>
                        <a:t>Кочетовское</a:t>
                      </a:r>
                      <a:r>
                        <a:rPr lang="ru-RU" sz="1600" b="1" i="1" u="none" strike="noStrike" dirty="0">
                          <a:solidFill>
                            <a:srgbClr val="000000"/>
                          </a:solidFill>
                          <a:latin typeface="Times New Roman"/>
                        </a:rPr>
                        <a:t> сельское поселение</a:t>
                      </a:r>
                    </a:p>
                  </a:txBody>
                  <a:tcPr marL="5387" marR="5387" marT="538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ru-RU" sz="1400" b="1" i="0" u="none" strike="noStrike" dirty="0" smtClean="0">
                          <a:solidFill>
                            <a:schemeClr val="tx2">
                              <a:lumMod val="75000"/>
                            </a:schemeClr>
                          </a:solidFill>
                          <a:latin typeface="Times New Roman"/>
                        </a:rPr>
                        <a:t>104</a:t>
                      </a:r>
                      <a:endParaRPr lang="ru-RU" sz="1400" b="1" i="0" u="none" strike="noStrike" dirty="0">
                        <a:solidFill>
                          <a:schemeClr val="tx2">
                            <a:lumMod val="75000"/>
                          </a:schemeClr>
                        </a:solidFill>
                        <a:latin typeface="Times New Roman"/>
                      </a:endParaRP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ru-RU" sz="1400" b="1" i="0" u="none" strike="noStrike" dirty="0" smtClean="0">
                          <a:solidFill>
                            <a:schemeClr val="tx2">
                              <a:lumMod val="75000"/>
                            </a:schemeClr>
                          </a:solidFill>
                          <a:latin typeface="Times New Roman"/>
                        </a:rPr>
                        <a:t>108</a:t>
                      </a:r>
                      <a:endParaRPr lang="ru-RU" sz="1400" b="1" i="0" u="none" strike="noStrike" dirty="0">
                        <a:solidFill>
                          <a:schemeClr val="tx2">
                            <a:lumMod val="75000"/>
                          </a:schemeClr>
                        </a:solidFill>
                        <a:latin typeface="Times New Roman"/>
                      </a:endParaRP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12354">
                <a:tc>
                  <a:txBody>
                    <a:bodyPr/>
                    <a:lstStyle/>
                    <a:p>
                      <a:pPr algn="ctr" fontAlgn="ctr"/>
                      <a:r>
                        <a:rPr lang="ru-RU" sz="1600" b="0" i="0" u="none" strike="noStrike">
                          <a:solidFill>
                            <a:srgbClr val="000000"/>
                          </a:solidFill>
                          <a:latin typeface="Times New Roman"/>
                        </a:rPr>
                        <a:t>7</a:t>
                      </a:r>
                    </a:p>
                  </a:txBody>
                  <a:tcPr marL="5387" marR="5387" marT="538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fontAlgn="ctr"/>
                      <a:r>
                        <a:rPr lang="ru-RU" sz="1600" b="1" i="1" u="none" strike="noStrike" dirty="0" err="1">
                          <a:solidFill>
                            <a:srgbClr val="000000"/>
                          </a:solidFill>
                          <a:latin typeface="Times New Roman"/>
                        </a:rPr>
                        <a:t>Новогремяченское</a:t>
                      </a:r>
                      <a:r>
                        <a:rPr lang="ru-RU" sz="1600" b="1" i="1" u="none" strike="noStrike" dirty="0">
                          <a:solidFill>
                            <a:srgbClr val="000000"/>
                          </a:solidFill>
                          <a:latin typeface="Times New Roman"/>
                        </a:rPr>
                        <a:t> сельское поселение</a:t>
                      </a:r>
                    </a:p>
                  </a:txBody>
                  <a:tcPr marL="5387" marR="5387" marT="538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ru-RU" sz="1400" b="1" i="0" u="none" strike="noStrike" dirty="0" smtClean="0">
                          <a:solidFill>
                            <a:schemeClr val="tx2">
                              <a:lumMod val="75000"/>
                            </a:schemeClr>
                          </a:solidFill>
                          <a:latin typeface="Times New Roman"/>
                        </a:rPr>
                        <a:t>382</a:t>
                      </a:r>
                      <a:endParaRPr lang="ru-RU" sz="1400" b="1" i="0" u="none" strike="noStrike" dirty="0">
                        <a:solidFill>
                          <a:schemeClr val="tx2">
                            <a:lumMod val="75000"/>
                          </a:schemeClr>
                        </a:solidFill>
                        <a:latin typeface="Times New Roman"/>
                      </a:endParaRP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ru-RU" sz="1400" b="1" i="0" u="none" strike="noStrike" dirty="0" smtClean="0">
                          <a:solidFill>
                            <a:schemeClr val="tx2">
                              <a:lumMod val="75000"/>
                            </a:schemeClr>
                          </a:solidFill>
                          <a:latin typeface="Times New Roman"/>
                        </a:rPr>
                        <a:t>400</a:t>
                      </a:r>
                      <a:endParaRPr lang="ru-RU" sz="1400" b="1" i="0" u="none" strike="noStrike" dirty="0">
                        <a:solidFill>
                          <a:schemeClr val="tx2">
                            <a:lumMod val="75000"/>
                          </a:schemeClr>
                        </a:solidFill>
                        <a:latin typeface="Times New Roman"/>
                      </a:endParaRP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12354">
                <a:tc>
                  <a:txBody>
                    <a:bodyPr/>
                    <a:lstStyle/>
                    <a:p>
                      <a:pPr algn="ctr" fontAlgn="ctr"/>
                      <a:r>
                        <a:rPr lang="ru-RU" sz="1600" b="0" i="0" u="none" strike="noStrike">
                          <a:solidFill>
                            <a:srgbClr val="000000"/>
                          </a:solidFill>
                          <a:latin typeface="Times New Roman"/>
                        </a:rPr>
                        <a:t>8</a:t>
                      </a:r>
                    </a:p>
                  </a:txBody>
                  <a:tcPr marL="5387" marR="5387" marT="538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fontAlgn="ctr"/>
                      <a:r>
                        <a:rPr lang="ru-RU" sz="1600" b="1" i="1" u="none" strike="noStrike" dirty="0" err="1">
                          <a:solidFill>
                            <a:srgbClr val="000000"/>
                          </a:solidFill>
                          <a:latin typeface="Times New Roman"/>
                        </a:rPr>
                        <a:t>Оськинское</a:t>
                      </a:r>
                      <a:r>
                        <a:rPr lang="ru-RU" sz="1600" b="1" i="1" u="none" strike="noStrike" dirty="0">
                          <a:solidFill>
                            <a:srgbClr val="000000"/>
                          </a:solidFill>
                          <a:latin typeface="Times New Roman"/>
                        </a:rPr>
                        <a:t> сельское поселение</a:t>
                      </a:r>
                    </a:p>
                  </a:txBody>
                  <a:tcPr marL="5387" marR="5387" marT="538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ru-RU" sz="1400" b="1" i="0" u="none" strike="noStrike" dirty="0">
                          <a:solidFill>
                            <a:schemeClr val="tx2">
                              <a:lumMod val="75000"/>
                            </a:schemeClr>
                          </a:solidFill>
                          <a:latin typeface="Times New Roman"/>
                        </a:rPr>
                        <a:t>160 </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ru-RU" sz="1400" b="1" i="0" u="none" strike="noStrike" dirty="0" smtClean="0">
                          <a:solidFill>
                            <a:schemeClr val="tx2">
                              <a:lumMod val="75000"/>
                            </a:schemeClr>
                          </a:solidFill>
                          <a:latin typeface="Times New Roman"/>
                        </a:rPr>
                        <a:t>167</a:t>
                      </a:r>
                      <a:endParaRPr lang="ru-RU" sz="1400" b="1" i="0" u="none" strike="noStrike" dirty="0">
                        <a:solidFill>
                          <a:schemeClr val="tx2">
                            <a:lumMod val="75000"/>
                          </a:schemeClr>
                        </a:solidFill>
                        <a:latin typeface="Times New Roman"/>
                      </a:endParaRP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12354">
                <a:tc>
                  <a:txBody>
                    <a:bodyPr/>
                    <a:lstStyle/>
                    <a:p>
                      <a:pPr algn="ctr" fontAlgn="ctr"/>
                      <a:r>
                        <a:rPr lang="ru-RU" sz="1600" b="0" i="0" u="none" strike="noStrike">
                          <a:solidFill>
                            <a:srgbClr val="000000"/>
                          </a:solidFill>
                          <a:latin typeface="Times New Roman"/>
                        </a:rPr>
                        <a:t>9</a:t>
                      </a:r>
                    </a:p>
                  </a:txBody>
                  <a:tcPr marL="5387" marR="5387" marT="538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fontAlgn="ctr"/>
                      <a:r>
                        <a:rPr lang="ru-RU" sz="1600" b="1" i="1" u="none" strike="noStrike" dirty="0" err="1">
                          <a:solidFill>
                            <a:srgbClr val="000000"/>
                          </a:solidFill>
                          <a:latin typeface="Times New Roman"/>
                        </a:rPr>
                        <a:t>Петинское</a:t>
                      </a:r>
                      <a:r>
                        <a:rPr lang="ru-RU" sz="1600" b="1" i="1" u="none" strike="noStrike" dirty="0">
                          <a:solidFill>
                            <a:srgbClr val="000000"/>
                          </a:solidFill>
                          <a:latin typeface="Times New Roman"/>
                        </a:rPr>
                        <a:t> сельское поселение</a:t>
                      </a:r>
                    </a:p>
                  </a:txBody>
                  <a:tcPr marL="5387" marR="5387" marT="538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ru-RU" sz="1400" b="1" i="0" u="none" strike="noStrike" dirty="0" smtClean="0">
                          <a:solidFill>
                            <a:schemeClr val="tx2">
                              <a:lumMod val="75000"/>
                            </a:schemeClr>
                          </a:solidFill>
                          <a:latin typeface="Times New Roman"/>
                        </a:rPr>
                        <a:t>839</a:t>
                      </a:r>
                      <a:endParaRPr lang="ru-RU" sz="1400" b="1" i="0" u="none" strike="noStrike" dirty="0">
                        <a:solidFill>
                          <a:schemeClr val="tx2">
                            <a:lumMod val="75000"/>
                          </a:schemeClr>
                        </a:solidFill>
                        <a:latin typeface="Times New Roman"/>
                      </a:endParaRP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ru-RU" sz="1400" b="1" i="0" u="none" strike="noStrike" dirty="0" smtClean="0">
                          <a:solidFill>
                            <a:schemeClr val="tx2">
                              <a:lumMod val="75000"/>
                            </a:schemeClr>
                          </a:solidFill>
                          <a:latin typeface="Times New Roman"/>
                        </a:rPr>
                        <a:t>879</a:t>
                      </a:r>
                      <a:endParaRPr lang="ru-RU" sz="1400" b="1" i="0" u="none" strike="noStrike" dirty="0">
                        <a:solidFill>
                          <a:schemeClr val="tx2">
                            <a:lumMod val="75000"/>
                          </a:schemeClr>
                        </a:solidFill>
                        <a:latin typeface="Times New Roman"/>
                      </a:endParaRP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12354">
                <a:tc>
                  <a:txBody>
                    <a:bodyPr/>
                    <a:lstStyle/>
                    <a:p>
                      <a:pPr algn="ctr" fontAlgn="ctr"/>
                      <a:r>
                        <a:rPr lang="ru-RU" sz="1600" b="0" i="0" u="none" strike="noStrike">
                          <a:solidFill>
                            <a:srgbClr val="000000"/>
                          </a:solidFill>
                          <a:latin typeface="Times New Roman"/>
                        </a:rPr>
                        <a:t>10</a:t>
                      </a:r>
                    </a:p>
                  </a:txBody>
                  <a:tcPr marL="5387" marR="5387" marT="538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fontAlgn="ctr"/>
                      <a:r>
                        <a:rPr lang="ru-RU" sz="1600" b="1" i="1" u="none" strike="noStrike" dirty="0" err="1">
                          <a:solidFill>
                            <a:srgbClr val="000000"/>
                          </a:solidFill>
                          <a:latin typeface="Times New Roman"/>
                        </a:rPr>
                        <a:t>Семидесятское</a:t>
                      </a:r>
                      <a:r>
                        <a:rPr lang="ru-RU" sz="1600" b="1" i="1" u="none" strike="noStrike" dirty="0">
                          <a:solidFill>
                            <a:srgbClr val="000000"/>
                          </a:solidFill>
                          <a:latin typeface="Times New Roman"/>
                        </a:rPr>
                        <a:t> сельское поселение</a:t>
                      </a:r>
                    </a:p>
                  </a:txBody>
                  <a:tcPr marL="5387" marR="5387" marT="538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ru-RU" sz="1400" b="1" i="0" u="none" strike="noStrike" dirty="0" smtClean="0">
                          <a:solidFill>
                            <a:schemeClr val="tx2">
                              <a:lumMod val="75000"/>
                            </a:schemeClr>
                          </a:solidFill>
                          <a:latin typeface="Times New Roman"/>
                        </a:rPr>
                        <a:t>151</a:t>
                      </a:r>
                      <a:endParaRPr lang="ru-RU" sz="1400" b="1" i="0" u="none" strike="noStrike" dirty="0">
                        <a:solidFill>
                          <a:schemeClr val="tx2">
                            <a:lumMod val="75000"/>
                          </a:schemeClr>
                        </a:solidFill>
                        <a:latin typeface="Times New Roman"/>
                      </a:endParaRP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ru-RU" sz="1400" b="1" i="0" u="none" strike="noStrike" dirty="0" smtClean="0">
                          <a:solidFill>
                            <a:schemeClr val="tx2">
                              <a:lumMod val="75000"/>
                            </a:schemeClr>
                          </a:solidFill>
                          <a:latin typeface="Times New Roman"/>
                        </a:rPr>
                        <a:t>158</a:t>
                      </a:r>
                      <a:endParaRPr lang="ru-RU" sz="1400" b="1" i="0" u="none" strike="noStrike" dirty="0">
                        <a:solidFill>
                          <a:schemeClr val="tx2">
                            <a:lumMod val="75000"/>
                          </a:schemeClr>
                        </a:solidFill>
                        <a:latin typeface="Times New Roman"/>
                      </a:endParaRP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12354">
                <a:tc>
                  <a:txBody>
                    <a:bodyPr/>
                    <a:lstStyle/>
                    <a:p>
                      <a:pPr algn="ctr" fontAlgn="ctr"/>
                      <a:r>
                        <a:rPr lang="ru-RU" sz="1600" b="0" i="0" u="none" strike="noStrike">
                          <a:solidFill>
                            <a:srgbClr val="000000"/>
                          </a:solidFill>
                          <a:latin typeface="Times New Roman"/>
                        </a:rPr>
                        <a:t>11</a:t>
                      </a:r>
                    </a:p>
                  </a:txBody>
                  <a:tcPr marL="5387" marR="5387" marT="538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fontAlgn="ctr"/>
                      <a:r>
                        <a:rPr lang="ru-RU" sz="1600" b="1" i="1" u="none" strike="noStrike" dirty="0" err="1">
                          <a:solidFill>
                            <a:srgbClr val="000000"/>
                          </a:solidFill>
                          <a:latin typeface="Times New Roman"/>
                        </a:rPr>
                        <a:t>Староникольское</a:t>
                      </a:r>
                      <a:r>
                        <a:rPr lang="ru-RU" sz="1600" b="1" i="1" u="none" strike="noStrike" dirty="0">
                          <a:solidFill>
                            <a:srgbClr val="000000"/>
                          </a:solidFill>
                          <a:latin typeface="Times New Roman"/>
                        </a:rPr>
                        <a:t> сельское поселение</a:t>
                      </a:r>
                    </a:p>
                  </a:txBody>
                  <a:tcPr marL="5387" marR="5387" marT="538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ru-RU" sz="1400" b="1" i="0" u="none" strike="noStrike" dirty="0" smtClean="0">
                          <a:solidFill>
                            <a:schemeClr val="tx2">
                              <a:lumMod val="75000"/>
                            </a:schemeClr>
                          </a:solidFill>
                          <a:latin typeface="Times New Roman"/>
                        </a:rPr>
                        <a:t>454</a:t>
                      </a:r>
                      <a:endParaRPr lang="ru-RU" sz="1400" b="1" i="0" u="none" strike="noStrike" dirty="0">
                        <a:solidFill>
                          <a:schemeClr val="tx2">
                            <a:lumMod val="75000"/>
                          </a:schemeClr>
                        </a:solidFill>
                        <a:latin typeface="Times New Roman"/>
                      </a:endParaRP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ru-RU" sz="1400" b="1" i="0" u="none" strike="noStrike" dirty="0" smtClean="0">
                          <a:solidFill>
                            <a:schemeClr val="tx2">
                              <a:lumMod val="75000"/>
                            </a:schemeClr>
                          </a:solidFill>
                          <a:latin typeface="Times New Roman"/>
                        </a:rPr>
                        <a:t>470</a:t>
                      </a:r>
                      <a:endParaRPr lang="ru-RU" sz="1400" b="1" i="0" u="none" strike="noStrike" dirty="0">
                        <a:solidFill>
                          <a:schemeClr val="tx2">
                            <a:lumMod val="75000"/>
                          </a:schemeClr>
                        </a:solidFill>
                        <a:latin typeface="Times New Roman"/>
                      </a:endParaRP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12354">
                <a:tc>
                  <a:txBody>
                    <a:bodyPr/>
                    <a:lstStyle/>
                    <a:p>
                      <a:pPr algn="ctr" fontAlgn="ctr"/>
                      <a:r>
                        <a:rPr lang="ru-RU" sz="1600" b="0" i="0" u="none" strike="noStrike">
                          <a:solidFill>
                            <a:srgbClr val="000000"/>
                          </a:solidFill>
                          <a:latin typeface="Times New Roman"/>
                        </a:rPr>
                        <a:t>12</a:t>
                      </a:r>
                    </a:p>
                  </a:txBody>
                  <a:tcPr marL="5387" marR="5387" marT="538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fontAlgn="ctr"/>
                      <a:r>
                        <a:rPr lang="ru-RU" sz="1600" b="1" i="1" u="none" strike="noStrike" dirty="0" err="1">
                          <a:solidFill>
                            <a:srgbClr val="000000"/>
                          </a:solidFill>
                          <a:latin typeface="Times New Roman"/>
                        </a:rPr>
                        <a:t>Яблоченское</a:t>
                      </a:r>
                      <a:r>
                        <a:rPr lang="ru-RU" sz="1600" b="1" i="1" u="none" strike="noStrike" dirty="0">
                          <a:solidFill>
                            <a:srgbClr val="000000"/>
                          </a:solidFill>
                          <a:latin typeface="Times New Roman"/>
                        </a:rPr>
                        <a:t> сельское поселение</a:t>
                      </a:r>
                    </a:p>
                  </a:txBody>
                  <a:tcPr marL="5387" marR="5387" marT="538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ru-RU" sz="1400" b="1" i="0" u="none" strike="noStrike" dirty="0">
                          <a:solidFill>
                            <a:schemeClr val="tx2">
                              <a:lumMod val="75000"/>
                            </a:schemeClr>
                          </a:solidFill>
                          <a:latin typeface="Times New Roman"/>
                        </a:rPr>
                        <a:t>187 </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ru-RU" sz="1400" b="1" i="0" u="none" strike="noStrike" dirty="0" smtClean="0">
                          <a:solidFill>
                            <a:schemeClr val="tx2">
                              <a:lumMod val="75000"/>
                            </a:schemeClr>
                          </a:solidFill>
                          <a:latin typeface="Times New Roman"/>
                        </a:rPr>
                        <a:t>195</a:t>
                      </a:r>
                      <a:endParaRPr lang="ru-RU" sz="1400" b="1" i="0" u="none" strike="noStrike" dirty="0">
                        <a:solidFill>
                          <a:schemeClr val="tx2">
                            <a:lumMod val="75000"/>
                          </a:schemeClr>
                        </a:solidFill>
                        <a:latin typeface="Times New Roman"/>
                      </a:endParaRP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04033">
                <a:tc>
                  <a:txBody>
                    <a:bodyPr/>
                    <a:lstStyle/>
                    <a:p>
                      <a:pPr algn="just" fontAlgn="ctr"/>
                      <a:r>
                        <a:rPr lang="ru-RU" sz="1600" b="1" i="0" u="none" strike="noStrike">
                          <a:solidFill>
                            <a:srgbClr val="000000"/>
                          </a:solidFill>
                          <a:latin typeface="Times New Roman"/>
                        </a:rPr>
                        <a:t> </a:t>
                      </a:r>
                    </a:p>
                  </a:txBody>
                  <a:tcPr marL="5387" marR="5387" marT="538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fontAlgn="ctr"/>
                      <a:r>
                        <a:rPr lang="ru-RU" sz="1600" b="1" i="0" u="none" strike="noStrike">
                          <a:solidFill>
                            <a:srgbClr val="000000"/>
                          </a:solidFill>
                          <a:latin typeface="Times New Roman"/>
                        </a:rPr>
                        <a:t>ВСЕГО</a:t>
                      </a:r>
                    </a:p>
                  </a:txBody>
                  <a:tcPr marL="5387" marR="5387" marT="538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ru-RU" sz="1400" b="1" i="0" u="none" strike="noStrike" dirty="0" smtClean="0">
                          <a:solidFill>
                            <a:schemeClr val="tx2">
                              <a:lumMod val="75000"/>
                            </a:schemeClr>
                          </a:solidFill>
                          <a:latin typeface="Times New Roman"/>
                        </a:rPr>
                        <a:t>5716</a:t>
                      </a:r>
                      <a:endParaRPr lang="ru-RU" sz="1400" b="1" i="0" u="none" strike="noStrike" dirty="0">
                        <a:solidFill>
                          <a:schemeClr val="tx2">
                            <a:lumMod val="75000"/>
                          </a:schemeClr>
                        </a:solidFill>
                        <a:latin typeface="Times New Roman"/>
                      </a:endParaRP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ru-RU" sz="1400" b="1" i="0" u="none" strike="noStrike" dirty="0" smtClean="0">
                          <a:solidFill>
                            <a:schemeClr val="tx2">
                              <a:lumMod val="75000"/>
                            </a:schemeClr>
                          </a:solidFill>
                          <a:latin typeface="Times New Roman"/>
                        </a:rPr>
                        <a:t>5982</a:t>
                      </a:r>
                      <a:endParaRPr lang="ru-RU" sz="1400" b="1" i="0" u="none" strike="noStrike" dirty="0">
                        <a:solidFill>
                          <a:schemeClr val="tx2">
                            <a:lumMod val="75000"/>
                          </a:schemeClr>
                        </a:solidFill>
                        <a:latin typeface="Times New Roman"/>
                      </a:endParaRP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Содержимое 1"/>
          <p:cNvSpPr>
            <a:spLocks noGrp="1"/>
          </p:cNvSpPr>
          <p:nvPr>
            <p:ph/>
          </p:nvPr>
        </p:nvSpPr>
        <p:spPr>
          <a:xfrm>
            <a:off x="598810" y="381000"/>
            <a:ext cx="8087989" cy="1083658"/>
          </a:xfrm>
        </p:spPr>
        <p:txBody>
          <a:bodyPr>
            <a:normAutofit fontScale="62500" lnSpcReduction="20000"/>
          </a:bodyPr>
          <a:lstStyle/>
          <a:p>
            <a:r>
              <a:rPr lang="ru-RU" b="1" i="1" dirty="0" smtClean="0">
                <a:solidFill>
                  <a:srgbClr val="7030A0"/>
                </a:solidFill>
                <a:latin typeface="Times New Roman" panose="02020603050405020304" pitchFamily="18" charset="0"/>
                <a:cs typeface="Times New Roman" panose="02020603050405020304" pitchFamily="18" charset="0"/>
              </a:rPr>
              <a:t>Распределение дотации на выравнивание бюджетной обеспеченности бюджетов  городского и сельских поселений за счет средств районного бюджета Хохольского муниципального района  на 2021 год. </a:t>
            </a:r>
          </a:p>
          <a:p>
            <a:endParaRPr lang="ru-RU" dirty="0"/>
          </a:p>
        </p:txBody>
      </p:sp>
      <p:graphicFrame>
        <p:nvGraphicFramePr>
          <p:cNvPr id="4" name="Таблица 3"/>
          <p:cNvGraphicFramePr>
            <a:graphicFrameLocks noGrp="1"/>
          </p:cNvGraphicFramePr>
          <p:nvPr>
            <p:extLst>
              <p:ext uri="{D42A27DB-BD31-4B8C-83A1-F6EECF244321}">
                <p14:modId xmlns:p14="http://schemas.microsoft.com/office/powerpoint/2010/main" xmlns="" val="1833309900"/>
              </p:ext>
            </p:extLst>
          </p:nvPr>
        </p:nvGraphicFramePr>
        <p:xfrm>
          <a:off x="914400" y="1676400"/>
          <a:ext cx="7086282" cy="4785103"/>
        </p:xfrm>
        <a:graphic>
          <a:graphicData uri="http://schemas.openxmlformats.org/drawingml/2006/table">
            <a:tbl>
              <a:tblPr/>
              <a:tblGrid>
                <a:gridCol w="569751"/>
                <a:gridCol w="4498661"/>
                <a:gridCol w="1008935"/>
                <a:gridCol w="1008935"/>
              </a:tblGrid>
              <a:tr h="310595">
                <a:tc>
                  <a:txBody>
                    <a:bodyPr/>
                    <a:lstStyle/>
                    <a:p>
                      <a:pPr algn="ctr" fontAlgn="ctr"/>
                      <a:r>
                        <a:rPr lang="ru-RU" sz="1600" b="0" i="0" u="none" strike="noStrike" dirty="0">
                          <a:solidFill>
                            <a:srgbClr val="000000"/>
                          </a:solidFill>
                          <a:latin typeface="Times New Roman"/>
                        </a:rPr>
                        <a:t>№</a:t>
                      </a:r>
                    </a:p>
                  </a:txBody>
                  <a:tcPr marL="5087" marR="5087" marT="508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B9CDE5"/>
                    </a:solidFill>
                  </a:tcPr>
                </a:tc>
                <a:tc rowSpan="2">
                  <a:txBody>
                    <a:bodyPr/>
                    <a:lstStyle/>
                    <a:p>
                      <a:pPr algn="ctr" fontAlgn="ctr"/>
                      <a:r>
                        <a:rPr lang="ru-RU" sz="1600" b="1" i="0" u="none" strike="noStrike" dirty="0">
                          <a:solidFill>
                            <a:srgbClr val="000000"/>
                          </a:solidFill>
                          <a:latin typeface="Times New Roman"/>
                        </a:rPr>
                        <a:t>Наименование поселений</a:t>
                      </a:r>
                    </a:p>
                  </a:txBody>
                  <a:tcPr marL="5087" marR="5087" marT="508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9CDE5"/>
                    </a:solidFill>
                  </a:tcPr>
                </a:tc>
                <a:tc rowSpan="2">
                  <a:txBody>
                    <a:bodyPr/>
                    <a:lstStyle/>
                    <a:p>
                      <a:pPr algn="ctr" fontAlgn="ctr"/>
                      <a:r>
                        <a:rPr lang="ru-RU" sz="1600" b="1" i="0" u="none" strike="noStrike" dirty="0" smtClean="0">
                          <a:solidFill>
                            <a:srgbClr val="000000"/>
                          </a:solidFill>
                          <a:latin typeface="Times New Roman"/>
                        </a:rPr>
                        <a:t>2020 </a:t>
                      </a:r>
                      <a:r>
                        <a:rPr lang="ru-RU" sz="1600" b="1" i="0" u="none" strike="noStrike" dirty="0">
                          <a:solidFill>
                            <a:srgbClr val="000000"/>
                          </a:solidFill>
                          <a:latin typeface="Times New Roman"/>
                        </a:rPr>
                        <a:t>год </a:t>
                      </a:r>
                    </a:p>
                  </a:txBody>
                  <a:tcPr marL="5087" marR="5087" marT="508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9CDE5"/>
                    </a:solidFill>
                  </a:tcPr>
                </a:tc>
                <a:tc rowSpan="2">
                  <a:txBody>
                    <a:bodyPr/>
                    <a:lstStyle/>
                    <a:p>
                      <a:pPr algn="ctr" fontAlgn="ctr"/>
                      <a:r>
                        <a:rPr lang="ru-RU" sz="1600" b="1" i="0" u="none" strike="noStrike" dirty="0" smtClean="0">
                          <a:solidFill>
                            <a:srgbClr val="000000"/>
                          </a:solidFill>
                          <a:latin typeface="Times New Roman"/>
                        </a:rPr>
                        <a:t>2021 </a:t>
                      </a:r>
                      <a:r>
                        <a:rPr lang="ru-RU" sz="1600" b="1" i="0" u="none" strike="noStrike" dirty="0">
                          <a:solidFill>
                            <a:srgbClr val="000000"/>
                          </a:solidFill>
                          <a:latin typeface="Times New Roman"/>
                        </a:rPr>
                        <a:t>год </a:t>
                      </a:r>
                    </a:p>
                  </a:txBody>
                  <a:tcPr marL="5087" marR="5087" marT="508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9CDE5"/>
                    </a:solidFill>
                  </a:tcPr>
                </a:tc>
              </a:tr>
              <a:tr h="320301">
                <a:tc>
                  <a:txBody>
                    <a:bodyPr/>
                    <a:lstStyle/>
                    <a:p>
                      <a:pPr algn="ctr" fontAlgn="ctr"/>
                      <a:r>
                        <a:rPr lang="ru-RU" sz="1600" b="0" i="0" u="none" strike="noStrike" dirty="0" err="1">
                          <a:solidFill>
                            <a:srgbClr val="000000"/>
                          </a:solidFill>
                          <a:latin typeface="Times New Roman"/>
                        </a:rPr>
                        <a:t>п</a:t>
                      </a:r>
                      <a:r>
                        <a:rPr lang="ru-RU" sz="1600" b="0" i="0" u="none" strike="noStrike" dirty="0">
                          <a:solidFill>
                            <a:srgbClr val="000000"/>
                          </a:solidFill>
                          <a:latin typeface="Times New Roman"/>
                        </a:rPr>
                        <a:t>/</a:t>
                      </a:r>
                      <a:r>
                        <a:rPr lang="ru-RU" sz="1600" b="0" i="0" u="none" strike="noStrike" dirty="0" err="1">
                          <a:solidFill>
                            <a:srgbClr val="000000"/>
                          </a:solidFill>
                          <a:latin typeface="Times New Roman"/>
                        </a:rPr>
                        <a:t>п</a:t>
                      </a:r>
                      <a:endParaRPr lang="ru-RU" sz="1600" b="0" i="0" u="none" strike="noStrike" dirty="0">
                        <a:solidFill>
                          <a:srgbClr val="000000"/>
                        </a:solidFill>
                        <a:latin typeface="Times New Roman"/>
                      </a:endParaRPr>
                    </a:p>
                  </a:txBody>
                  <a:tcPr marL="5087" marR="5087" marT="508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B9CDE5"/>
                    </a:solidFill>
                  </a:tcPr>
                </a:tc>
                <a:tc vMerge="1">
                  <a:txBody>
                    <a:bodyPr/>
                    <a:lstStyle/>
                    <a:p>
                      <a:endParaRPr lang="ru-RU"/>
                    </a:p>
                  </a:txBody>
                  <a:tcPr/>
                </a:tc>
                <a:tc vMerge="1">
                  <a:txBody>
                    <a:bodyPr/>
                    <a:lstStyle/>
                    <a:p>
                      <a:endParaRPr lang="ru-RU"/>
                    </a:p>
                  </a:txBody>
                  <a:tcPr/>
                </a:tc>
                <a:tc vMerge="1">
                  <a:txBody>
                    <a:bodyPr/>
                    <a:lstStyle/>
                    <a:p>
                      <a:endParaRPr lang="ru-RU"/>
                    </a:p>
                  </a:txBody>
                  <a:tcPr/>
                </a:tc>
              </a:tr>
              <a:tr h="320301">
                <a:tc>
                  <a:txBody>
                    <a:bodyPr/>
                    <a:lstStyle/>
                    <a:p>
                      <a:pPr algn="ctr" fontAlgn="ctr"/>
                      <a:r>
                        <a:rPr lang="ru-RU" sz="1600" b="0" i="0" u="none" strike="noStrike" dirty="0">
                          <a:solidFill>
                            <a:srgbClr val="000000"/>
                          </a:solidFill>
                          <a:latin typeface="Times New Roman"/>
                        </a:rPr>
                        <a:t>1</a:t>
                      </a:r>
                    </a:p>
                  </a:txBody>
                  <a:tcPr marL="5087" marR="5087" marT="508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fontAlgn="ctr"/>
                      <a:r>
                        <a:rPr lang="ru-RU" sz="1600" b="1" i="1" u="none" strike="noStrike" dirty="0" err="1">
                          <a:solidFill>
                            <a:srgbClr val="000000"/>
                          </a:solidFill>
                          <a:latin typeface="Times New Roman"/>
                        </a:rPr>
                        <a:t>Хохольское</a:t>
                      </a:r>
                      <a:r>
                        <a:rPr lang="ru-RU" sz="1600" b="1" i="1" u="none" strike="noStrike" dirty="0">
                          <a:solidFill>
                            <a:srgbClr val="000000"/>
                          </a:solidFill>
                          <a:latin typeface="Times New Roman"/>
                        </a:rPr>
                        <a:t> городское поселение</a:t>
                      </a:r>
                    </a:p>
                  </a:txBody>
                  <a:tcPr marL="5087" marR="5087" marT="508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ru-RU" sz="1600" b="1" i="0" u="none" strike="noStrike" dirty="0" smtClean="0">
                          <a:solidFill>
                            <a:schemeClr val="tx2">
                              <a:lumMod val="75000"/>
                            </a:schemeClr>
                          </a:solidFill>
                          <a:latin typeface="Times New Roman"/>
                        </a:rPr>
                        <a:t>0,0</a:t>
                      </a:r>
                      <a:endParaRPr lang="ru-RU" sz="1600" b="1" i="0" u="none" strike="noStrike" dirty="0">
                        <a:solidFill>
                          <a:schemeClr val="tx2">
                            <a:lumMod val="75000"/>
                          </a:schemeClr>
                        </a:solidFill>
                        <a:latin typeface="Times New Roman"/>
                      </a:endParaRP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ru-RU" sz="1600" b="1" i="0" u="none" strike="noStrike" dirty="0" smtClean="0">
                          <a:solidFill>
                            <a:schemeClr val="tx2">
                              <a:lumMod val="75000"/>
                            </a:schemeClr>
                          </a:solidFill>
                          <a:latin typeface="Times New Roman"/>
                        </a:rPr>
                        <a:t>0,0</a:t>
                      </a:r>
                      <a:endParaRPr lang="ru-RU" sz="1600" b="1" i="0" u="none" strike="noStrike" dirty="0">
                        <a:solidFill>
                          <a:schemeClr val="tx2">
                            <a:lumMod val="75000"/>
                          </a:schemeClr>
                        </a:solidFill>
                        <a:latin typeface="Times New Roman"/>
                      </a:endParaRP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20301">
                <a:tc>
                  <a:txBody>
                    <a:bodyPr/>
                    <a:lstStyle/>
                    <a:p>
                      <a:pPr algn="ctr" fontAlgn="ctr"/>
                      <a:r>
                        <a:rPr lang="ru-RU" sz="1600" b="0" i="0" u="none" strike="noStrike">
                          <a:solidFill>
                            <a:srgbClr val="000000"/>
                          </a:solidFill>
                          <a:latin typeface="Times New Roman"/>
                        </a:rPr>
                        <a:t>2</a:t>
                      </a:r>
                    </a:p>
                  </a:txBody>
                  <a:tcPr marL="5087" marR="5087" marT="508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fontAlgn="ctr"/>
                      <a:r>
                        <a:rPr lang="ru-RU" sz="1600" b="1" i="1" u="none" strike="noStrike" dirty="0">
                          <a:solidFill>
                            <a:srgbClr val="000000"/>
                          </a:solidFill>
                          <a:latin typeface="Times New Roman"/>
                        </a:rPr>
                        <a:t>Архангельское сельское поселение</a:t>
                      </a:r>
                    </a:p>
                  </a:txBody>
                  <a:tcPr marL="5087" marR="5087" marT="508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ru-RU" sz="1600" b="1" i="0" u="none" strike="noStrike" dirty="0" smtClean="0">
                          <a:solidFill>
                            <a:schemeClr val="tx2">
                              <a:lumMod val="75000"/>
                            </a:schemeClr>
                          </a:solidFill>
                          <a:latin typeface="Times New Roman"/>
                        </a:rPr>
                        <a:t>244</a:t>
                      </a:r>
                      <a:endParaRPr lang="ru-RU" sz="1600" b="1" i="0" u="none" strike="noStrike" dirty="0">
                        <a:solidFill>
                          <a:schemeClr val="tx2">
                            <a:lumMod val="75000"/>
                          </a:schemeClr>
                        </a:solidFill>
                        <a:latin typeface="Times New Roman"/>
                      </a:endParaRP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ru-RU" sz="1600" b="1" i="0" u="none" strike="noStrike" dirty="0" smtClean="0">
                          <a:solidFill>
                            <a:schemeClr val="tx2">
                              <a:lumMod val="75000"/>
                            </a:schemeClr>
                          </a:solidFill>
                          <a:latin typeface="Times New Roman"/>
                        </a:rPr>
                        <a:t>360</a:t>
                      </a:r>
                      <a:endParaRPr lang="ru-RU" sz="1600" b="1" i="0" u="none" strike="noStrike" dirty="0">
                        <a:solidFill>
                          <a:schemeClr val="tx2">
                            <a:lumMod val="75000"/>
                          </a:schemeClr>
                        </a:solidFill>
                        <a:latin typeface="Times New Roman"/>
                      </a:endParaRP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20301">
                <a:tc>
                  <a:txBody>
                    <a:bodyPr/>
                    <a:lstStyle/>
                    <a:p>
                      <a:pPr algn="ctr" fontAlgn="ctr"/>
                      <a:r>
                        <a:rPr lang="ru-RU" sz="1600" b="0" i="0" u="none" strike="noStrike">
                          <a:solidFill>
                            <a:srgbClr val="000000"/>
                          </a:solidFill>
                          <a:latin typeface="Times New Roman"/>
                        </a:rPr>
                        <a:t>3</a:t>
                      </a:r>
                    </a:p>
                  </a:txBody>
                  <a:tcPr marL="5087" marR="5087" marT="508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fontAlgn="ctr"/>
                      <a:r>
                        <a:rPr lang="ru-RU" sz="1600" b="1" i="1" u="none" strike="noStrike" dirty="0">
                          <a:solidFill>
                            <a:srgbClr val="000000"/>
                          </a:solidFill>
                          <a:latin typeface="Times New Roman"/>
                        </a:rPr>
                        <a:t>Борщевское сельское поселение</a:t>
                      </a:r>
                    </a:p>
                  </a:txBody>
                  <a:tcPr marL="5087" marR="5087" marT="508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ru-RU" sz="1600" b="1" i="0" u="none" strike="noStrike" dirty="0" smtClean="0">
                          <a:solidFill>
                            <a:schemeClr val="tx2">
                              <a:lumMod val="75000"/>
                            </a:schemeClr>
                          </a:solidFill>
                          <a:latin typeface="Times New Roman"/>
                        </a:rPr>
                        <a:t>780</a:t>
                      </a:r>
                      <a:endParaRPr lang="ru-RU" sz="1600" b="1" i="0" u="none" strike="noStrike" dirty="0">
                        <a:solidFill>
                          <a:schemeClr val="tx2">
                            <a:lumMod val="75000"/>
                          </a:schemeClr>
                        </a:solidFill>
                        <a:latin typeface="Times New Roman"/>
                      </a:endParaRP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ru-RU" sz="1600" b="1" i="0" u="none" strike="noStrike" dirty="0" smtClean="0">
                          <a:solidFill>
                            <a:schemeClr val="tx2">
                              <a:lumMod val="75000"/>
                            </a:schemeClr>
                          </a:solidFill>
                          <a:latin typeface="Times New Roman"/>
                        </a:rPr>
                        <a:t>744</a:t>
                      </a:r>
                      <a:endParaRPr lang="ru-RU" sz="1600" b="1" i="0" u="none" strike="noStrike" dirty="0">
                        <a:solidFill>
                          <a:schemeClr val="tx2">
                            <a:lumMod val="75000"/>
                          </a:schemeClr>
                        </a:solidFill>
                        <a:latin typeface="Times New Roman"/>
                      </a:endParaRP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20301">
                <a:tc>
                  <a:txBody>
                    <a:bodyPr/>
                    <a:lstStyle/>
                    <a:p>
                      <a:pPr algn="ctr" fontAlgn="ctr"/>
                      <a:r>
                        <a:rPr lang="ru-RU" sz="1600" b="0" i="0" u="none" strike="noStrike">
                          <a:solidFill>
                            <a:srgbClr val="000000"/>
                          </a:solidFill>
                          <a:latin typeface="Times New Roman"/>
                        </a:rPr>
                        <a:t>4</a:t>
                      </a:r>
                    </a:p>
                  </a:txBody>
                  <a:tcPr marL="5087" marR="5087" marT="508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fontAlgn="ctr"/>
                      <a:r>
                        <a:rPr lang="ru-RU" sz="1600" b="1" i="1" u="none" strike="noStrike" dirty="0" err="1">
                          <a:solidFill>
                            <a:srgbClr val="000000"/>
                          </a:solidFill>
                          <a:latin typeface="Times New Roman"/>
                        </a:rPr>
                        <a:t>Гремяченское</a:t>
                      </a:r>
                      <a:r>
                        <a:rPr lang="ru-RU" sz="1600" b="1" i="1" u="none" strike="noStrike" dirty="0">
                          <a:solidFill>
                            <a:srgbClr val="000000"/>
                          </a:solidFill>
                          <a:latin typeface="Times New Roman"/>
                        </a:rPr>
                        <a:t> сельское поселение</a:t>
                      </a:r>
                    </a:p>
                  </a:txBody>
                  <a:tcPr marL="5087" marR="5087" marT="508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ru-RU" sz="1600" b="1" i="0" u="none" strike="noStrike" dirty="0" smtClean="0">
                          <a:solidFill>
                            <a:schemeClr val="tx2">
                              <a:lumMod val="75000"/>
                            </a:schemeClr>
                          </a:solidFill>
                          <a:latin typeface="Times New Roman"/>
                        </a:rPr>
                        <a:t>1</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ru-RU" sz="1600" b="1" i="0" u="none" strike="noStrike" dirty="0" smtClean="0">
                          <a:solidFill>
                            <a:schemeClr val="tx2">
                              <a:lumMod val="75000"/>
                            </a:schemeClr>
                          </a:solidFill>
                          <a:latin typeface="Times New Roman"/>
                        </a:rPr>
                        <a:t>300</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20301">
                <a:tc>
                  <a:txBody>
                    <a:bodyPr/>
                    <a:lstStyle/>
                    <a:p>
                      <a:pPr algn="ctr" fontAlgn="ctr"/>
                      <a:r>
                        <a:rPr lang="ru-RU" sz="1600" b="0" i="0" u="none" strike="noStrike">
                          <a:solidFill>
                            <a:srgbClr val="000000"/>
                          </a:solidFill>
                          <a:latin typeface="Times New Roman"/>
                        </a:rPr>
                        <a:t>5</a:t>
                      </a:r>
                    </a:p>
                  </a:txBody>
                  <a:tcPr marL="5087" marR="5087" marT="508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fontAlgn="ctr"/>
                      <a:r>
                        <a:rPr lang="ru-RU" sz="1600" b="1" i="1" u="none" strike="noStrike" dirty="0" err="1">
                          <a:solidFill>
                            <a:srgbClr val="000000"/>
                          </a:solidFill>
                          <a:latin typeface="Times New Roman"/>
                        </a:rPr>
                        <a:t>Костенское</a:t>
                      </a:r>
                      <a:r>
                        <a:rPr lang="ru-RU" sz="1600" b="1" i="1" u="none" strike="noStrike" dirty="0">
                          <a:solidFill>
                            <a:srgbClr val="000000"/>
                          </a:solidFill>
                          <a:latin typeface="Times New Roman"/>
                        </a:rPr>
                        <a:t> сельское поселение</a:t>
                      </a:r>
                    </a:p>
                  </a:txBody>
                  <a:tcPr marL="5087" marR="5087" marT="508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ru-RU" sz="1600" b="1" i="0" u="none" strike="noStrike" dirty="0" smtClean="0">
                          <a:solidFill>
                            <a:schemeClr val="tx2">
                              <a:lumMod val="75000"/>
                            </a:schemeClr>
                          </a:solidFill>
                          <a:latin typeface="Times New Roman"/>
                        </a:rPr>
                        <a:t>0,0</a:t>
                      </a:r>
                      <a:endParaRPr lang="ru-RU" sz="1600" b="1" i="0" u="none" strike="noStrike" dirty="0">
                        <a:solidFill>
                          <a:schemeClr val="tx2">
                            <a:lumMod val="75000"/>
                          </a:schemeClr>
                        </a:solidFill>
                        <a:latin typeface="Times New Roman"/>
                      </a:endParaRP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ru-RU" sz="1600" b="1" i="0" u="none" strike="noStrike" dirty="0" smtClean="0">
                          <a:solidFill>
                            <a:schemeClr val="tx2">
                              <a:lumMod val="75000"/>
                            </a:schemeClr>
                          </a:solidFill>
                          <a:latin typeface="Times New Roman"/>
                        </a:rPr>
                        <a:t>0,0</a:t>
                      </a:r>
                      <a:endParaRPr lang="ru-RU" sz="1600" b="1" i="0" u="none" strike="noStrike" dirty="0">
                        <a:solidFill>
                          <a:schemeClr val="tx2">
                            <a:lumMod val="75000"/>
                          </a:schemeClr>
                        </a:solidFill>
                        <a:latin typeface="Times New Roman"/>
                      </a:endParaRP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20301">
                <a:tc>
                  <a:txBody>
                    <a:bodyPr/>
                    <a:lstStyle/>
                    <a:p>
                      <a:pPr algn="ctr" fontAlgn="ctr"/>
                      <a:r>
                        <a:rPr lang="ru-RU" sz="1600" b="0" i="0" u="none" strike="noStrike">
                          <a:solidFill>
                            <a:srgbClr val="000000"/>
                          </a:solidFill>
                          <a:latin typeface="Times New Roman"/>
                        </a:rPr>
                        <a:t>6</a:t>
                      </a:r>
                    </a:p>
                  </a:txBody>
                  <a:tcPr marL="5087" marR="5087" marT="508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fontAlgn="ctr"/>
                      <a:r>
                        <a:rPr lang="ru-RU" sz="1600" b="1" i="1" u="none" strike="noStrike" dirty="0" err="1">
                          <a:solidFill>
                            <a:srgbClr val="000000"/>
                          </a:solidFill>
                          <a:latin typeface="Times New Roman"/>
                        </a:rPr>
                        <a:t>Кочетовское</a:t>
                      </a:r>
                      <a:r>
                        <a:rPr lang="ru-RU" sz="1600" b="1" i="1" u="none" strike="noStrike" dirty="0">
                          <a:solidFill>
                            <a:srgbClr val="000000"/>
                          </a:solidFill>
                          <a:latin typeface="Times New Roman"/>
                        </a:rPr>
                        <a:t> сельское поселение</a:t>
                      </a:r>
                    </a:p>
                  </a:txBody>
                  <a:tcPr marL="5087" marR="5087" marT="508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ru-RU" sz="1600" b="1" i="0" u="none" strike="noStrike" dirty="0" smtClean="0">
                          <a:solidFill>
                            <a:schemeClr val="tx2">
                              <a:lumMod val="75000"/>
                            </a:schemeClr>
                          </a:solidFill>
                          <a:latin typeface="Times New Roman"/>
                        </a:rPr>
                        <a:t>844</a:t>
                      </a:r>
                      <a:endParaRPr lang="ru-RU" sz="1600" b="1" i="0" u="none" strike="noStrike" dirty="0">
                        <a:solidFill>
                          <a:schemeClr val="tx2">
                            <a:lumMod val="75000"/>
                          </a:schemeClr>
                        </a:solidFill>
                        <a:latin typeface="Times New Roman"/>
                      </a:endParaRP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ru-RU" sz="1600" b="1" i="0" u="none" strike="noStrike" dirty="0" smtClean="0">
                          <a:solidFill>
                            <a:schemeClr val="tx2">
                              <a:lumMod val="75000"/>
                            </a:schemeClr>
                          </a:solidFill>
                          <a:latin typeface="Times New Roman"/>
                        </a:rPr>
                        <a:t>518</a:t>
                      </a:r>
                      <a:endParaRPr lang="ru-RU" sz="1600" b="1" i="0" u="none" strike="noStrike" dirty="0">
                        <a:solidFill>
                          <a:schemeClr val="tx2">
                            <a:lumMod val="75000"/>
                          </a:schemeClr>
                        </a:solidFill>
                        <a:latin typeface="Times New Roman"/>
                      </a:endParaRP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20301">
                <a:tc>
                  <a:txBody>
                    <a:bodyPr/>
                    <a:lstStyle/>
                    <a:p>
                      <a:pPr algn="ctr" fontAlgn="ctr"/>
                      <a:r>
                        <a:rPr lang="ru-RU" sz="1600" b="0" i="0" u="none" strike="noStrike">
                          <a:solidFill>
                            <a:srgbClr val="000000"/>
                          </a:solidFill>
                          <a:latin typeface="Times New Roman"/>
                        </a:rPr>
                        <a:t>7</a:t>
                      </a:r>
                    </a:p>
                  </a:txBody>
                  <a:tcPr marL="5087" marR="5087" marT="508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fontAlgn="ctr"/>
                      <a:r>
                        <a:rPr lang="ru-RU" sz="1600" b="1" i="1" u="none" strike="noStrike">
                          <a:solidFill>
                            <a:srgbClr val="000000"/>
                          </a:solidFill>
                          <a:latin typeface="Times New Roman"/>
                        </a:rPr>
                        <a:t>Новогремяченское сельское поселение</a:t>
                      </a:r>
                    </a:p>
                  </a:txBody>
                  <a:tcPr marL="5087" marR="5087" marT="508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ru-RU" sz="1600" b="1" i="0" u="none" strike="noStrike" dirty="0" smtClean="0">
                          <a:solidFill>
                            <a:schemeClr val="tx2">
                              <a:lumMod val="75000"/>
                            </a:schemeClr>
                          </a:solidFill>
                          <a:latin typeface="Times New Roman"/>
                        </a:rPr>
                        <a:t>510</a:t>
                      </a:r>
                      <a:endParaRPr lang="ru-RU" sz="1600" b="1" i="0" u="none" strike="noStrike" dirty="0">
                        <a:solidFill>
                          <a:schemeClr val="tx2">
                            <a:lumMod val="75000"/>
                          </a:schemeClr>
                        </a:solidFill>
                        <a:latin typeface="Times New Roman"/>
                      </a:endParaRP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ru-RU" sz="1600" b="1" i="0" u="none" strike="noStrike" dirty="0" smtClean="0">
                          <a:solidFill>
                            <a:schemeClr val="tx2">
                              <a:lumMod val="75000"/>
                            </a:schemeClr>
                          </a:solidFill>
                          <a:latin typeface="Times New Roman"/>
                        </a:rPr>
                        <a:t>396</a:t>
                      </a:r>
                      <a:endParaRPr lang="ru-RU" sz="1600" b="1" i="0" u="none" strike="noStrike" dirty="0">
                        <a:solidFill>
                          <a:schemeClr val="tx2">
                            <a:lumMod val="75000"/>
                          </a:schemeClr>
                        </a:solidFill>
                        <a:latin typeface="Times New Roman"/>
                      </a:endParaRP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20301">
                <a:tc>
                  <a:txBody>
                    <a:bodyPr/>
                    <a:lstStyle/>
                    <a:p>
                      <a:pPr algn="ctr" fontAlgn="ctr"/>
                      <a:r>
                        <a:rPr lang="ru-RU" sz="1600" b="0" i="0" u="none" strike="noStrike">
                          <a:solidFill>
                            <a:srgbClr val="000000"/>
                          </a:solidFill>
                          <a:latin typeface="Times New Roman"/>
                        </a:rPr>
                        <a:t>8</a:t>
                      </a:r>
                    </a:p>
                  </a:txBody>
                  <a:tcPr marL="5087" marR="5087" marT="508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fontAlgn="ctr"/>
                      <a:r>
                        <a:rPr lang="ru-RU" sz="1600" b="1" i="1" u="none" strike="noStrike">
                          <a:solidFill>
                            <a:srgbClr val="000000"/>
                          </a:solidFill>
                          <a:latin typeface="Times New Roman"/>
                        </a:rPr>
                        <a:t>Оськинское сельское поселение</a:t>
                      </a:r>
                    </a:p>
                  </a:txBody>
                  <a:tcPr marL="5087" marR="5087" marT="508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ru-RU" sz="1600" b="1" i="0" u="none" strike="noStrike" dirty="0" smtClean="0">
                          <a:solidFill>
                            <a:schemeClr val="tx2">
                              <a:lumMod val="75000"/>
                            </a:schemeClr>
                          </a:solidFill>
                          <a:latin typeface="Times New Roman"/>
                        </a:rPr>
                        <a:t>595</a:t>
                      </a:r>
                      <a:endParaRPr lang="ru-RU" sz="1600" b="1" i="0" u="none" strike="noStrike" dirty="0">
                        <a:solidFill>
                          <a:schemeClr val="tx2">
                            <a:lumMod val="75000"/>
                          </a:schemeClr>
                        </a:solidFill>
                        <a:latin typeface="Times New Roman"/>
                      </a:endParaRP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ru-RU" sz="1600" b="1" i="0" u="none" strike="noStrike" dirty="0" smtClean="0">
                          <a:solidFill>
                            <a:schemeClr val="tx2">
                              <a:lumMod val="75000"/>
                            </a:schemeClr>
                          </a:solidFill>
                          <a:latin typeface="Times New Roman"/>
                        </a:rPr>
                        <a:t>513</a:t>
                      </a:r>
                      <a:endParaRPr lang="ru-RU" sz="1600" b="1" i="0" u="none" strike="noStrike" dirty="0">
                        <a:solidFill>
                          <a:schemeClr val="tx2">
                            <a:lumMod val="75000"/>
                          </a:schemeClr>
                        </a:solidFill>
                        <a:latin typeface="Times New Roman"/>
                      </a:endParaRP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20301">
                <a:tc>
                  <a:txBody>
                    <a:bodyPr/>
                    <a:lstStyle/>
                    <a:p>
                      <a:pPr algn="ctr" fontAlgn="ctr"/>
                      <a:r>
                        <a:rPr lang="ru-RU" sz="1600" b="0" i="0" u="none" strike="noStrike">
                          <a:solidFill>
                            <a:srgbClr val="000000"/>
                          </a:solidFill>
                          <a:latin typeface="Times New Roman"/>
                        </a:rPr>
                        <a:t>9</a:t>
                      </a:r>
                    </a:p>
                  </a:txBody>
                  <a:tcPr marL="5087" marR="5087" marT="508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fontAlgn="ctr"/>
                      <a:r>
                        <a:rPr lang="ru-RU" sz="1600" b="1" i="1" u="none" strike="noStrike">
                          <a:solidFill>
                            <a:srgbClr val="000000"/>
                          </a:solidFill>
                          <a:latin typeface="Times New Roman"/>
                        </a:rPr>
                        <a:t>Петинское сельское поселение</a:t>
                      </a:r>
                    </a:p>
                  </a:txBody>
                  <a:tcPr marL="5087" marR="5087" marT="508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ru-RU" sz="1600" b="1" i="0" u="none" strike="noStrike" dirty="0">
                          <a:solidFill>
                            <a:schemeClr val="tx2">
                              <a:lumMod val="75000"/>
                            </a:schemeClr>
                          </a:solidFill>
                          <a:latin typeface="Times New Roman"/>
                        </a:rPr>
                        <a:t>1 198 </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ru-RU" sz="1600" b="1" i="0" u="none" strike="noStrike" dirty="0" smtClean="0">
                          <a:solidFill>
                            <a:schemeClr val="tx2">
                              <a:lumMod val="75000"/>
                            </a:schemeClr>
                          </a:solidFill>
                          <a:latin typeface="Times New Roman"/>
                        </a:rPr>
                        <a:t>1 152</a:t>
                      </a:r>
                      <a:endParaRPr lang="ru-RU" sz="1600" b="1" i="0" u="none" strike="noStrike" dirty="0">
                        <a:solidFill>
                          <a:schemeClr val="tx2">
                            <a:lumMod val="75000"/>
                          </a:schemeClr>
                        </a:solidFill>
                        <a:latin typeface="Times New Roman"/>
                      </a:endParaRP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20301">
                <a:tc>
                  <a:txBody>
                    <a:bodyPr/>
                    <a:lstStyle/>
                    <a:p>
                      <a:pPr algn="ctr" fontAlgn="ctr"/>
                      <a:r>
                        <a:rPr lang="ru-RU" sz="1600" b="0" i="0" u="none" strike="noStrike">
                          <a:solidFill>
                            <a:srgbClr val="000000"/>
                          </a:solidFill>
                          <a:latin typeface="Times New Roman"/>
                        </a:rPr>
                        <a:t>10</a:t>
                      </a:r>
                    </a:p>
                  </a:txBody>
                  <a:tcPr marL="5087" marR="5087" marT="508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fontAlgn="ctr"/>
                      <a:r>
                        <a:rPr lang="ru-RU" sz="1600" b="1" i="1" u="none" strike="noStrike">
                          <a:solidFill>
                            <a:srgbClr val="000000"/>
                          </a:solidFill>
                          <a:latin typeface="Times New Roman"/>
                        </a:rPr>
                        <a:t>Семидесятское сельское поселение</a:t>
                      </a:r>
                    </a:p>
                  </a:txBody>
                  <a:tcPr marL="5087" marR="5087" marT="508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ru-RU" sz="1600" b="1" i="0" u="none" strike="noStrike" dirty="0">
                          <a:solidFill>
                            <a:schemeClr val="tx2">
                              <a:lumMod val="75000"/>
                            </a:schemeClr>
                          </a:solidFill>
                          <a:latin typeface="Times New Roman"/>
                        </a:rPr>
                        <a:t>23 </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ru-RU" sz="1600" b="1" i="0" u="none" strike="noStrike" dirty="0" smtClean="0">
                          <a:solidFill>
                            <a:schemeClr val="tx2">
                              <a:lumMod val="75000"/>
                            </a:schemeClr>
                          </a:solidFill>
                          <a:latin typeface="Times New Roman"/>
                        </a:rPr>
                        <a:t>35 </a:t>
                      </a:r>
                      <a:endParaRPr lang="ru-RU" sz="1600" b="1" i="0" u="none" strike="noStrike" dirty="0">
                        <a:solidFill>
                          <a:schemeClr val="tx2">
                            <a:lumMod val="75000"/>
                          </a:schemeClr>
                        </a:solidFill>
                        <a:latin typeface="Times New Roman"/>
                      </a:endParaRP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20301">
                <a:tc>
                  <a:txBody>
                    <a:bodyPr/>
                    <a:lstStyle/>
                    <a:p>
                      <a:pPr algn="ctr" fontAlgn="ctr"/>
                      <a:r>
                        <a:rPr lang="ru-RU" sz="1600" b="0" i="0" u="none" strike="noStrike">
                          <a:solidFill>
                            <a:srgbClr val="000000"/>
                          </a:solidFill>
                          <a:latin typeface="Times New Roman"/>
                        </a:rPr>
                        <a:t>11</a:t>
                      </a:r>
                    </a:p>
                  </a:txBody>
                  <a:tcPr marL="5087" marR="5087" marT="508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fontAlgn="ctr"/>
                      <a:r>
                        <a:rPr lang="ru-RU" sz="1600" b="1" i="1" u="none" strike="noStrike" dirty="0" err="1">
                          <a:solidFill>
                            <a:srgbClr val="000000"/>
                          </a:solidFill>
                          <a:latin typeface="Times New Roman"/>
                        </a:rPr>
                        <a:t>Староникольское</a:t>
                      </a:r>
                      <a:r>
                        <a:rPr lang="ru-RU" sz="1600" b="1" i="1" u="none" strike="noStrike" dirty="0">
                          <a:solidFill>
                            <a:srgbClr val="000000"/>
                          </a:solidFill>
                          <a:latin typeface="Times New Roman"/>
                        </a:rPr>
                        <a:t> сельское поселение</a:t>
                      </a:r>
                    </a:p>
                  </a:txBody>
                  <a:tcPr marL="5087" marR="5087" marT="508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ru-RU" sz="1600" b="1" i="0" u="none" strike="noStrike" dirty="0" smtClean="0">
                          <a:solidFill>
                            <a:schemeClr val="tx2">
                              <a:lumMod val="75000"/>
                            </a:schemeClr>
                          </a:solidFill>
                          <a:latin typeface="Times New Roman"/>
                        </a:rPr>
                        <a:t>0,0</a:t>
                      </a:r>
                      <a:endParaRPr lang="ru-RU" sz="1600" b="1" i="0" u="none" strike="noStrike" dirty="0">
                        <a:solidFill>
                          <a:schemeClr val="tx2">
                            <a:lumMod val="75000"/>
                          </a:schemeClr>
                        </a:solidFill>
                        <a:latin typeface="Times New Roman"/>
                      </a:endParaRP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ru-RU" sz="1600" b="1" i="0" u="none" strike="noStrike" dirty="0" smtClean="0">
                          <a:solidFill>
                            <a:schemeClr val="tx2">
                              <a:lumMod val="75000"/>
                            </a:schemeClr>
                          </a:solidFill>
                          <a:latin typeface="Times New Roman"/>
                        </a:rPr>
                        <a:t>0,0</a:t>
                      </a:r>
                      <a:endParaRPr lang="ru-RU" sz="1600" b="1" i="0" u="none" strike="noStrike" dirty="0">
                        <a:solidFill>
                          <a:schemeClr val="tx2">
                            <a:lumMod val="75000"/>
                          </a:schemeClr>
                        </a:solidFill>
                        <a:latin typeface="Times New Roman"/>
                      </a:endParaRP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20301">
                <a:tc>
                  <a:txBody>
                    <a:bodyPr/>
                    <a:lstStyle/>
                    <a:p>
                      <a:pPr algn="ctr" fontAlgn="ctr"/>
                      <a:r>
                        <a:rPr lang="ru-RU" sz="1600" b="0" i="0" u="none" strike="noStrike">
                          <a:solidFill>
                            <a:srgbClr val="000000"/>
                          </a:solidFill>
                          <a:latin typeface="Times New Roman"/>
                        </a:rPr>
                        <a:t>12</a:t>
                      </a:r>
                    </a:p>
                  </a:txBody>
                  <a:tcPr marL="5087" marR="5087" marT="508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fontAlgn="ctr"/>
                      <a:r>
                        <a:rPr lang="ru-RU" sz="1600" b="1" i="1" u="none" strike="noStrike">
                          <a:solidFill>
                            <a:srgbClr val="000000"/>
                          </a:solidFill>
                          <a:latin typeface="Times New Roman"/>
                        </a:rPr>
                        <a:t>Яблоченское сельское поселение</a:t>
                      </a:r>
                    </a:p>
                  </a:txBody>
                  <a:tcPr marL="5087" marR="5087" marT="508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ru-RU" sz="1600" b="1" i="0" u="none" strike="noStrike" dirty="0">
                          <a:solidFill>
                            <a:schemeClr val="tx2">
                              <a:lumMod val="75000"/>
                            </a:schemeClr>
                          </a:solidFill>
                          <a:latin typeface="Times New Roman"/>
                        </a:rPr>
                        <a:t>695 </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ru-RU" sz="1600" b="1" i="0" u="none" strike="noStrike" dirty="0" smtClean="0">
                          <a:solidFill>
                            <a:schemeClr val="tx2">
                              <a:lumMod val="75000"/>
                            </a:schemeClr>
                          </a:solidFill>
                          <a:latin typeface="Times New Roman"/>
                        </a:rPr>
                        <a:t>422</a:t>
                      </a:r>
                      <a:endParaRPr lang="ru-RU" sz="1600" b="1" i="0" u="none" strike="noStrike" dirty="0">
                        <a:solidFill>
                          <a:schemeClr val="tx2">
                            <a:lumMod val="75000"/>
                          </a:schemeClr>
                        </a:solidFill>
                        <a:latin typeface="Times New Roman"/>
                      </a:endParaRP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10595">
                <a:tc>
                  <a:txBody>
                    <a:bodyPr/>
                    <a:lstStyle/>
                    <a:p>
                      <a:pPr algn="just" fontAlgn="ctr"/>
                      <a:r>
                        <a:rPr lang="ru-RU" sz="1600" b="1" i="0" u="none" strike="noStrike">
                          <a:solidFill>
                            <a:srgbClr val="000000"/>
                          </a:solidFill>
                          <a:latin typeface="Times New Roman"/>
                        </a:rPr>
                        <a:t> </a:t>
                      </a:r>
                    </a:p>
                  </a:txBody>
                  <a:tcPr marL="5087" marR="5087" marT="508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fontAlgn="ctr"/>
                      <a:r>
                        <a:rPr lang="ru-RU" sz="1600" b="1" i="0" u="none" strike="noStrike">
                          <a:solidFill>
                            <a:srgbClr val="000000"/>
                          </a:solidFill>
                          <a:latin typeface="Times New Roman"/>
                        </a:rPr>
                        <a:t>ВСЕГО</a:t>
                      </a:r>
                    </a:p>
                  </a:txBody>
                  <a:tcPr marL="5087" marR="5087" marT="508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ru-RU" sz="1600" b="1" i="0" u="none" strike="noStrike" dirty="0" smtClean="0">
                          <a:solidFill>
                            <a:srgbClr val="002060"/>
                          </a:solidFill>
                          <a:effectLst/>
                          <a:latin typeface="Times New Roman" panose="02020603050405020304" pitchFamily="18" charset="0"/>
                          <a:cs typeface="Times New Roman" panose="02020603050405020304" pitchFamily="18" charset="0"/>
                        </a:rPr>
                        <a:t>4 890</a:t>
                      </a:r>
                      <a:endParaRPr lang="ru-RU" sz="1600" b="1" i="0" u="none" strike="noStrike" dirty="0">
                        <a:solidFill>
                          <a:srgbClr val="002060"/>
                        </a:solidFill>
                        <a:effectLst/>
                        <a:latin typeface="Times New Roman" panose="02020603050405020304" pitchFamily="18" charset="0"/>
                        <a:cs typeface="Times New Roman" panose="02020603050405020304" pitchFamily="18" charset="0"/>
                      </a:endParaRP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ru-RU" sz="1600" b="1" i="0" u="none" strike="noStrike" smtClean="0">
                          <a:solidFill>
                            <a:srgbClr val="002060"/>
                          </a:solidFill>
                          <a:effectLst/>
                          <a:latin typeface="Times New Roman" panose="02020603050405020304" pitchFamily="18" charset="0"/>
                          <a:cs typeface="Times New Roman" panose="02020603050405020304" pitchFamily="18" charset="0"/>
                        </a:rPr>
                        <a:t>4 440</a:t>
                      </a:r>
                      <a:endParaRPr lang="ru-RU" sz="1600" b="1" i="0" u="none" strike="noStrike" dirty="0">
                        <a:solidFill>
                          <a:srgbClr val="002060"/>
                        </a:solidFill>
                        <a:effectLst/>
                        <a:latin typeface="Times New Roman" panose="02020603050405020304" pitchFamily="18" charset="0"/>
                        <a:cs typeface="Times New Roman" panose="02020603050405020304" pitchFamily="18" charset="0"/>
                      </a:endParaRP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6" descr="Голубая тисненая бумага"/>
          <p:cNvSpPr>
            <a:spLocks noChangeArrowheads="1"/>
          </p:cNvSpPr>
          <p:nvPr/>
        </p:nvSpPr>
        <p:spPr bwMode="auto">
          <a:xfrm>
            <a:off x="0" y="574798"/>
            <a:ext cx="9144000" cy="4000528"/>
          </a:xfrm>
          <a:prstGeom prst="rect">
            <a:avLst/>
          </a:prstGeom>
          <a:solidFill>
            <a:srgbClr val="00FFFF"/>
          </a:solidFill>
          <a:ln w="9525">
            <a:solidFill>
              <a:schemeClr val="tx1"/>
            </a:solidFill>
            <a:miter lim="800000"/>
            <a:headEnd/>
            <a:tailEnd/>
          </a:ln>
        </p:spPr>
        <p:txBody>
          <a:bodyPr wrap="none" anchor="ctr"/>
          <a:lstStyle/>
          <a:p>
            <a:pPr eaLnBrk="0" hangingPunct="0"/>
            <a:endParaRPr lang="ru-RU" sz="2000" b="1" dirty="0">
              <a:solidFill>
                <a:srgbClr val="000000"/>
              </a:solidFill>
            </a:endParaRPr>
          </a:p>
          <a:p>
            <a:pPr eaLnBrk="0" hangingPunct="0"/>
            <a:endParaRPr lang="ru-RU" sz="2200" b="1" dirty="0">
              <a:solidFill>
                <a:srgbClr val="000000"/>
              </a:solidFill>
            </a:endParaRPr>
          </a:p>
          <a:p>
            <a:pPr eaLnBrk="0" hangingPunct="0">
              <a:spcAft>
                <a:spcPct val="30000"/>
              </a:spcAft>
              <a:buFont typeface="Wingdings" pitchFamily="2" charset="2"/>
              <a:buChar char="Ø"/>
            </a:pPr>
            <a:r>
              <a:rPr lang="ru-RU" sz="2800" b="1" dirty="0">
                <a:solidFill>
                  <a:srgbClr val="000000"/>
                </a:solidFill>
                <a:latin typeface="Times New Roman" pitchFamily="18" charset="0"/>
                <a:cs typeface="Times New Roman" pitchFamily="18" charset="0"/>
              </a:rPr>
              <a:t>Привлечены бюджетные  кредиты  </a:t>
            </a:r>
            <a:r>
              <a:rPr lang="ru-RU" sz="2800" b="1" dirty="0" smtClean="0">
                <a:solidFill>
                  <a:srgbClr val="000000"/>
                </a:solidFill>
                <a:latin typeface="Times New Roman" pitchFamily="18" charset="0"/>
                <a:cs typeface="Times New Roman" pitchFamily="18" charset="0"/>
              </a:rPr>
              <a:t>7 млн. руб.</a:t>
            </a:r>
          </a:p>
          <a:p>
            <a:pPr eaLnBrk="0" hangingPunct="0">
              <a:spcAft>
                <a:spcPct val="30000"/>
              </a:spcAft>
            </a:pPr>
            <a:r>
              <a:rPr lang="ru-RU" sz="2800" b="1" dirty="0" smtClean="0">
                <a:solidFill>
                  <a:srgbClr val="000000"/>
                </a:solidFill>
                <a:latin typeface="Times New Roman" pitchFamily="18" charset="0"/>
                <a:cs typeface="Times New Roman" pitchFamily="18" charset="0"/>
              </a:rPr>
              <a:t> </a:t>
            </a:r>
            <a:endParaRPr lang="ru-RU" sz="2800" b="1" dirty="0">
              <a:solidFill>
                <a:srgbClr val="000000"/>
              </a:solidFill>
              <a:latin typeface="Times New Roman" pitchFamily="18" charset="0"/>
              <a:cs typeface="Times New Roman" pitchFamily="18" charset="0"/>
            </a:endParaRPr>
          </a:p>
          <a:p>
            <a:pPr eaLnBrk="0" hangingPunct="0">
              <a:spcAft>
                <a:spcPct val="30000"/>
              </a:spcAft>
              <a:buFont typeface="Wingdings" pitchFamily="2" charset="2"/>
              <a:buChar char="Ø"/>
            </a:pPr>
            <a:r>
              <a:rPr lang="ru-RU" sz="2800" b="1" dirty="0">
                <a:solidFill>
                  <a:srgbClr val="000000"/>
                </a:solidFill>
                <a:latin typeface="Times New Roman" pitchFamily="18" charset="0"/>
                <a:cs typeface="Times New Roman" pitchFamily="18" charset="0"/>
              </a:rPr>
              <a:t>Погашены бюджетные кредиты  </a:t>
            </a:r>
            <a:r>
              <a:rPr lang="ru-RU" sz="2800" b="1" dirty="0" smtClean="0">
                <a:solidFill>
                  <a:srgbClr val="000000"/>
                </a:solidFill>
                <a:latin typeface="Times New Roman" pitchFamily="18" charset="0"/>
                <a:cs typeface="Times New Roman" pitchFamily="18" charset="0"/>
              </a:rPr>
              <a:t>0</a:t>
            </a:r>
            <a:r>
              <a:rPr lang="ru-RU" sz="2800" b="1" dirty="0" smtClean="0">
                <a:latin typeface="Times New Roman" pitchFamily="18" charset="0"/>
                <a:cs typeface="Times New Roman" pitchFamily="18" charset="0"/>
              </a:rPr>
              <a:t> </a:t>
            </a:r>
            <a:r>
              <a:rPr lang="ru-RU" sz="2800" b="1" dirty="0" smtClean="0">
                <a:solidFill>
                  <a:schemeClr val="tx2">
                    <a:lumMod val="75000"/>
                  </a:schemeClr>
                </a:solidFill>
                <a:latin typeface="Times New Roman" pitchFamily="18" charset="0"/>
                <a:cs typeface="Times New Roman" pitchFamily="18" charset="0"/>
              </a:rPr>
              <a:t>млн. руб</a:t>
            </a:r>
            <a:r>
              <a:rPr lang="ru-RU" sz="2800" b="1" dirty="0" smtClean="0">
                <a:solidFill>
                  <a:schemeClr val="bg1"/>
                </a:solidFill>
                <a:latin typeface="Times New Roman" pitchFamily="18" charset="0"/>
                <a:cs typeface="Times New Roman" pitchFamily="18" charset="0"/>
              </a:rPr>
              <a:t>.</a:t>
            </a:r>
            <a:endParaRPr lang="ru-RU" sz="2800" b="1" dirty="0">
              <a:solidFill>
                <a:schemeClr val="bg1"/>
              </a:solidFill>
              <a:latin typeface="Times New Roman" pitchFamily="18" charset="0"/>
              <a:cs typeface="Times New Roman" pitchFamily="18" charset="0"/>
            </a:endParaRPr>
          </a:p>
          <a:p>
            <a:pPr eaLnBrk="0" hangingPunct="0">
              <a:spcAft>
                <a:spcPct val="30000"/>
              </a:spcAft>
              <a:buFont typeface="Wingdings" pitchFamily="2" charset="2"/>
              <a:buChar char="Ø"/>
            </a:pPr>
            <a:endParaRPr lang="ru-RU" sz="2800" b="1" dirty="0" smtClean="0">
              <a:solidFill>
                <a:srgbClr val="000000"/>
              </a:solidFill>
              <a:latin typeface="Times New Roman" pitchFamily="18" charset="0"/>
              <a:cs typeface="Times New Roman" pitchFamily="18" charset="0"/>
            </a:endParaRPr>
          </a:p>
          <a:p>
            <a:pPr eaLnBrk="0" hangingPunct="0">
              <a:spcAft>
                <a:spcPct val="30000"/>
              </a:spcAft>
              <a:buFont typeface="Wingdings" pitchFamily="2" charset="2"/>
              <a:buChar char="Ø"/>
            </a:pPr>
            <a:r>
              <a:rPr lang="ru-RU" sz="2800" b="1" dirty="0" smtClean="0">
                <a:solidFill>
                  <a:srgbClr val="000000"/>
                </a:solidFill>
                <a:latin typeface="Times New Roman" pitchFamily="18" charset="0"/>
                <a:cs typeface="Times New Roman" pitchFamily="18" charset="0"/>
              </a:rPr>
              <a:t>Реструктуризированные обязательства –</a:t>
            </a:r>
          </a:p>
          <a:p>
            <a:pPr eaLnBrk="0" hangingPunct="0">
              <a:spcAft>
                <a:spcPct val="30000"/>
              </a:spcAft>
            </a:pPr>
            <a:r>
              <a:rPr lang="ru-RU" sz="2800" b="1" dirty="0" smtClean="0">
                <a:solidFill>
                  <a:srgbClr val="000000"/>
                </a:solidFill>
                <a:latin typeface="Times New Roman" pitchFamily="18" charset="0"/>
                <a:cs typeface="Times New Roman" pitchFamily="18" charset="0"/>
              </a:rPr>
              <a:t>7 млн. рублей.</a:t>
            </a:r>
            <a:endParaRPr lang="ru-RU" sz="2800" b="1" dirty="0">
              <a:solidFill>
                <a:srgbClr val="000000"/>
              </a:solidFill>
              <a:latin typeface="Times New Roman" pitchFamily="18" charset="0"/>
              <a:cs typeface="Times New Roman" pitchFamily="18" charset="0"/>
            </a:endParaRPr>
          </a:p>
          <a:p>
            <a:pPr eaLnBrk="0" hangingPunct="0">
              <a:spcAft>
                <a:spcPct val="30000"/>
              </a:spcAft>
              <a:buFont typeface="Wingdings" pitchFamily="2" charset="2"/>
              <a:buNone/>
            </a:pPr>
            <a:endParaRPr lang="ru-RU" sz="2800" b="1" dirty="0">
              <a:solidFill>
                <a:srgbClr val="000000"/>
              </a:solidFill>
            </a:endParaRPr>
          </a:p>
          <a:p>
            <a:pPr eaLnBrk="0" hangingPunct="0">
              <a:buFont typeface="Wingdings" pitchFamily="2" charset="2"/>
              <a:buNone/>
            </a:pPr>
            <a:endParaRPr lang="ru-RU" sz="2800" b="1" dirty="0"/>
          </a:p>
        </p:txBody>
      </p:sp>
      <p:sp>
        <p:nvSpPr>
          <p:cNvPr id="68611" name="Rectangle 7"/>
          <p:cNvSpPr>
            <a:spLocks noChangeArrowheads="1"/>
          </p:cNvSpPr>
          <p:nvPr/>
        </p:nvSpPr>
        <p:spPr bwMode="auto">
          <a:xfrm>
            <a:off x="0" y="4581525"/>
            <a:ext cx="9144000" cy="2276475"/>
          </a:xfrm>
          <a:prstGeom prst="rect">
            <a:avLst/>
          </a:prstGeom>
          <a:solidFill>
            <a:srgbClr val="CACBE0"/>
          </a:solidFill>
          <a:ln w="9525">
            <a:solidFill>
              <a:srgbClr val="CACBE0"/>
            </a:solidFill>
            <a:miter lim="800000"/>
            <a:headEnd/>
            <a:tailEnd/>
          </a:ln>
        </p:spPr>
        <p:txBody>
          <a:bodyPr wrap="none" anchor="ctr"/>
          <a:lstStyle/>
          <a:p>
            <a:pPr algn="ctr" eaLnBrk="0" hangingPunct="0"/>
            <a:r>
              <a:rPr lang="ru-RU" sz="2200" dirty="0">
                <a:solidFill>
                  <a:srgbClr val="000000"/>
                </a:solidFill>
              </a:rPr>
              <a:t>        </a:t>
            </a:r>
          </a:p>
          <a:p>
            <a:pPr algn="ctr" eaLnBrk="0" hangingPunct="0"/>
            <a:r>
              <a:rPr lang="ru-RU" sz="2800" b="1" dirty="0">
                <a:solidFill>
                  <a:srgbClr val="000000"/>
                </a:solidFill>
                <a:latin typeface="Times New Roman" pitchFamily="18" charset="0"/>
              </a:rPr>
              <a:t>Задолженность по бюджетным ссудам и кредитам</a:t>
            </a:r>
          </a:p>
          <a:p>
            <a:pPr algn="ctr" eaLnBrk="0" hangingPunct="0"/>
            <a:r>
              <a:rPr lang="ru-RU" sz="2000" b="1" dirty="0">
                <a:solidFill>
                  <a:srgbClr val="000000"/>
                </a:solidFill>
                <a:latin typeface="Times New Roman" pitchFamily="18" charset="0"/>
              </a:rPr>
              <a:t>на </a:t>
            </a:r>
            <a:r>
              <a:rPr lang="ru-RU" sz="2000" b="1" dirty="0" smtClean="0">
                <a:solidFill>
                  <a:srgbClr val="000000"/>
                </a:solidFill>
                <a:latin typeface="Times New Roman" pitchFamily="18" charset="0"/>
              </a:rPr>
              <a:t>01.01.2022 </a:t>
            </a:r>
            <a:r>
              <a:rPr lang="ru-RU" sz="2000" b="1" dirty="0">
                <a:solidFill>
                  <a:srgbClr val="000000"/>
                </a:solidFill>
                <a:latin typeface="Times New Roman" pitchFamily="18" charset="0"/>
              </a:rPr>
              <a:t>год</a:t>
            </a:r>
            <a:r>
              <a:rPr lang="ru-RU" sz="2800" b="1" dirty="0">
                <a:solidFill>
                  <a:srgbClr val="000000"/>
                </a:solidFill>
                <a:latin typeface="Times New Roman" pitchFamily="18" charset="0"/>
              </a:rPr>
              <a:t> </a:t>
            </a:r>
            <a:r>
              <a:rPr lang="ru-RU" sz="2800" b="1" dirty="0" smtClean="0">
                <a:solidFill>
                  <a:srgbClr val="000000"/>
                </a:solidFill>
                <a:latin typeface="Times New Roman" pitchFamily="18" charset="0"/>
              </a:rPr>
              <a:t>– 7 млн. руб.</a:t>
            </a:r>
            <a:endParaRPr lang="ru-RU" sz="2800" b="1" dirty="0">
              <a:solidFill>
                <a:srgbClr val="000000"/>
              </a:solidFill>
              <a:latin typeface="Times New Roman" pitchFamily="18" charset="0"/>
            </a:endParaRPr>
          </a:p>
        </p:txBody>
      </p:sp>
      <p:sp>
        <p:nvSpPr>
          <p:cNvPr id="68612" name="AutoShape 8"/>
          <p:cNvSpPr>
            <a:spLocks noChangeArrowheads="1"/>
          </p:cNvSpPr>
          <p:nvPr/>
        </p:nvSpPr>
        <p:spPr bwMode="auto">
          <a:xfrm rot="1350234">
            <a:off x="580890" y="4397349"/>
            <a:ext cx="1706255" cy="703263"/>
          </a:xfrm>
          <a:custGeom>
            <a:avLst/>
            <a:gdLst>
              <a:gd name="T0" fmla="*/ 928938650 w 21600"/>
              <a:gd name="T1" fmla="*/ 0 h 21600"/>
              <a:gd name="T2" fmla="*/ 0 w 21600"/>
              <a:gd name="T3" fmla="*/ 372748920 h 21600"/>
              <a:gd name="T4" fmla="*/ 928938650 w 21600"/>
              <a:gd name="T5" fmla="*/ 745496799 h 21600"/>
              <a:gd name="T6" fmla="*/ 1212683645 w 21600"/>
              <a:gd name="T7" fmla="*/ 372748920 h 21600"/>
              <a:gd name="T8" fmla="*/ 17694720 60000 65536"/>
              <a:gd name="T9" fmla="*/ 11796480 60000 65536"/>
              <a:gd name="T10" fmla="*/ 5898240 60000 65536"/>
              <a:gd name="T11" fmla="*/ 0 60000 65536"/>
              <a:gd name="T12" fmla="*/ 3375 w 21600"/>
              <a:gd name="T13" fmla="*/ 4650 h 21600"/>
              <a:gd name="T14" fmla="*/ 18722 w 21600"/>
              <a:gd name="T15" fmla="*/ 16950 h 21600"/>
            </a:gdLst>
            <a:ahLst/>
            <a:cxnLst>
              <a:cxn ang="T8">
                <a:pos x="T0" y="T1"/>
              </a:cxn>
              <a:cxn ang="T9">
                <a:pos x="T2" y="T3"/>
              </a:cxn>
              <a:cxn ang="T10">
                <a:pos x="T4" y="T5"/>
              </a:cxn>
              <a:cxn ang="T11">
                <a:pos x="T6" y="T7"/>
              </a:cxn>
            </a:cxnLst>
            <a:rect l="T12" t="T13" r="T14" b="T15"/>
            <a:pathLst>
              <a:path w="21600" h="21600">
                <a:moveTo>
                  <a:pt x="16546" y="0"/>
                </a:moveTo>
                <a:lnTo>
                  <a:pt x="16546" y="4650"/>
                </a:lnTo>
                <a:lnTo>
                  <a:pt x="3375" y="4650"/>
                </a:lnTo>
                <a:lnTo>
                  <a:pt x="3375" y="16950"/>
                </a:lnTo>
                <a:lnTo>
                  <a:pt x="16546" y="16950"/>
                </a:lnTo>
                <a:lnTo>
                  <a:pt x="16546" y="21600"/>
                </a:lnTo>
                <a:lnTo>
                  <a:pt x="21600" y="10800"/>
                </a:lnTo>
                <a:close/>
              </a:path>
              <a:path w="21600" h="21600">
                <a:moveTo>
                  <a:pt x="1350" y="4650"/>
                </a:moveTo>
                <a:lnTo>
                  <a:pt x="1350" y="16950"/>
                </a:lnTo>
                <a:lnTo>
                  <a:pt x="2700" y="16950"/>
                </a:lnTo>
                <a:lnTo>
                  <a:pt x="2700" y="4650"/>
                </a:lnTo>
                <a:close/>
              </a:path>
              <a:path w="21600" h="21600">
                <a:moveTo>
                  <a:pt x="0" y="4650"/>
                </a:moveTo>
                <a:lnTo>
                  <a:pt x="0" y="16950"/>
                </a:lnTo>
                <a:lnTo>
                  <a:pt x="675" y="16950"/>
                </a:lnTo>
                <a:lnTo>
                  <a:pt x="675" y="4650"/>
                </a:lnTo>
                <a:close/>
              </a:path>
            </a:pathLst>
          </a:custGeom>
          <a:gradFill rotWithShape="1">
            <a:gsLst>
              <a:gs pos="0">
                <a:srgbClr val="363640"/>
              </a:gs>
              <a:gs pos="50000">
                <a:srgbClr val="ADAFCF"/>
              </a:gs>
              <a:gs pos="100000">
                <a:srgbClr val="363640"/>
              </a:gs>
            </a:gsLst>
            <a:lin ang="2700000" scaled="1"/>
          </a:gradFill>
          <a:ln w="9525">
            <a:solidFill>
              <a:srgbClr val="000000"/>
            </a:solidFill>
            <a:miter lim="800000"/>
            <a:headEnd/>
            <a:tailEnd/>
          </a:ln>
        </p:spPr>
        <p:txBody>
          <a:bodyPr wrap="none" anchor="ctr"/>
          <a:lstStyle/>
          <a:p>
            <a:pPr algn="ctr" eaLnBrk="0" hangingPunct="0"/>
            <a:endParaRPr lang="ru-RU"/>
          </a:p>
        </p:txBody>
      </p:sp>
      <p:sp>
        <p:nvSpPr>
          <p:cNvPr id="68613" name="Rectangle 5"/>
          <p:cNvSpPr>
            <a:spLocks noChangeArrowheads="1"/>
          </p:cNvSpPr>
          <p:nvPr/>
        </p:nvSpPr>
        <p:spPr bwMode="auto">
          <a:xfrm>
            <a:off x="0" y="0"/>
            <a:ext cx="9144000" cy="584775"/>
          </a:xfrm>
          <a:prstGeom prst="rect">
            <a:avLst/>
          </a:prstGeom>
          <a:solidFill>
            <a:schemeClr val="accent2">
              <a:lumMod val="40000"/>
              <a:lumOff val="60000"/>
            </a:schemeClr>
          </a:solidFill>
          <a:ln w="9525">
            <a:noFill/>
            <a:miter lim="800000"/>
            <a:headEnd/>
            <a:tailEnd/>
          </a:ln>
        </p:spPr>
        <p:txBody>
          <a:bodyPr wrap="square">
            <a:spAutoFit/>
          </a:bodyPr>
          <a:lstStyle/>
          <a:p>
            <a:pPr algn="ctr" eaLnBrk="0" hangingPunct="0"/>
            <a:r>
              <a:rPr lang="ru-RU" sz="3200" b="1" i="1" u="sng" dirty="0" smtClean="0">
                <a:latin typeface="Times New Roman" pitchFamily="18" charset="0"/>
                <a:cs typeface="Times New Roman" pitchFamily="18" charset="0"/>
              </a:rPr>
              <a:t>Изменения </a:t>
            </a:r>
            <a:r>
              <a:rPr lang="ru-RU" sz="3200" b="1" i="1" u="sng" dirty="0">
                <a:latin typeface="Times New Roman" pitchFamily="18" charset="0"/>
                <a:cs typeface="Times New Roman" pitchFamily="18" charset="0"/>
              </a:rPr>
              <a:t>долговых обязательств </a:t>
            </a:r>
            <a:r>
              <a:rPr lang="ru-RU" sz="3200" b="1" i="1" u="sng" dirty="0" smtClean="0">
                <a:latin typeface="Times New Roman" pitchFamily="18" charset="0"/>
                <a:cs typeface="Times New Roman" pitchFamily="18" charset="0"/>
              </a:rPr>
              <a:t>2021 г</a:t>
            </a:r>
            <a:endParaRPr lang="ru-RU" sz="3200" b="1" i="1" u="sng" dirty="0">
              <a:latin typeface="Times New Roman" pitchFamily="18" charset="0"/>
              <a:cs typeface="Times New Roman" pitchFamily="18" charset="0"/>
            </a:endParaRPr>
          </a:p>
        </p:txBody>
      </p:sp>
    </p:spTree>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0"/>
                                  </p:stCondLst>
                                  <p:childTnLst>
                                    <p:set>
                                      <p:cBhvr>
                                        <p:cTn id="6" dur="1" fill="hold">
                                          <p:stCondLst>
                                            <p:cond delay="0"/>
                                          </p:stCondLst>
                                        </p:cTn>
                                        <p:tgtEl>
                                          <p:spTgt spid="68613"/>
                                        </p:tgtEl>
                                        <p:attrNameLst>
                                          <p:attrName>style.visibility</p:attrName>
                                        </p:attrNameLst>
                                      </p:cBhvr>
                                      <p:to>
                                        <p:strVal val="visible"/>
                                      </p:to>
                                    </p:set>
                                    <p:anim calcmode="lin" valueType="num">
                                      <p:cBhvr>
                                        <p:cTn id="7" dur="500" fill="hold"/>
                                        <p:tgtEl>
                                          <p:spTgt spid="68613"/>
                                        </p:tgtEl>
                                        <p:attrNameLst>
                                          <p:attrName>ppt_w</p:attrName>
                                        </p:attrNameLst>
                                      </p:cBhvr>
                                      <p:tavLst>
                                        <p:tav tm="0">
                                          <p:val>
                                            <p:fltVal val="0"/>
                                          </p:val>
                                        </p:tav>
                                        <p:tav tm="100000">
                                          <p:val>
                                            <p:strVal val="#ppt_w"/>
                                          </p:val>
                                        </p:tav>
                                      </p:tavLst>
                                    </p:anim>
                                    <p:anim calcmode="lin" valueType="num">
                                      <p:cBhvr>
                                        <p:cTn id="8" dur="500" fill="hold"/>
                                        <p:tgtEl>
                                          <p:spTgt spid="68613"/>
                                        </p:tgtEl>
                                        <p:attrNameLst>
                                          <p:attrName>ppt_h</p:attrName>
                                        </p:attrNameLst>
                                      </p:cBhvr>
                                      <p:tavLst>
                                        <p:tav tm="0">
                                          <p:val>
                                            <p:fltVal val="0"/>
                                          </p:val>
                                        </p:tav>
                                        <p:tav tm="100000">
                                          <p:val>
                                            <p:strVal val="#ppt_h"/>
                                          </p:val>
                                        </p:tav>
                                      </p:tavLst>
                                    </p:anim>
                                    <p:animEffect transition="in" filter="fade">
                                      <p:cBhvr>
                                        <p:cTn id="9" dur="500"/>
                                        <p:tgtEl>
                                          <p:spTgt spid="68613"/>
                                        </p:tgtEl>
                                      </p:cBhvr>
                                    </p:animEffect>
                                  </p:childTnLst>
                                </p:cTn>
                              </p:par>
                            </p:childTnLst>
                          </p:cTn>
                        </p:par>
                        <p:par>
                          <p:cTn id="10" fill="hold">
                            <p:stCondLst>
                              <p:cond delay="500"/>
                            </p:stCondLst>
                            <p:childTnLst>
                              <p:par>
                                <p:cTn id="11" presetID="53" presetClass="entr" presetSubtype="0" fill="hold" nodeType="afterEffect">
                                  <p:stCondLst>
                                    <p:cond delay="0"/>
                                  </p:stCondLst>
                                  <p:childTnLst>
                                    <p:set>
                                      <p:cBhvr>
                                        <p:cTn id="12" dur="1" fill="hold">
                                          <p:stCondLst>
                                            <p:cond delay="0"/>
                                          </p:stCondLst>
                                        </p:cTn>
                                        <p:tgtEl>
                                          <p:spTgt spid="68610">
                                            <p:txEl>
                                              <p:pRg st="2" end="2"/>
                                            </p:txEl>
                                          </p:spTgt>
                                        </p:tgtEl>
                                        <p:attrNameLst>
                                          <p:attrName>style.visibility</p:attrName>
                                        </p:attrNameLst>
                                      </p:cBhvr>
                                      <p:to>
                                        <p:strVal val="visible"/>
                                      </p:to>
                                    </p:set>
                                    <p:anim calcmode="lin" valueType="num">
                                      <p:cBhvr>
                                        <p:cTn id="13" dur="500" fill="hold"/>
                                        <p:tgtEl>
                                          <p:spTgt spid="68610">
                                            <p:txEl>
                                              <p:pRg st="2" end="2"/>
                                            </p:txEl>
                                          </p:spTgt>
                                        </p:tgtEl>
                                        <p:attrNameLst>
                                          <p:attrName>ppt_w</p:attrName>
                                        </p:attrNameLst>
                                      </p:cBhvr>
                                      <p:tavLst>
                                        <p:tav tm="0">
                                          <p:val>
                                            <p:fltVal val="0"/>
                                          </p:val>
                                        </p:tav>
                                        <p:tav tm="100000">
                                          <p:val>
                                            <p:strVal val="#ppt_w"/>
                                          </p:val>
                                        </p:tav>
                                      </p:tavLst>
                                    </p:anim>
                                    <p:anim calcmode="lin" valueType="num">
                                      <p:cBhvr>
                                        <p:cTn id="14" dur="500" fill="hold"/>
                                        <p:tgtEl>
                                          <p:spTgt spid="68610">
                                            <p:txEl>
                                              <p:pRg st="2" end="2"/>
                                            </p:txEl>
                                          </p:spTgt>
                                        </p:tgtEl>
                                        <p:attrNameLst>
                                          <p:attrName>ppt_h</p:attrName>
                                        </p:attrNameLst>
                                      </p:cBhvr>
                                      <p:tavLst>
                                        <p:tav tm="0">
                                          <p:val>
                                            <p:fltVal val="0"/>
                                          </p:val>
                                        </p:tav>
                                        <p:tav tm="100000">
                                          <p:val>
                                            <p:strVal val="#ppt_h"/>
                                          </p:val>
                                        </p:tav>
                                      </p:tavLst>
                                    </p:anim>
                                    <p:animEffect transition="in" filter="fade">
                                      <p:cBhvr>
                                        <p:cTn id="15" dur="500"/>
                                        <p:tgtEl>
                                          <p:spTgt spid="68610">
                                            <p:txEl>
                                              <p:pRg st="2" end="2"/>
                                            </p:txEl>
                                          </p:spTgt>
                                        </p:tgtEl>
                                      </p:cBhvr>
                                    </p:animEffect>
                                  </p:childTnLst>
                                </p:cTn>
                              </p:par>
                            </p:childTnLst>
                          </p:cTn>
                        </p:par>
                        <p:par>
                          <p:cTn id="16" fill="hold">
                            <p:stCondLst>
                              <p:cond delay="1000"/>
                            </p:stCondLst>
                            <p:childTnLst>
                              <p:par>
                                <p:cTn id="17" presetID="53" presetClass="entr" presetSubtype="0" fill="hold" nodeType="afterEffect">
                                  <p:stCondLst>
                                    <p:cond delay="0"/>
                                  </p:stCondLst>
                                  <p:childTnLst>
                                    <p:set>
                                      <p:cBhvr>
                                        <p:cTn id="18" dur="1" fill="hold">
                                          <p:stCondLst>
                                            <p:cond delay="0"/>
                                          </p:stCondLst>
                                        </p:cTn>
                                        <p:tgtEl>
                                          <p:spTgt spid="68610">
                                            <p:txEl>
                                              <p:pRg st="3" end="3"/>
                                            </p:txEl>
                                          </p:spTgt>
                                        </p:tgtEl>
                                        <p:attrNameLst>
                                          <p:attrName>style.visibility</p:attrName>
                                        </p:attrNameLst>
                                      </p:cBhvr>
                                      <p:to>
                                        <p:strVal val="visible"/>
                                      </p:to>
                                    </p:set>
                                    <p:anim calcmode="lin" valueType="num">
                                      <p:cBhvr>
                                        <p:cTn id="19" dur="500" fill="hold"/>
                                        <p:tgtEl>
                                          <p:spTgt spid="68610">
                                            <p:txEl>
                                              <p:pRg st="3" end="3"/>
                                            </p:txEl>
                                          </p:spTgt>
                                        </p:tgtEl>
                                        <p:attrNameLst>
                                          <p:attrName>ppt_w</p:attrName>
                                        </p:attrNameLst>
                                      </p:cBhvr>
                                      <p:tavLst>
                                        <p:tav tm="0">
                                          <p:val>
                                            <p:fltVal val="0"/>
                                          </p:val>
                                        </p:tav>
                                        <p:tav tm="100000">
                                          <p:val>
                                            <p:strVal val="#ppt_w"/>
                                          </p:val>
                                        </p:tav>
                                      </p:tavLst>
                                    </p:anim>
                                    <p:anim calcmode="lin" valueType="num">
                                      <p:cBhvr>
                                        <p:cTn id="20" dur="500" fill="hold"/>
                                        <p:tgtEl>
                                          <p:spTgt spid="68610">
                                            <p:txEl>
                                              <p:pRg st="3" end="3"/>
                                            </p:txEl>
                                          </p:spTgt>
                                        </p:tgtEl>
                                        <p:attrNameLst>
                                          <p:attrName>ppt_h</p:attrName>
                                        </p:attrNameLst>
                                      </p:cBhvr>
                                      <p:tavLst>
                                        <p:tav tm="0">
                                          <p:val>
                                            <p:fltVal val="0"/>
                                          </p:val>
                                        </p:tav>
                                        <p:tav tm="100000">
                                          <p:val>
                                            <p:strVal val="#ppt_h"/>
                                          </p:val>
                                        </p:tav>
                                      </p:tavLst>
                                    </p:anim>
                                    <p:animEffect transition="in" filter="fade">
                                      <p:cBhvr>
                                        <p:cTn id="21" dur="500"/>
                                        <p:tgtEl>
                                          <p:spTgt spid="68610">
                                            <p:txEl>
                                              <p:pRg st="3" end="3"/>
                                            </p:txEl>
                                          </p:spTgt>
                                        </p:tgtEl>
                                      </p:cBhvr>
                                    </p:animEffect>
                                  </p:childTnLst>
                                </p:cTn>
                              </p:par>
                            </p:childTnLst>
                          </p:cTn>
                        </p:par>
                        <p:par>
                          <p:cTn id="22" fill="hold">
                            <p:stCondLst>
                              <p:cond delay="1500"/>
                            </p:stCondLst>
                            <p:childTnLst>
                              <p:par>
                                <p:cTn id="23" presetID="53" presetClass="entr" presetSubtype="0" fill="hold" nodeType="afterEffect">
                                  <p:stCondLst>
                                    <p:cond delay="0"/>
                                  </p:stCondLst>
                                  <p:childTnLst>
                                    <p:set>
                                      <p:cBhvr>
                                        <p:cTn id="24" dur="1" fill="hold">
                                          <p:stCondLst>
                                            <p:cond delay="0"/>
                                          </p:stCondLst>
                                        </p:cTn>
                                        <p:tgtEl>
                                          <p:spTgt spid="68610">
                                            <p:txEl>
                                              <p:pRg st="4" end="4"/>
                                            </p:txEl>
                                          </p:spTgt>
                                        </p:tgtEl>
                                        <p:attrNameLst>
                                          <p:attrName>style.visibility</p:attrName>
                                        </p:attrNameLst>
                                      </p:cBhvr>
                                      <p:to>
                                        <p:strVal val="visible"/>
                                      </p:to>
                                    </p:set>
                                    <p:anim calcmode="lin" valueType="num">
                                      <p:cBhvr>
                                        <p:cTn id="25" dur="500" fill="hold"/>
                                        <p:tgtEl>
                                          <p:spTgt spid="68610">
                                            <p:txEl>
                                              <p:pRg st="4" end="4"/>
                                            </p:txEl>
                                          </p:spTgt>
                                        </p:tgtEl>
                                        <p:attrNameLst>
                                          <p:attrName>ppt_w</p:attrName>
                                        </p:attrNameLst>
                                      </p:cBhvr>
                                      <p:tavLst>
                                        <p:tav tm="0">
                                          <p:val>
                                            <p:fltVal val="0"/>
                                          </p:val>
                                        </p:tav>
                                        <p:tav tm="100000">
                                          <p:val>
                                            <p:strVal val="#ppt_w"/>
                                          </p:val>
                                        </p:tav>
                                      </p:tavLst>
                                    </p:anim>
                                    <p:anim calcmode="lin" valueType="num">
                                      <p:cBhvr>
                                        <p:cTn id="26" dur="500" fill="hold"/>
                                        <p:tgtEl>
                                          <p:spTgt spid="68610">
                                            <p:txEl>
                                              <p:pRg st="4" end="4"/>
                                            </p:txEl>
                                          </p:spTgt>
                                        </p:tgtEl>
                                        <p:attrNameLst>
                                          <p:attrName>ppt_h</p:attrName>
                                        </p:attrNameLst>
                                      </p:cBhvr>
                                      <p:tavLst>
                                        <p:tav tm="0">
                                          <p:val>
                                            <p:fltVal val="0"/>
                                          </p:val>
                                        </p:tav>
                                        <p:tav tm="100000">
                                          <p:val>
                                            <p:strVal val="#ppt_h"/>
                                          </p:val>
                                        </p:tav>
                                      </p:tavLst>
                                    </p:anim>
                                    <p:animEffect transition="in" filter="fade">
                                      <p:cBhvr>
                                        <p:cTn id="27" dur="500"/>
                                        <p:tgtEl>
                                          <p:spTgt spid="68610">
                                            <p:txEl>
                                              <p:pRg st="4" end="4"/>
                                            </p:txEl>
                                          </p:spTgt>
                                        </p:tgtEl>
                                      </p:cBhvr>
                                    </p:animEffect>
                                  </p:childTnLst>
                                </p:cTn>
                              </p:par>
                            </p:childTnLst>
                          </p:cTn>
                        </p:par>
                        <p:par>
                          <p:cTn id="28" fill="hold">
                            <p:stCondLst>
                              <p:cond delay="2000"/>
                            </p:stCondLst>
                            <p:childTnLst>
                              <p:par>
                                <p:cTn id="29" presetID="53" presetClass="entr" presetSubtype="0" fill="hold" nodeType="afterEffect">
                                  <p:stCondLst>
                                    <p:cond delay="0"/>
                                  </p:stCondLst>
                                  <p:childTnLst>
                                    <p:set>
                                      <p:cBhvr>
                                        <p:cTn id="30" dur="1" fill="hold">
                                          <p:stCondLst>
                                            <p:cond delay="0"/>
                                          </p:stCondLst>
                                        </p:cTn>
                                        <p:tgtEl>
                                          <p:spTgt spid="68610">
                                            <p:txEl>
                                              <p:pRg st="6" end="6"/>
                                            </p:txEl>
                                          </p:spTgt>
                                        </p:tgtEl>
                                        <p:attrNameLst>
                                          <p:attrName>style.visibility</p:attrName>
                                        </p:attrNameLst>
                                      </p:cBhvr>
                                      <p:to>
                                        <p:strVal val="visible"/>
                                      </p:to>
                                    </p:set>
                                    <p:anim calcmode="lin" valueType="num">
                                      <p:cBhvr>
                                        <p:cTn id="31" dur="500" fill="hold"/>
                                        <p:tgtEl>
                                          <p:spTgt spid="68610">
                                            <p:txEl>
                                              <p:pRg st="6" end="6"/>
                                            </p:txEl>
                                          </p:spTgt>
                                        </p:tgtEl>
                                        <p:attrNameLst>
                                          <p:attrName>ppt_w</p:attrName>
                                        </p:attrNameLst>
                                      </p:cBhvr>
                                      <p:tavLst>
                                        <p:tav tm="0">
                                          <p:val>
                                            <p:fltVal val="0"/>
                                          </p:val>
                                        </p:tav>
                                        <p:tav tm="100000">
                                          <p:val>
                                            <p:strVal val="#ppt_w"/>
                                          </p:val>
                                        </p:tav>
                                      </p:tavLst>
                                    </p:anim>
                                    <p:anim calcmode="lin" valueType="num">
                                      <p:cBhvr>
                                        <p:cTn id="32" dur="500" fill="hold"/>
                                        <p:tgtEl>
                                          <p:spTgt spid="68610">
                                            <p:txEl>
                                              <p:pRg st="6" end="6"/>
                                            </p:txEl>
                                          </p:spTgt>
                                        </p:tgtEl>
                                        <p:attrNameLst>
                                          <p:attrName>ppt_h</p:attrName>
                                        </p:attrNameLst>
                                      </p:cBhvr>
                                      <p:tavLst>
                                        <p:tav tm="0">
                                          <p:val>
                                            <p:fltVal val="0"/>
                                          </p:val>
                                        </p:tav>
                                        <p:tav tm="100000">
                                          <p:val>
                                            <p:strVal val="#ppt_h"/>
                                          </p:val>
                                        </p:tav>
                                      </p:tavLst>
                                    </p:anim>
                                    <p:animEffect transition="in" filter="fade">
                                      <p:cBhvr>
                                        <p:cTn id="33" dur="500"/>
                                        <p:tgtEl>
                                          <p:spTgt spid="68610">
                                            <p:txEl>
                                              <p:pRg st="6" end="6"/>
                                            </p:txEl>
                                          </p:spTgt>
                                        </p:tgtEl>
                                      </p:cBhvr>
                                    </p:animEffect>
                                  </p:childTnLst>
                                </p:cTn>
                              </p:par>
                            </p:childTnLst>
                          </p:cTn>
                        </p:par>
                        <p:par>
                          <p:cTn id="34" fill="hold">
                            <p:stCondLst>
                              <p:cond delay="2500"/>
                            </p:stCondLst>
                            <p:childTnLst>
                              <p:par>
                                <p:cTn id="35" presetID="53" presetClass="entr" presetSubtype="0" fill="hold" nodeType="afterEffect">
                                  <p:stCondLst>
                                    <p:cond delay="0"/>
                                  </p:stCondLst>
                                  <p:childTnLst>
                                    <p:set>
                                      <p:cBhvr>
                                        <p:cTn id="36" dur="1" fill="hold">
                                          <p:stCondLst>
                                            <p:cond delay="0"/>
                                          </p:stCondLst>
                                        </p:cTn>
                                        <p:tgtEl>
                                          <p:spTgt spid="68610">
                                            <p:txEl>
                                              <p:pRg st="7" end="7"/>
                                            </p:txEl>
                                          </p:spTgt>
                                        </p:tgtEl>
                                        <p:attrNameLst>
                                          <p:attrName>style.visibility</p:attrName>
                                        </p:attrNameLst>
                                      </p:cBhvr>
                                      <p:to>
                                        <p:strVal val="visible"/>
                                      </p:to>
                                    </p:set>
                                    <p:anim calcmode="lin" valueType="num">
                                      <p:cBhvr>
                                        <p:cTn id="37" dur="500" fill="hold"/>
                                        <p:tgtEl>
                                          <p:spTgt spid="68610">
                                            <p:txEl>
                                              <p:pRg st="7" end="7"/>
                                            </p:txEl>
                                          </p:spTgt>
                                        </p:tgtEl>
                                        <p:attrNameLst>
                                          <p:attrName>ppt_w</p:attrName>
                                        </p:attrNameLst>
                                      </p:cBhvr>
                                      <p:tavLst>
                                        <p:tav tm="0">
                                          <p:val>
                                            <p:fltVal val="0"/>
                                          </p:val>
                                        </p:tav>
                                        <p:tav tm="100000">
                                          <p:val>
                                            <p:strVal val="#ppt_w"/>
                                          </p:val>
                                        </p:tav>
                                      </p:tavLst>
                                    </p:anim>
                                    <p:anim calcmode="lin" valueType="num">
                                      <p:cBhvr>
                                        <p:cTn id="38" dur="500" fill="hold"/>
                                        <p:tgtEl>
                                          <p:spTgt spid="68610">
                                            <p:txEl>
                                              <p:pRg st="7" end="7"/>
                                            </p:txEl>
                                          </p:spTgt>
                                        </p:tgtEl>
                                        <p:attrNameLst>
                                          <p:attrName>ppt_h</p:attrName>
                                        </p:attrNameLst>
                                      </p:cBhvr>
                                      <p:tavLst>
                                        <p:tav tm="0">
                                          <p:val>
                                            <p:fltVal val="0"/>
                                          </p:val>
                                        </p:tav>
                                        <p:tav tm="100000">
                                          <p:val>
                                            <p:strVal val="#ppt_h"/>
                                          </p:val>
                                        </p:tav>
                                      </p:tavLst>
                                    </p:anim>
                                    <p:animEffect transition="in" filter="fade">
                                      <p:cBhvr>
                                        <p:cTn id="39" dur="500"/>
                                        <p:tgtEl>
                                          <p:spTgt spid="68610">
                                            <p:txEl>
                                              <p:pRg st="7" end="7"/>
                                            </p:txEl>
                                          </p:spTgt>
                                        </p:tgtEl>
                                      </p:cBhvr>
                                    </p:animEffect>
                                  </p:childTnLst>
                                </p:cTn>
                              </p:par>
                            </p:childTnLst>
                          </p:cTn>
                        </p:par>
                        <p:par>
                          <p:cTn id="40" fill="hold">
                            <p:stCondLst>
                              <p:cond delay="3000"/>
                            </p:stCondLst>
                            <p:childTnLst>
                              <p:par>
                                <p:cTn id="41" presetID="53" presetClass="entr" presetSubtype="0" fill="hold" grpId="0" nodeType="afterEffect">
                                  <p:stCondLst>
                                    <p:cond delay="0"/>
                                  </p:stCondLst>
                                  <p:childTnLst>
                                    <p:set>
                                      <p:cBhvr>
                                        <p:cTn id="42" dur="1" fill="hold">
                                          <p:stCondLst>
                                            <p:cond delay="0"/>
                                          </p:stCondLst>
                                        </p:cTn>
                                        <p:tgtEl>
                                          <p:spTgt spid="68612"/>
                                        </p:tgtEl>
                                        <p:attrNameLst>
                                          <p:attrName>style.visibility</p:attrName>
                                        </p:attrNameLst>
                                      </p:cBhvr>
                                      <p:to>
                                        <p:strVal val="visible"/>
                                      </p:to>
                                    </p:set>
                                    <p:anim calcmode="lin" valueType="num">
                                      <p:cBhvr>
                                        <p:cTn id="43" dur="500" fill="hold"/>
                                        <p:tgtEl>
                                          <p:spTgt spid="68612"/>
                                        </p:tgtEl>
                                        <p:attrNameLst>
                                          <p:attrName>ppt_w</p:attrName>
                                        </p:attrNameLst>
                                      </p:cBhvr>
                                      <p:tavLst>
                                        <p:tav tm="0">
                                          <p:val>
                                            <p:fltVal val="0"/>
                                          </p:val>
                                        </p:tav>
                                        <p:tav tm="100000">
                                          <p:val>
                                            <p:strVal val="#ppt_w"/>
                                          </p:val>
                                        </p:tav>
                                      </p:tavLst>
                                    </p:anim>
                                    <p:anim calcmode="lin" valueType="num">
                                      <p:cBhvr>
                                        <p:cTn id="44" dur="500" fill="hold"/>
                                        <p:tgtEl>
                                          <p:spTgt spid="68612"/>
                                        </p:tgtEl>
                                        <p:attrNameLst>
                                          <p:attrName>ppt_h</p:attrName>
                                        </p:attrNameLst>
                                      </p:cBhvr>
                                      <p:tavLst>
                                        <p:tav tm="0">
                                          <p:val>
                                            <p:fltVal val="0"/>
                                          </p:val>
                                        </p:tav>
                                        <p:tav tm="100000">
                                          <p:val>
                                            <p:strVal val="#ppt_h"/>
                                          </p:val>
                                        </p:tav>
                                      </p:tavLst>
                                    </p:anim>
                                    <p:animEffect transition="in" filter="fade">
                                      <p:cBhvr>
                                        <p:cTn id="45" dur="500"/>
                                        <p:tgtEl>
                                          <p:spTgt spid="68612"/>
                                        </p:tgtEl>
                                      </p:cBhvr>
                                    </p:animEffect>
                                  </p:childTnLst>
                                </p:cTn>
                              </p:par>
                            </p:childTnLst>
                          </p:cTn>
                        </p:par>
                        <p:par>
                          <p:cTn id="46" fill="hold">
                            <p:stCondLst>
                              <p:cond delay="3500"/>
                            </p:stCondLst>
                            <p:childTnLst>
                              <p:par>
                                <p:cTn id="47" presetID="22" presetClass="entr" presetSubtype="4" fill="hold" nodeType="afterEffect">
                                  <p:stCondLst>
                                    <p:cond delay="0"/>
                                  </p:stCondLst>
                                  <p:childTnLst>
                                    <p:set>
                                      <p:cBhvr>
                                        <p:cTn id="48" dur="1" fill="hold">
                                          <p:stCondLst>
                                            <p:cond delay="0"/>
                                          </p:stCondLst>
                                        </p:cTn>
                                        <p:tgtEl>
                                          <p:spTgt spid="68611">
                                            <p:txEl>
                                              <p:pRg st="1" end="1"/>
                                            </p:txEl>
                                          </p:spTgt>
                                        </p:tgtEl>
                                        <p:attrNameLst>
                                          <p:attrName>style.visibility</p:attrName>
                                        </p:attrNameLst>
                                      </p:cBhvr>
                                      <p:to>
                                        <p:strVal val="visible"/>
                                      </p:to>
                                    </p:set>
                                    <p:animEffect transition="in" filter="wipe(down)">
                                      <p:cBhvr>
                                        <p:cTn id="49" dur="500"/>
                                        <p:tgtEl>
                                          <p:spTgt spid="68611">
                                            <p:txEl>
                                              <p:pRg st="1" end="1"/>
                                            </p:txEl>
                                          </p:spTgt>
                                        </p:tgtEl>
                                      </p:cBhvr>
                                    </p:animEffect>
                                  </p:childTnLst>
                                </p:cTn>
                              </p:par>
                            </p:childTnLst>
                          </p:cTn>
                        </p:par>
                        <p:par>
                          <p:cTn id="50" fill="hold">
                            <p:stCondLst>
                              <p:cond delay="4000"/>
                            </p:stCondLst>
                            <p:childTnLst>
                              <p:par>
                                <p:cTn id="51" presetID="22" presetClass="entr" presetSubtype="4" fill="hold" nodeType="afterEffect">
                                  <p:stCondLst>
                                    <p:cond delay="0"/>
                                  </p:stCondLst>
                                  <p:childTnLst>
                                    <p:set>
                                      <p:cBhvr>
                                        <p:cTn id="52" dur="1" fill="hold">
                                          <p:stCondLst>
                                            <p:cond delay="0"/>
                                          </p:stCondLst>
                                        </p:cTn>
                                        <p:tgtEl>
                                          <p:spTgt spid="68611">
                                            <p:txEl>
                                              <p:pRg st="2" end="2"/>
                                            </p:txEl>
                                          </p:spTgt>
                                        </p:tgtEl>
                                        <p:attrNameLst>
                                          <p:attrName>style.visibility</p:attrName>
                                        </p:attrNameLst>
                                      </p:cBhvr>
                                      <p:to>
                                        <p:strVal val="visible"/>
                                      </p:to>
                                    </p:set>
                                    <p:animEffect transition="in" filter="wipe(down)">
                                      <p:cBhvr>
                                        <p:cTn id="53" dur="500"/>
                                        <p:tgtEl>
                                          <p:spTgt spid="68611">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612" grpId="0" animBg="1"/>
      <p:bldP spid="68613" grpId="0" animBg="1"/>
    </p:bld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Диаграмма 4"/>
          <p:cNvGraphicFramePr/>
          <p:nvPr>
            <p:extLst>
              <p:ext uri="{D42A27DB-BD31-4B8C-83A1-F6EECF244321}">
                <p14:modId xmlns:p14="http://schemas.microsoft.com/office/powerpoint/2010/main" xmlns="" val="787276143"/>
              </p:ext>
            </p:extLst>
          </p:nvPr>
        </p:nvGraphicFramePr>
        <p:xfrm>
          <a:off x="472484" y="1569660"/>
          <a:ext cx="7882247" cy="4900552"/>
        </p:xfrm>
        <a:graphic>
          <a:graphicData uri="http://schemas.openxmlformats.org/drawingml/2006/chart">
            <c:chart xmlns:c="http://schemas.openxmlformats.org/drawingml/2006/chart" xmlns:r="http://schemas.openxmlformats.org/officeDocument/2006/relationships" r:id="rId2"/>
          </a:graphicData>
        </a:graphic>
      </p:graphicFrame>
      <p:sp>
        <p:nvSpPr>
          <p:cNvPr id="7" name="Прямоугольник 6"/>
          <p:cNvSpPr/>
          <p:nvPr/>
        </p:nvSpPr>
        <p:spPr>
          <a:xfrm>
            <a:off x="-1" y="0"/>
            <a:ext cx="9013372" cy="1569660"/>
          </a:xfrm>
          <a:prstGeom prst="rect">
            <a:avLst/>
          </a:prstGeom>
        </p:spPr>
        <p:txBody>
          <a:bodyPr wrap="square">
            <a:spAutoFit/>
          </a:bodyPr>
          <a:lstStyle/>
          <a:p>
            <a:pPr algn="ctr" eaLnBrk="0" hangingPunct="0">
              <a:defRPr/>
            </a:pPr>
            <a:r>
              <a:rPr lang="ru-RU" sz="3200" b="1" dirty="0" smtClean="0">
                <a:solidFill>
                  <a:srgbClr val="002060"/>
                </a:solidFill>
                <a:latin typeface="Times New Roman" panose="02020603050405020304" pitchFamily="18" charset="0"/>
                <a:cs typeface="Times New Roman" panose="02020603050405020304" pitchFamily="18" charset="0"/>
              </a:rPr>
              <a:t>Долговые обязательства Хохольского муниципального района перед областным бюджетом, млн. руб.</a:t>
            </a:r>
            <a:endParaRPr lang="ru-RU" sz="3200" b="1" dirty="0">
              <a:solidFill>
                <a:srgbClr val="002060"/>
              </a:solidFill>
              <a:latin typeface="Times New Roman" panose="02020603050405020304" pitchFamily="18" charset="0"/>
              <a:cs typeface="Times New Roman" panose="02020603050405020304" pitchFamily="18" charset="0"/>
            </a:endParaRPr>
          </a:p>
        </p:txBody>
      </p:sp>
    </p:spTree>
  </p:cSld>
  <p:clrMapOvr>
    <a:masterClrMapping/>
  </p:clrMapOvr>
  <p:transition/>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Овал 3"/>
          <p:cNvSpPr/>
          <p:nvPr/>
        </p:nvSpPr>
        <p:spPr>
          <a:xfrm>
            <a:off x="2819399" y="2040781"/>
            <a:ext cx="3225801" cy="1706760"/>
          </a:xfrm>
          <a:prstGeom prst="ellipse">
            <a:avLst/>
          </a:prstGeom>
          <a:gradFill>
            <a:gsLst>
              <a:gs pos="0">
                <a:schemeClr val="accent3">
                  <a:lumMod val="60000"/>
                  <a:lumOff val="40000"/>
                </a:schemeClr>
              </a:gs>
              <a:gs pos="100000">
                <a:schemeClr val="accent1">
                  <a:gamma/>
                  <a:shade val="46275"/>
                  <a:invGamma/>
                </a:schemeClr>
              </a:gs>
            </a:gsLst>
            <a:lin ang="54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000" b="1" dirty="0" smtClean="0">
                <a:solidFill>
                  <a:srgbClr val="FF0000"/>
                </a:solidFill>
                <a:latin typeface="Times New Roman" panose="02020603050405020304" pitchFamily="18" charset="0"/>
                <a:cs typeface="Times New Roman" panose="02020603050405020304" pitchFamily="18" charset="0"/>
              </a:rPr>
              <a:t>Муниципальный долг на 01.01.21г.</a:t>
            </a:r>
          </a:p>
          <a:p>
            <a:pPr algn="ctr"/>
            <a:r>
              <a:rPr lang="ru-RU" sz="2000" b="1" dirty="0" smtClean="0">
                <a:solidFill>
                  <a:srgbClr val="FF0000"/>
                </a:solidFill>
                <a:latin typeface="Times New Roman" panose="02020603050405020304" pitchFamily="18" charset="0"/>
                <a:cs typeface="Times New Roman" panose="02020603050405020304" pitchFamily="18" charset="0"/>
              </a:rPr>
              <a:t>отсутствует</a:t>
            </a:r>
            <a:endParaRPr lang="ru-RU" sz="1200" b="1" dirty="0">
              <a:solidFill>
                <a:srgbClr val="FF0000"/>
              </a:solidFill>
              <a:latin typeface="Times New Roman" panose="02020603050405020304" pitchFamily="18" charset="0"/>
              <a:cs typeface="Times New Roman" panose="02020603050405020304" pitchFamily="18" charset="0"/>
            </a:endParaRPr>
          </a:p>
        </p:txBody>
      </p:sp>
      <p:sp>
        <p:nvSpPr>
          <p:cNvPr id="7" name="Стрелка влево 6"/>
          <p:cNvSpPr/>
          <p:nvPr/>
        </p:nvSpPr>
        <p:spPr>
          <a:xfrm>
            <a:off x="517890" y="1354065"/>
            <a:ext cx="2301510" cy="2934653"/>
          </a:xfrm>
          <a:prstGeom prst="leftArrow">
            <a:avLst>
              <a:gd name="adj1" fmla="val 50000"/>
              <a:gd name="adj2" fmla="val 53826"/>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pPr algn="ctr"/>
            <a:r>
              <a:rPr lang="ru-RU" dirty="0" smtClean="0">
                <a:solidFill>
                  <a:srgbClr val="002060"/>
                </a:solidFill>
                <a:latin typeface="Times New Roman" panose="02020603050405020304" pitchFamily="18" charset="0"/>
                <a:cs typeface="Times New Roman" panose="02020603050405020304" pitchFamily="18" charset="0"/>
              </a:rPr>
              <a:t>Погашено кредитов поселениями  </a:t>
            </a:r>
            <a:r>
              <a:rPr lang="ru-RU" b="1" dirty="0" smtClean="0">
                <a:solidFill>
                  <a:srgbClr val="002060"/>
                </a:solidFill>
                <a:latin typeface="Times New Roman" panose="02020603050405020304" pitchFamily="18" charset="0"/>
                <a:cs typeface="Times New Roman" panose="02020603050405020304" pitchFamily="18" charset="0"/>
              </a:rPr>
              <a:t>1 119,8 </a:t>
            </a:r>
            <a:r>
              <a:rPr lang="ru-RU" dirty="0" smtClean="0">
                <a:solidFill>
                  <a:srgbClr val="002060"/>
                </a:solidFill>
                <a:latin typeface="Times New Roman" panose="02020603050405020304" pitchFamily="18" charset="0"/>
                <a:cs typeface="Times New Roman" panose="02020603050405020304" pitchFamily="18" charset="0"/>
              </a:rPr>
              <a:t>тыс. рублей</a:t>
            </a:r>
            <a:endParaRPr lang="ru-RU" dirty="0">
              <a:solidFill>
                <a:srgbClr val="002060"/>
              </a:solidFill>
              <a:latin typeface="Times New Roman" panose="02020603050405020304" pitchFamily="18" charset="0"/>
              <a:cs typeface="Times New Roman" panose="02020603050405020304" pitchFamily="18" charset="0"/>
            </a:endParaRPr>
          </a:p>
        </p:txBody>
      </p:sp>
      <p:sp>
        <p:nvSpPr>
          <p:cNvPr id="10" name="Text Box 3"/>
          <p:cNvSpPr txBox="1">
            <a:spLocks noChangeArrowheads="1"/>
          </p:cNvSpPr>
          <p:nvPr/>
        </p:nvSpPr>
        <p:spPr bwMode="auto">
          <a:xfrm>
            <a:off x="1123950" y="275492"/>
            <a:ext cx="6400800" cy="954107"/>
          </a:xfrm>
          <a:prstGeom prst="rect">
            <a:avLst/>
          </a:prstGeom>
          <a:gradFill rotWithShape="1">
            <a:gsLst>
              <a:gs pos="0">
                <a:schemeClr val="tx1">
                  <a:lumMod val="75000"/>
                </a:schemeClr>
              </a:gs>
              <a:gs pos="100000">
                <a:schemeClr val="accent1">
                  <a:gamma/>
                  <a:shade val="46275"/>
                  <a:invGamma/>
                </a:schemeClr>
              </a:gs>
            </a:gsLst>
            <a:lin ang="5400000" scaled="1"/>
          </a:gradFill>
          <a:ln>
            <a:noFill/>
          </a:ln>
          <a:effectLst/>
          <a:extLst/>
        </p:spPr>
        <p:txBody>
          <a:bodyPr wrap="square">
            <a:spAutoFit/>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lgn="ctr" fontAlgn="base">
              <a:spcBef>
                <a:spcPct val="50000"/>
              </a:spcBef>
              <a:spcAft>
                <a:spcPct val="0"/>
              </a:spcAft>
              <a:defRPr/>
            </a:pPr>
            <a:r>
              <a:rPr lang="ru-RU" altLang="ru-RU" sz="2800" b="1" dirty="0" smtClean="0">
                <a:solidFill>
                  <a:schemeClr val="accent1">
                    <a:lumMod val="20000"/>
                    <a:lumOff val="80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Изменение муниципального долга поселений</a:t>
            </a:r>
            <a:endParaRPr lang="ru-RU" altLang="ru-RU" sz="2800" b="1" dirty="0">
              <a:solidFill>
                <a:schemeClr val="accent1">
                  <a:lumMod val="20000"/>
                  <a:lumOff val="80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11" name="Стрелка влево 10"/>
          <p:cNvSpPr/>
          <p:nvPr/>
        </p:nvSpPr>
        <p:spPr>
          <a:xfrm>
            <a:off x="6045200" y="1487891"/>
            <a:ext cx="2286000" cy="2667000"/>
          </a:xfrm>
          <a:prstGeom prst="leftArrow">
            <a:avLst/>
          </a:prstGeom>
          <a:gradFill>
            <a:gsLst>
              <a:gs pos="0">
                <a:schemeClr val="accent2">
                  <a:lumMod val="40000"/>
                  <a:lumOff val="60000"/>
                </a:schemeClr>
              </a:gs>
              <a:gs pos="60000">
                <a:srgbClr val="66CCFF"/>
              </a:gs>
              <a:gs pos="100000">
                <a:schemeClr val="accent2">
                  <a:lumMod val="60000"/>
                </a:schemeClr>
              </a:gs>
            </a:gsLst>
            <a:path path="circle">
              <a:fillToRect l="50000" t="130000" r="50000" b="-30000"/>
            </a:path>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400" dirty="0" smtClean="0">
                <a:solidFill>
                  <a:srgbClr val="FF0000"/>
                </a:solidFill>
                <a:latin typeface="Times New Roman" panose="02020603050405020304" pitchFamily="18" charset="0"/>
                <a:cs typeface="Times New Roman" panose="02020603050405020304" pitchFamily="18" charset="0"/>
              </a:rPr>
              <a:t>Предоставлено кредитов поселениям              </a:t>
            </a:r>
            <a:r>
              <a:rPr lang="ru-RU" sz="1400" b="1" dirty="0" smtClean="0">
                <a:solidFill>
                  <a:srgbClr val="FF0000"/>
                </a:solidFill>
                <a:latin typeface="Times New Roman" panose="02020603050405020304" pitchFamily="18" charset="0"/>
                <a:cs typeface="Times New Roman" panose="02020603050405020304" pitchFamily="18" charset="0"/>
              </a:rPr>
              <a:t>19 935,0 </a:t>
            </a:r>
            <a:r>
              <a:rPr lang="ru-RU" sz="1400" dirty="0" smtClean="0">
                <a:solidFill>
                  <a:srgbClr val="FF0000"/>
                </a:solidFill>
                <a:latin typeface="Times New Roman" panose="02020603050405020304" pitchFamily="18" charset="0"/>
                <a:cs typeface="Times New Roman" panose="02020603050405020304" pitchFamily="18" charset="0"/>
              </a:rPr>
              <a:t>тыс. рублей</a:t>
            </a:r>
            <a:endParaRPr lang="ru-RU" sz="1400" dirty="0">
              <a:solidFill>
                <a:srgbClr val="FF0000"/>
              </a:solidFill>
              <a:latin typeface="Times New Roman" panose="02020603050405020304" pitchFamily="18" charset="0"/>
              <a:cs typeface="Times New Roman" panose="02020603050405020304" pitchFamily="18" charset="0"/>
            </a:endParaRPr>
          </a:p>
        </p:txBody>
      </p:sp>
      <p:sp>
        <p:nvSpPr>
          <p:cNvPr id="15" name="Прямоугольник с двумя скругленными противолежащими углами 14"/>
          <p:cNvSpPr/>
          <p:nvPr/>
        </p:nvSpPr>
        <p:spPr>
          <a:xfrm>
            <a:off x="1866276" y="4419836"/>
            <a:ext cx="4376263" cy="2137475"/>
          </a:xfrm>
          <a:prstGeom prst="round2DiagRect">
            <a:avLst/>
          </a:prstGeom>
          <a:gradFill flip="none" rotWithShape="1">
            <a:gsLst>
              <a:gs pos="0">
                <a:schemeClr val="tx1">
                  <a:lumMod val="75000"/>
                </a:schemeClr>
              </a:gs>
              <a:gs pos="35000">
                <a:schemeClr val="accent2">
                  <a:lumMod val="0"/>
                  <a:lumOff val="100000"/>
                </a:schemeClr>
              </a:gs>
              <a:gs pos="100000">
                <a:schemeClr val="accent2">
                  <a:lumMod val="100000"/>
                </a:schemeClr>
              </a:gs>
            </a:gsLst>
            <a:path path="circle">
              <a:fillToRect l="50000" t="-80000" r="50000" b="180000"/>
            </a:path>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ru-RU" b="1" dirty="0" smtClean="0">
                <a:solidFill>
                  <a:srgbClr val="003366"/>
                </a:solidFill>
                <a:latin typeface="Times New Roman" panose="02020603050405020304" pitchFamily="18" charset="0"/>
                <a:cs typeface="Times New Roman" panose="02020603050405020304" pitchFamily="18" charset="0"/>
              </a:rPr>
              <a:t>Реструктуризированные обязательства</a:t>
            </a:r>
            <a:endParaRPr lang="ru-RU" b="1" dirty="0">
              <a:solidFill>
                <a:srgbClr val="003366"/>
              </a:solidFill>
              <a:latin typeface="Times New Roman" panose="02020603050405020304" pitchFamily="18" charset="0"/>
              <a:cs typeface="Times New Roman" panose="02020603050405020304" pitchFamily="18" charset="0"/>
            </a:endParaRPr>
          </a:p>
          <a:p>
            <a:pPr algn="ctr">
              <a:lnSpc>
                <a:spcPct val="150000"/>
              </a:lnSpc>
            </a:pPr>
            <a:r>
              <a:rPr lang="ru-RU" b="1" dirty="0" smtClean="0">
                <a:solidFill>
                  <a:srgbClr val="003366"/>
                </a:solidFill>
                <a:latin typeface="Times New Roman" panose="02020603050405020304" pitchFamily="18" charset="0"/>
                <a:cs typeface="Times New Roman" panose="02020603050405020304" pitchFamily="18" charset="0"/>
              </a:rPr>
              <a:t>поселениям -  4 977,9 тыс. рублей </a:t>
            </a:r>
          </a:p>
          <a:p>
            <a:pPr algn="ctr">
              <a:lnSpc>
                <a:spcPct val="150000"/>
              </a:lnSpc>
            </a:pPr>
            <a:r>
              <a:rPr lang="ru-RU" b="1" dirty="0" smtClean="0">
                <a:solidFill>
                  <a:srgbClr val="003366"/>
                </a:solidFill>
                <a:latin typeface="Times New Roman" panose="02020603050405020304" pitchFamily="18" charset="0"/>
                <a:cs typeface="Times New Roman" panose="02020603050405020304" pitchFamily="18" charset="0"/>
              </a:rPr>
              <a:t>Муниципальный долг поселений на 01.01.2021г. 4 977,9 тыс. рублей</a:t>
            </a:r>
            <a:endParaRPr lang="ru-RU" b="1" dirty="0">
              <a:solidFill>
                <a:srgbClr val="003366"/>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xmlns="" val="3443687795"/>
      </p:ext>
    </p:extLst>
  </p:cSld>
  <p:clrMapOvr>
    <a:masterClrMapping/>
  </p:clrMapOvr>
  <p:transition spd="slow">
    <p:wip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2"/>
          <p:cNvSpPr>
            <a:spLocks noGrp="1" noChangeArrowheads="1"/>
          </p:cNvSpPr>
          <p:nvPr>
            <p:ph type="title"/>
          </p:nvPr>
        </p:nvSpPr>
        <p:spPr>
          <a:xfrm>
            <a:off x="1547664" y="109538"/>
            <a:ext cx="6453336" cy="563562"/>
          </a:xfrm>
          <a:gradFill flip="none" rotWithShape="1">
            <a:gsLst>
              <a:gs pos="0">
                <a:schemeClr val="accent2">
                  <a:lumMod val="40000"/>
                  <a:lumOff val="60000"/>
                </a:schemeClr>
              </a:gs>
              <a:gs pos="46000">
                <a:schemeClr val="accent2">
                  <a:lumMod val="95000"/>
                  <a:lumOff val="5000"/>
                </a:schemeClr>
              </a:gs>
              <a:gs pos="100000">
                <a:schemeClr val="accent2">
                  <a:lumMod val="60000"/>
                </a:schemeClr>
              </a:gs>
            </a:gsLst>
            <a:path path="circle">
              <a:fillToRect l="50000" t="130000" r="50000" b="-30000"/>
            </a:path>
            <a:tileRect/>
          </a:gradFill>
        </p:spPr>
        <p:txBody>
          <a:bodyPr>
            <a:noAutofit/>
          </a:bodyPr>
          <a:lstStyle/>
          <a:p>
            <a:r>
              <a:rPr lang="ru-RU" sz="2000" b="1" dirty="0">
                <a:solidFill>
                  <a:srgbClr val="C00000"/>
                </a:solidFill>
                <a:latin typeface="Times New Roman" pitchFamily="18" charset="0"/>
                <a:cs typeface="Times New Roman" pitchFamily="18" charset="0"/>
              </a:rPr>
              <a:t>Гражданин, его участие </a:t>
            </a:r>
            <a:r>
              <a:rPr lang="ru-RU" sz="2000" b="1" dirty="0" smtClean="0">
                <a:solidFill>
                  <a:srgbClr val="C00000"/>
                </a:solidFill>
                <a:latin typeface="Times New Roman" pitchFamily="18" charset="0"/>
                <a:cs typeface="Times New Roman" pitchFamily="18" charset="0"/>
              </a:rPr>
              <a:t>в </a:t>
            </a:r>
            <a:r>
              <a:rPr lang="ru-RU" sz="2000" b="1" dirty="0">
                <a:solidFill>
                  <a:srgbClr val="C00000"/>
                </a:solidFill>
                <a:latin typeface="Times New Roman" pitchFamily="18" charset="0"/>
                <a:cs typeface="Times New Roman" pitchFamily="18" charset="0"/>
              </a:rPr>
              <a:t>бюджетном процессе</a:t>
            </a:r>
            <a:endParaRPr lang="en-US" sz="2000" b="1" dirty="0">
              <a:solidFill>
                <a:srgbClr val="C00000"/>
              </a:solidFill>
              <a:latin typeface="Times New Roman" pitchFamily="18" charset="0"/>
              <a:cs typeface="Times New Roman" pitchFamily="18" charset="0"/>
            </a:endParaRPr>
          </a:p>
        </p:txBody>
      </p:sp>
      <p:sp>
        <p:nvSpPr>
          <p:cNvPr id="120" name="TextBox 119"/>
          <p:cNvSpPr txBox="1"/>
          <p:nvPr/>
        </p:nvSpPr>
        <p:spPr>
          <a:xfrm>
            <a:off x="1709682" y="1052738"/>
            <a:ext cx="2268252" cy="954107"/>
          </a:xfrm>
          <a:prstGeom prst="rect">
            <a:avLst/>
          </a:prstGeom>
          <a:solidFill>
            <a:schemeClr val="accent4">
              <a:lumMod val="60000"/>
              <a:lumOff val="4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spAutoFit/>
          </a:bodyPr>
          <a:lstStyle/>
          <a:p>
            <a:pPr algn="ctr" fontAlgn="base">
              <a:spcBef>
                <a:spcPct val="0"/>
              </a:spcBef>
              <a:spcAft>
                <a:spcPct val="0"/>
              </a:spcAft>
            </a:pPr>
            <a:r>
              <a:rPr lang="ru-RU" sz="1400" dirty="0">
                <a:solidFill>
                  <a:prstClr val="black"/>
                </a:solidFill>
                <a:latin typeface="Times New Roman" pitchFamily="18" charset="0"/>
                <a:cs typeface="Times New Roman" pitchFamily="18" charset="0"/>
              </a:rPr>
              <a:t>Помогает формировать доходную часть бюджета (налог на доходы физических лиц)</a:t>
            </a:r>
          </a:p>
        </p:txBody>
      </p:sp>
      <p:sp>
        <p:nvSpPr>
          <p:cNvPr id="123" name="TextBox 122"/>
          <p:cNvSpPr txBox="1"/>
          <p:nvPr/>
        </p:nvSpPr>
        <p:spPr>
          <a:xfrm>
            <a:off x="1331640" y="4509122"/>
            <a:ext cx="2970330" cy="2062103"/>
          </a:xfrm>
          <a:prstGeom prst="rect">
            <a:avLst/>
          </a:prstGeom>
          <a:solidFill>
            <a:schemeClr val="accent3">
              <a:lumMod val="60000"/>
              <a:lumOff val="4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spAutoFit/>
          </a:bodyPr>
          <a:lstStyle/>
          <a:p>
            <a:pPr algn="ctr" fontAlgn="base">
              <a:spcBef>
                <a:spcPct val="0"/>
              </a:spcBef>
              <a:spcAft>
                <a:spcPct val="0"/>
              </a:spcAft>
            </a:pPr>
            <a:r>
              <a:rPr lang="ru-RU" sz="1200" dirty="0">
                <a:solidFill>
                  <a:prstClr val="black"/>
                </a:solidFill>
                <a:latin typeface="Times New Roman" pitchFamily="18" charset="0"/>
                <a:cs typeface="Times New Roman" pitchFamily="18" charset="0"/>
              </a:rPr>
              <a:t>Получает социальные гарантии - расходная часть бюджета (образование, здравоохранение, социальные льготы и другие направления социальных гарантий населению)</a:t>
            </a:r>
          </a:p>
          <a:p>
            <a:pPr algn="ctr" fontAlgn="base">
              <a:spcBef>
                <a:spcPct val="0"/>
              </a:spcBef>
              <a:spcAft>
                <a:spcPct val="0"/>
              </a:spcAft>
            </a:pPr>
            <a:endParaRPr lang="ru-RU" sz="1200" dirty="0">
              <a:solidFill>
                <a:prstClr val="black"/>
              </a:solidFill>
              <a:latin typeface="Times New Roman" pitchFamily="18" charset="0"/>
              <a:cs typeface="Times New Roman" pitchFamily="18" charset="0"/>
            </a:endParaRPr>
          </a:p>
          <a:p>
            <a:pPr algn="ctr" fontAlgn="base">
              <a:spcBef>
                <a:spcPct val="0"/>
              </a:spcBef>
              <a:spcAft>
                <a:spcPct val="0"/>
              </a:spcAft>
            </a:pPr>
            <a:endParaRPr lang="ru-RU" sz="1400" dirty="0">
              <a:solidFill>
                <a:prstClr val="black"/>
              </a:solidFill>
              <a:latin typeface="Times New Roman" pitchFamily="18" charset="0"/>
              <a:cs typeface="Times New Roman" pitchFamily="18" charset="0"/>
            </a:endParaRPr>
          </a:p>
          <a:p>
            <a:pPr algn="ctr" fontAlgn="base">
              <a:spcBef>
                <a:spcPct val="0"/>
              </a:spcBef>
              <a:spcAft>
                <a:spcPct val="0"/>
              </a:spcAft>
            </a:pPr>
            <a:endParaRPr lang="ru-RU" sz="1400" dirty="0">
              <a:solidFill>
                <a:prstClr val="black"/>
              </a:solidFill>
              <a:latin typeface="Times New Roman" pitchFamily="18" charset="0"/>
              <a:cs typeface="Times New Roman" pitchFamily="18" charset="0"/>
            </a:endParaRPr>
          </a:p>
          <a:p>
            <a:pPr algn="ctr" fontAlgn="base">
              <a:spcBef>
                <a:spcPct val="0"/>
              </a:spcBef>
              <a:spcAft>
                <a:spcPct val="0"/>
              </a:spcAft>
            </a:pPr>
            <a:endParaRPr lang="ru-RU" sz="1400" dirty="0">
              <a:solidFill>
                <a:prstClr val="black"/>
              </a:solidFill>
              <a:latin typeface="Times New Roman" pitchFamily="18" charset="0"/>
              <a:cs typeface="Times New Roman" pitchFamily="18" charset="0"/>
            </a:endParaRPr>
          </a:p>
          <a:p>
            <a:pPr algn="ctr" fontAlgn="base">
              <a:spcBef>
                <a:spcPct val="0"/>
              </a:spcBef>
              <a:spcAft>
                <a:spcPct val="0"/>
              </a:spcAft>
            </a:pPr>
            <a:endParaRPr lang="ru-RU" sz="1400" dirty="0">
              <a:solidFill>
                <a:prstClr val="black"/>
              </a:solidFill>
              <a:latin typeface="Times New Roman" pitchFamily="18" charset="0"/>
              <a:cs typeface="Times New Roman" pitchFamily="18" charset="0"/>
            </a:endParaRPr>
          </a:p>
        </p:txBody>
      </p:sp>
      <p:sp>
        <p:nvSpPr>
          <p:cNvPr id="124" name="TextBox 123"/>
          <p:cNvSpPr txBox="1"/>
          <p:nvPr/>
        </p:nvSpPr>
        <p:spPr>
          <a:xfrm>
            <a:off x="1219200" y="2103143"/>
            <a:ext cx="3374994" cy="502027"/>
          </a:xfrm>
          <a:prstGeom prst="downArrow">
            <a:avLst>
              <a:gd name="adj1" fmla="val 71811"/>
              <a:gd name="adj2" fmla="val 62798"/>
            </a:avLst>
          </a:prstGeom>
          <a:solidFill>
            <a:schemeClr val="tx2">
              <a:lumMod val="90000"/>
            </a:schemeClr>
          </a:solidFill>
        </p:spPr>
        <p:txBody>
          <a:bodyPr wrap="square" rtlCol="0">
            <a:spAutoFit/>
          </a:bodyPr>
          <a:lstStyle/>
          <a:p>
            <a:pPr algn="ctr" fontAlgn="base">
              <a:spcBef>
                <a:spcPct val="0"/>
              </a:spcBef>
              <a:spcAft>
                <a:spcPct val="0"/>
              </a:spcAft>
            </a:pPr>
            <a:r>
              <a:rPr lang="ru-RU" sz="1200" b="1" dirty="0">
                <a:solidFill>
                  <a:srgbClr val="39639D">
                    <a:lumMod val="50000"/>
                  </a:srgbClr>
                </a:solidFill>
                <a:latin typeface="Times New Roman" pitchFamily="18" charset="0"/>
                <a:cs typeface="Times New Roman" pitchFamily="18" charset="0"/>
              </a:rPr>
              <a:t>КАК НАЛОГОПЛАТЕЛЬЩИК</a:t>
            </a:r>
          </a:p>
        </p:txBody>
      </p:sp>
      <p:cxnSp>
        <p:nvCxnSpPr>
          <p:cNvPr id="126" name="Прямая соединительная линия 125"/>
          <p:cNvCxnSpPr/>
          <p:nvPr/>
        </p:nvCxnSpPr>
        <p:spPr>
          <a:xfrm>
            <a:off x="4517994" y="908720"/>
            <a:ext cx="0" cy="5544616"/>
          </a:xfrm>
          <a:prstGeom prst="line">
            <a:avLst/>
          </a:prstGeom>
        </p:spPr>
        <p:style>
          <a:lnRef idx="1">
            <a:schemeClr val="accent1"/>
          </a:lnRef>
          <a:fillRef idx="0">
            <a:schemeClr val="accent1"/>
          </a:fillRef>
          <a:effectRef idx="0">
            <a:schemeClr val="accent1"/>
          </a:effectRef>
          <a:fontRef idx="minor">
            <a:schemeClr val="tx1"/>
          </a:fontRef>
        </p:style>
      </p:cxnSp>
      <p:sp>
        <p:nvSpPr>
          <p:cNvPr id="127" name="TextBox 126"/>
          <p:cNvSpPr txBox="1"/>
          <p:nvPr/>
        </p:nvSpPr>
        <p:spPr>
          <a:xfrm>
            <a:off x="1143000" y="3573018"/>
            <a:ext cx="3320988" cy="958870"/>
          </a:xfrm>
          <a:prstGeom prst="downArrow">
            <a:avLst>
              <a:gd name="adj1" fmla="val 66225"/>
              <a:gd name="adj2" fmla="val 50000"/>
            </a:avLst>
          </a:prstGeom>
          <a:solidFill>
            <a:schemeClr val="tx2">
              <a:lumMod val="90000"/>
            </a:schemeClr>
          </a:solidFill>
        </p:spPr>
        <p:txBody>
          <a:bodyPr wrap="square" rtlCol="0">
            <a:spAutoFit/>
          </a:bodyPr>
          <a:lstStyle/>
          <a:p>
            <a:pPr algn="ctr" fontAlgn="base">
              <a:spcBef>
                <a:spcPct val="0"/>
              </a:spcBef>
              <a:spcAft>
                <a:spcPct val="0"/>
              </a:spcAft>
            </a:pPr>
            <a:r>
              <a:rPr lang="ru-RU" sz="1200" b="1" dirty="0">
                <a:solidFill>
                  <a:srgbClr val="EB641B">
                    <a:lumMod val="50000"/>
                  </a:srgbClr>
                </a:solidFill>
                <a:latin typeface="Times New Roman" pitchFamily="18" charset="0"/>
                <a:cs typeface="Times New Roman" pitchFamily="18" charset="0"/>
              </a:rPr>
              <a:t>КАК ПОЛУЧАТЕЛЬ СОЦИАЛЬНЫХ ГАРАНТИЙ</a:t>
            </a:r>
          </a:p>
        </p:txBody>
      </p:sp>
      <p:sp>
        <p:nvSpPr>
          <p:cNvPr id="128" name="Овал 127"/>
          <p:cNvSpPr/>
          <p:nvPr/>
        </p:nvSpPr>
        <p:spPr>
          <a:xfrm>
            <a:off x="1925706" y="2636912"/>
            <a:ext cx="1782198" cy="864096"/>
          </a:xfrm>
          <a:prstGeom prst="ellipse">
            <a:avLst/>
          </a:prstGeom>
          <a:ln>
            <a:noFill/>
          </a:ln>
          <a:scene3d>
            <a:camera prst="orthographicFront"/>
            <a:lightRig rig="threePt" dir="t">
              <a:rot lat="0" lon="0" rev="2400000"/>
            </a:lightRig>
          </a:scene3d>
          <a:sp3d>
            <a:bevelT w="311150" h="336550"/>
            <a:bevelB w="412750" h="901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r>
              <a:rPr lang="ru-RU" sz="1600" b="1" dirty="0">
                <a:solidFill>
                  <a:srgbClr val="DA1F28">
                    <a:lumMod val="50000"/>
                  </a:srgbClr>
                </a:solidFill>
                <a:latin typeface="Times New Roman" pitchFamily="18" charset="0"/>
                <a:cs typeface="Times New Roman" pitchFamily="18" charset="0"/>
              </a:rPr>
              <a:t>БЮДЖЕТ</a:t>
            </a:r>
          </a:p>
        </p:txBody>
      </p:sp>
      <p:pic>
        <p:nvPicPr>
          <p:cNvPr id="129" name="Рисунок 128" descr="ЖКХ.jpg"/>
          <p:cNvPicPr>
            <a:picLocks noChangeAspect="1"/>
          </p:cNvPicPr>
          <p:nvPr/>
        </p:nvPicPr>
        <p:blipFill>
          <a:blip r:embed="rId2" cstate="print"/>
          <a:stretch>
            <a:fillRect/>
          </a:stretch>
        </p:blipFill>
        <p:spPr>
          <a:xfrm>
            <a:off x="3383869" y="5517232"/>
            <a:ext cx="589363" cy="785818"/>
          </a:xfrm>
          <a:prstGeom prst="rect">
            <a:avLst/>
          </a:prstGeom>
          <a:ln>
            <a:noFill/>
          </a:ln>
          <a:effectLst>
            <a:outerShdw blurRad="225425" dist="50800" dir="5220000" algn="ctr">
              <a:srgbClr val="000000">
                <a:alpha val="33000"/>
              </a:srgbClr>
            </a:outerShdw>
          </a:effectLst>
          <a:scene3d>
            <a:camera prst="perspectiveFront" fov="3300000">
              <a:rot lat="486000" lon="19530000" rev="174000"/>
            </a:camera>
            <a:lightRig rig="harsh" dir="t">
              <a:rot lat="0" lon="0" rev="3000000"/>
            </a:lightRig>
          </a:scene3d>
          <a:sp3d extrusionH="254000" contourW="19050">
            <a:bevelT w="82550" h="44450"/>
            <a:bevelB w="82550" h="44450" prst="angle"/>
            <a:contourClr>
              <a:srgbClr val="FFFFFF"/>
            </a:contourClr>
          </a:sp3d>
        </p:spPr>
      </p:pic>
      <p:pic>
        <p:nvPicPr>
          <p:cNvPr id="130" name="Рисунок 129" descr="образование.jpg"/>
          <p:cNvPicPr>
            <a:picLocks noChangeAspect="1"/>
          </p:cNvPicPr>
          <p:nvPr/>
        </p:nvPicPr>
        <p:blipFill>
          <a:blip r:embed="rId3" cstate="print"/>
          <a:stretch>
            <a:fillRect/>
          </a:stretch>
        </p:blipFill>
        <p:spPr>
          <a:xfrm>
            <a:off x="1547664" y="5517232"/>
            <a:ext cx="821097" cy="824136"/>
          </a:xfrm>
          <a:prstGeom prst="rect">
            <a:avLst/>
          </a:prstGeom>
          <a:ln>
            <a:noFill/>
          </a:ln>
          <a:effectLst>
            <a:outerShdw blurRad="225425" dist="50800" dir="5220000" algn="ctr">
              <a:srgbClr val="000000">
                <a:alpha val="33000"/>
              </a:srgbClr>
            </a:outerShdw>
          </a:effectLst>
          <a:scene3d>
            <a:camera prst="perspectiveFront" fov="3300000">
              <a:rot lat="486000" lon="19530000" rev="174000"/>
            </a:camera>
            <a:lightRig rig="harsh" dir="t">
              <a:rot lat="0" lon="0" rev="3000000"/>
            </a:lightRig>
          </a:scene3d>
          <a:sp3d extrusionH="254000" contourW="19050">
            <a:bevelT w="82550" h="44450"/>
            <a:bevelB w="82550" h="44450" prst="angle"/>
            <a:contourClr>
              <a:srgbClr val="FFFFFF"/>
            </a:contourClr>
          </a:sp3d>
        </p:spPr>
      </p:pic>
      <p:pic>
        <p:nvPicPr>
          <p:cNvPr id="131" name="Рисунок 130" descr="здрав.jpg"/>
          <p:cNvPicPr>
            <a:picLocks noChangeAspect="1"/>
          </p:cNvPicPr>
          <p:nvPr/>
        </p:nvPicPr>
        <p:blipFill>
          <a:blip r:embed="rId4" cstate="print"/>
          <a:stretch>
            <a:fillRect/>
          </a:stretch>
        </p:blipFill>
        <p:spPr>
          <a:xfrm>
            <a:off x="2519772" y="5517234"/>
            <a:ext cx="696521" cy="832247"/>
          </a:xfrm>
          <a:prstGeom prst="rect">
            <a:avLst/>
          </a:prstGeom>
          <a:ln>
            <a:noFill/>
          </a:ln>
          <a:effectLst>
            <a:outerShdw blurRad="225425" dist="50800" dir="5220000" algn="ctr">
              <a:srgbClr val="000000">
                <a:alpha val="33000"/>
              </a:srgbClr>
            </a:outerShdw>
          </a:effectLst>
          <a:scene3d>
            <a:camera prst="perspectiveFront" fov="3300000">
              <a:rot lat="486000" lon="19530000" rev="174000"/>
            </a:camera>
            <a:lightRig rig="harsh" dir="t">
              <a:rot lat="0" lon="0" rev="3000000"/>
            </a:lightRig>
          </a:scene3d>
          <a:sp3d extrusionH="254000" contourW="19050">
            <a:bevelT w="82550" h="44450"/>
            <a:bevelB w="82550" h="44450" prst="angle"/>
            <a:contourClr>
              <a:srgbClr val="FFFFFF"/>
            </a:contourClr>
          </a:sp3d>
        </p:spPr>
      </p:pic>
      <p:sp>
        <p:nvSpPr>
          <p:cNvPr id="132" name="TextBox 131"/>
          <p:cNvSpPr txBox="1"/>
          <p:nvPr/>
        </p:nvSpPr>
        <p:spPr>
          <a:xfrm>
            <a:off x="4842030" y="1124744"/>
            <a:ext cx="2808312" cy="1123712"/>
          </a:xfrm>
          <a:prstGeom prst="wedgeRoundRectCallout">
            <a:avLst>
              <a:gd name="adj1" fmla="val -46244"/>
              <a:gd name="adj2" fmla="val 102994"/>
              <a:gd name="adj3" fmla="val 16667"/>
            </a:avLst>
          </a:prstGeom>
          <a:gradFill flip="none" rotWithShape="1">
            <a:gsLst>
              <a:gs pos="0">
                <a:schemeClr val="bg2">
                  <a:lumMod val="25000"/>
                  <a:shade val="30000"/>
                  <a:satMod val="115000"/>
                </a:schemeClr>
              </a:gs>
              <a:gs pos="50000">
                <a:schemeClr val="bg2">
                  <a:lumMod val="25000"/>
                  <a:shade val="67500"/>
                  <a:satMod val="115000"/>
                </a:schemeClr>
              </a:gs>
              <a:gs pos="100000">
                <a:schemeClr val="bg2">
                  <a:lumMod val="25000"/>
                  <a:shade val="100000"/>
                  <a:satMod val="115000"/>
                </a:schemeClr>
              </a:gs>
            </a:gsLst>
            <a:lin ang="10800000" scaled="1"/>
            <a:tileRect/>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spAutoFit/>
          </a:bodyPr>
          <a:lstStyle/>
          <a:p>
            <a:pPr algn="ctr" fontAlgn="base">
              <a:spcBef>
                <a:spcPct val="0"/>
              </a:spcBef>
              <a:spcAft>
                <a:spcPct val="0"/>
              </a:spcAft>
            </a:pPr>
            <a:r>
              <a:rPr lang="ru-RU" sz="2000" b="1" dirty="0">
                <a:solidFill>
                  <a:prstClr val="white">
                    <a:lumMod val="95000"/>
                  </a:prstClr>
                </a:solidFill>
                <a:latin typeface="Times New Roman" pitchFamily="18" charset="0"/>
                <a:cs typeface="Times New Roman" pitchFamily="18" charset="0"/>
              </a:rPr>
              <a:t>Возможности влияния гражданина на состав бюджета</a:t>
            </a:r>
          </a:p>
        </p:txBody>
      </p:sp>
      <p:graphicFrame>
        <p:nvGraphicFramePr>
          <p:cNvPr id="134" name="Схема 133"/>
          <p:cNvGraphicFramePr/>
          <p:nvPr>
            <p:extLst>
              <p:ext uri="{D42A27DB-BD31-4B8C-83A1-F6EECF244321}">
                <p14:modId xmlns:p14="http://schemas.microsoft.com/office/powerpoint/2010/main" xmlns="" val="490023504"/>
              </p:ext>
            </p:extLst>
          </p:nvPr>
        </p:nvGraphicFramePr>
        <p:xfrm>
          <a:off x="4734018" y="2636912"/>
          <a:ext cx="3024336" cy="3240360"/>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extLst>
      <p:ext uri="{BB962C8B-B14F-4D97-AF65-F5344CB8AC3E}">
        <p14:creationId xmlns:p14="http://schemas.microsoft.com/office/powerpoint/2010/main" xmlns="" val="2072847242"/>
      </p:ext>
    </p:extLst>
  </p:cSld>
  <p:clrMapOvr>
    <a:masterClrMapping/>
  </p:clrMapOvr>
  <p:transition spd="slow">
    <p:wipe/>
  </p:transition>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Группа 2"/>
          <p:cNvGrpSpPr/>
          <p:nvPr/>
        </p:nvGrpSpPr>
        <p:grpSpPr>
          <a:xfrm>
            <a:off x="115331" y="255374"/>
            <a:ext cx="8905102" cy="6330778"/>
            <a:chOff x="492370" y="320189"/>
            <a:chExt cx="10803921" cy="6330778"/>
          </a:xfrm>
        </p:grpSpPr>
        <p:sp>
          <p:nvSpPr>
            <p:cNvPr id="4" name="Заголовок 1"/>
            <p:cNvSpPr txBox="1">
              <a:spLocks/>
            </p:cNvSpPr>
            <p:nvPr/>
          </p:nvSpPr>
          <p:spPr>
            <a:xfrm>
              <a:off x="1775130" y="320189"/>
              <a:ext cx="8508167" cy="976759"/>
            </a:xfrm>
            <a:prstGeom prst="rect">
              <a:avLst/>
            </a:prstGeom>
            <a:gradFill flip="none" rotWithShape="1">
              <a:gsLst>
                <a:gs pos="0">
                  <a:schemeClr val="accent2">
                    <a:lumMod val="0"/>
                    <a:lumOff val="100000"/>
                  </a:schemeClr>
                </a:gs>
                <a:gs pos="35000">
                  <a:schemeClr val="accent2">
                    <a:lumMod val="0"/>
                    <a:lumOff val="100000"/>
                  </a:schemeClr>
                </a:gs>
                <a:gs pos="100000">
                  <a:schemeClr val="accent2">
                    <a:lumMod val="100000"/>
                  </a:schemeClr>
                </a:gs>
              </a:gsLst>
              <a:path path="circle">
                <a:fillToRect l="50000" t="-80000" r="50000" b="180000"/>
              </a:path>
              <a:tileRect/>
            </a:gradFill>
          </p:spPr>
          <p:txBody>
            <a:bodyPr anchor="ctr">
              <a:normAutofit fontScale="92500"/>
            </a:bodyPr>
            <a:lstStyle>
              <a:lvl1pPr algn="l" rtl="0" eaLnBrk="0" fontAlgn="base" hangingPunct="0">
                <a:spcBef>
                  <a:spcPct val="0"/>
                </a:spcBef>
                <a:spcAft>
                  <a:spcPct val="0"/>
                </a:spcAft>
                <a:defRPr sz="4300" kern="1200">
                  <a:solidFill>
                    <a:srgbClr val="572314"/>
                  </a:solidFill>
                  <a:effectLst>
                    <a:outerShdw blurRad="50000" dist="30000" dir="5400000" algn="tl" rotWithShape="0">
                      <a:srgbClr val="000000">
                        <a:alpha val="30000"/>
                      </a:srgbClr>
                    </a:outerShdw>
                  </a:effectLst>
                  <a:latin typeface="+mj-lt"/>
                  <a:ea typeface="+mj-ea"/>
                  <a:cs typeface="+mj-cs"/>
                </a:defRPr>
              </a:lvl1pPr>
              <a:lvl2pPr algn="l" rtl="0" eaLnBrk="0" fontAlgn="base" hangingPunct="0">
                <a:spcBef>
                  <a:spcPct val="0"/>
                </a:spcBef>
                <a:spcAft>
                  <a:spcPct val="0"/>
                </a:spcAft>
                <a:defRPr sz="4300">
                  <a:solidFill>
                    <a:srgbClr val="572314"/>
                  </a:solidFill>
                  <a:latin typeface="Corbel" pitchFamily="34" charset="0"/>
                </a:defRPr>
              </a:lvl2pPr>
              <a:lvl3pPr algn="l" rtl="0" eaLnBrk="0" fontAlgn="base" hangingPunct="0">
                <a:spcBef>
                  <a:spcPct val="0"/>
                </a:spcBef>
                <a:spcAft>
                  <a:spcPct val="0"/>
                </a:spcAft>
                <a:defRPr sz="4300">
                  <a:solidFill>
                    <a:srgbClr val="572314"/>
                  </a:solidFill>
                  <a:latin typeface="Corbel" pitchFamily="34" charset="0"/>
                </a:defRPr>
              </a:lvl3pPr>
              <a:lvl4pPr algn="l" rtl="0" eaLnBrk="0" fontAlgn="base" hangingPunct="0">
                <a:spcBef>
                  <a:spcPct val="0"/>
                </a:spcBef>
                <a:spcAft>
                  <a:spcPct val="0"/>
                </a:spcAft>
                <a:defRPr sz="4300">
                  <a:solidFill>
                    <a:srgbClr val="572314"/>
                  </a:solidFill>
                  <a:latin typeface="Corbel" pitchFamily="34" charset="0"/>
                </a:defRPr>
              </a:lvl4pPr>
              <a:lvl5pPr algn="l" rtl="0" eaLnBrk="0" fontAlgn="base" hangingPunct="0">
                <a:spcBef>
                  <a:spcPct val="0"/>
                </a:spcBef>
                <a:spcAft>
                  <a:spcPct val="0"/>
                </a:spcAft>
                <a:defRPr sz="4300">
                  <a:solidFill>
                    <a:srgbClr val="572314"/>
                  </a:solidFill>
                  <a:latin typeface="Corbel" pitchFamily="34" charset="0"/>
                </a:defRPr>
              </a:lvl5pPr>
              <a:lvl6pPr marL="457200" algn="l" rtl="0" fontAlgn="base">
                <a:spcBef>
                  <a:spcPct val="0"/>
                </a:spcBef>
                <a:spcAft>
                  <a:spcPct val="0"/>
                </a:spcAft>
                <a:defRPr sz="4300">
                  <a:solidFill>
                    <a:srgbClr val="572314"/>
                  </a:solidFill>
                  <a:latin typeface="Corbel" pitchFamily="34" charset="0"/>
                </a:defRPr>
              </a:lvl6pPr>
              <a:lvl7pPr marL="914400" algn="l" rtl="0" fontAlgn="base">
                <a:spcBef>
                  <a:spcPct val="0"/>
                </a:spcBef>
                <a:spcAft>
                  <a:spcPct val="0"/>
                </a:spcAft>
                <a:defRPr sz="4300">
                  <a:solidFill>
                    <a:srgbClr val="572314"/>
                  </a:solidFill>
                  <a:latin typeface="Corbel" pitchFamily="34" charset="0"/>
                </a:defRPr>
              </a:lvl7pPr>
              <a:lvl8pPr marL="1371600" algn="l" rtl="0" fontAlgn="base">
                <a:spcBef>
                  <a:spcPct val="0"/>
                </a:spcBef>
                <a:spcAft>
                  <a:spcPct val="0"/>
                </a:spcAft>
                <a:defRPr sz="4300">
                  <a:solidFill>
                    <a:srgbClr val="572314"/>
                  </a:solidFill>
                  <a:latin typeface="Corbel" pitchFamily="34" charset="0"/>
                </a:defRPr>
              </a:lvl8pPr>
              <a:lvl9pPr marL="1828800" algn="l" rtl="0" fontAlgn="base">
                <a:spcBef>
                  <a:spcPct val="0"/>
                </a:spcBef>
                <a:spcAft>
                  <a:spcPct val="0"/>
                </a:spcAft>
                <a:defRPr sz="4300">
                  <a:solidFill>
                    <a:srgbClr val="572314"/>
                  </a:solidFill>
                  <a:latin typeface="Corbel" pitchFamily="34" charset="0"/>
                </a:defRPr>
              </a:lvl9pPr>
              <a:extLst/>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ru-RU" altLang="ru-RU" sz="2400" b="0" i="0" u="none" strike="noStrike" kern="1200" cap="none" spc="0" normalizeH="0" baseline="0" noProof="0" dirty="0" smtClean="0">
                  <a:ln>
                    <a:noFill/>
                  </a:ln>
                  <a:solidFill>
                    <a:srgbClr val="4F271C">
                      <a:satMod val="130000"/>
                    </a:srgbClr>
                  </a:solidFill>
                  <a:effectLst>
                    <a:outerShdw blurRad="50000" dist="30000" dir="5400000" algn="tl" rotWithShape="0">
                      <a:srgbClr val="000000">
                        <a:alpha val="30000"/>
                      </a:srgbClr>
                    </a:outerShdw>
                  </a:effectLst>
                  <a:uLnTx/>
                  <a:uFillTx/>
                  <a:latin typeface="Times New Roman" panose="02020603050405020304" pitchFamily="18" charset="0"/>
                  <a:ea typeface="+mj-ea"/>
                  <a:cs typeface="Times New Roman" panose="02020603050405020304" pitchFamily="18" charset="0"/>
                </a:rPr>
                <a:t>Администрация Хохольского муниципального района размещает информацию о своей деятельности: </a:t>
              </a:r>
            </a:p>
          </p:txBody>
        </p:sp>
        <p:pic>
          <p:nvPicPr>
            <p:cNvPr id="5"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492371" y="1781908"/>
              <a:ext cx="4032737" cy="133882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6" name="TextBox 5"/>
            <p:cNvSpPr txBox="1"/>
            <p:nvPr/>
          </p:nvSpPr>
          <p:spPr>
            <a:xfrm>
              <a:off x="492370" y="3120736"/>
              <a:ext cx="4032737" cy="369332"/>
            </a:xfrm>
            <a:prstGeom prst="rect">
              <a:avLst/>
            </a:prstGeom>
            <a:gradFill>
              <a:gsLst>
                <a:gs pos="0">
                  <a:schemeClr val="accent2">
                    <a:lumMod val="0"/>
                    <a:lumOff val="100000"/>
                  </a:schemeClr>
                </a:gs>
                <a:gs pos="35000">
                  <a:schemeClr val="accent2">
                    <a:lumMod val="0"/>
                    <a:lumOff val="100000"/>
                  </a:schemeClr>
                </a:gs>
                <a:gs pos="100000">
                  <a:schemeClr val="accent2">
                    <a:lumMod val="100000"/>
                  </a:schemeClr>
                </a:gs>
              </a:gsLst>
              <a:path path="circle">
                <a:fillToRect l="50000" t="-80000" r="50000" b="180000"/>
              </a:path>
            </a:gradFill>
          </p:spPr>
          <p:txBody>
            <a:bodyPr wrap="square">
              <a:spAutoFit/>
            </a:bodyPr>
            <a:lstStyle/>
            <a:p>
              <a:pPr marL="0" marR="0" lvl="0" indent="0" algn="ctr" defTabSz="914400" eaLnBrk="0" fontAlgn="auto" latinLnBrk="0" hangingPunct="0">
                <a:lnSpc>
                  <a:spcPct val="100000"/>
                </a:lnSpc>
                <a:spcBef>
                  <a:spcPts val="0"/>
                </a:spcBef>
                <a:spcAft>
                  <a:spcPts val="0"/>
                </a:spcAft>
                <a:buClrTx/>
                <a:buSzTx/>
                <a:buFontTx/>
                <a:buNone/>
                <a:tabLst/>
                <a:defRPr/>
              </a:pPr>
              <a:r>
                <a:rPr kumimoji="0" lang="en-US" b="1" i="0" u="none" strike="noStrike" kern="0" cap="none" spc="0" normalizeH="0" baseline="0" noProof="0" dirty="0">
                  <a:ln>
                    <a:noFill/>
                  </a:ln>
                  <a:solidFill>
                    <a:schemeClr val="accent2">
                      <a:lumMod val="75000"/>
                    </a:schemeClr>
                  </a:solidFill>
                  <a:effectLst/>
                  <a:uLnTx/>
                  <a:uFillTx/>
                  <a:latin typeface="Times New Roman" panose="02020603050405020304" pitchFamily="18" charset="0"/>
                  <a:cs typeface="Times New Roman" panose="02020603050405020304" pitchFamily="18" charset="0"/>
                </a:rPr>
                <a:t>hoholadm.ru</a:t>
              </a:r>
              <a:endParaRPr kumimoji="0" lang="ru-RU" b="1" i="0" u="none" strike="noStrike" kern="0" cap="none" spc="0" normalizeH="0" baseline="0" noProof="0" dirty="0">
                <a:ln>
                  <a:noFill/>
                </a:ln>
                <a:solidFill>
                  <a:schemeClr val="accent2">
                    <a:lumMod val="75000"/>
                  </a:schemeClr>
                </a:solidFill>
                <a:effectLst/>
                <a:uLnTx/>
                <a:uFillTx/>
                <a:latin typeface="Times New Roman" panose="02020603050405020304" pitchFamily="18" charset="0"/>
                <a:cs typeface="Times New Roman" panose="02020603050405020304" pitchFamily="18" charset="0"/>
              </a:endParaRPr>
            </a:p>
          </p:txBody>
        </p:sp>
        <p:sp>
          <p:nvSpPr>
            <p:cNvPr id="7" name="TextBox 6"/>
            <p:cNvSpPr txBox="1"/>
            <p:nvPr/>
          </p:nvSpPr>
          <p:spPr>
            <a:xfrm>
              <a:off x="4525107" y="1781908"/>
              <a:ext cx="6771184" cy="1738938"/>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2"/>
            </a:lnRef>
            <a:fillRef idx="1">
              <a:schemeClr val="lt1"/>
            </a:fillRef>
            <a:effectRef idx="0">
              <a:schemeClr val="accent2"/>
            </a:effectRef>
            <a:fontRef idx="minor">
              <a:schemeClr val="dk1"/>
            </a:fontRef>
          </p:style>
          <p:txBody>
            <a:bodyPr wrap="square">
              <a:spAutoFit/>
            </a:bodyPr>
            <a:lstStyle/>
            <a:p>
              <a:pPr algn="just" fontAlgn="auto">
                <a:spcBef>
                  <a:spcPts val="0"/>
                </a:spcBef>
                <a:spcAft>
                  <a:spcPts val="0"/>
                </a:spcAft>
                <a:defRPr/>
              </a:pPr>
              <a:r>
                <a:rPr lang="ru-RU" sz="1200" b="1" dirty="0"/>
                <a:t> </a:t>
              </a:r>
              <a:r>
                <a:rPr lang="ru-RU" sz="1200" b="1" dirty="0">
                  <a:latin typeface="Times New Roman" pitchFamily="18" charset="0"/>
                  <a:cs typeface="Times New Roman" pitchFamily="18" charset="0"/>
                </a:rPr>
                <a:t>Информационный администрации Хохольского муниципального района- это гарантия доступности всей необходимой информации для каждого. </a:t>
              </a:r>
            </a:p>
            <a:p>
              <a:pPr algn="just" fontAlgn="auto">
                <a:spcBef>
                  <a:spcPts val="0"/>
                </a:spcBef>
                <a:spcAft>
                  <a:spcPts val="0"/>
                </a:spcAft>
                <a:defRPr/>
              </a:pPr>
              <a:r>
                <a:rPr lang="ru-RU" sz="1200" b="1" dirty="0">
                  <a:latin typeface="Times New Roman" pitchFamily="18" charset="0"/>
                  <a:cs typeface="Times New Roman" pitchFamily="18" charset="0"/>
                </a:rPr>
                <a:t> На сайте представлены нормативные акты, принятые администрацией района, которые касаются повседневной жизни жителей района. На сайте выложена самая актуальная информация о социально-экономическом развитии района, планы и программы по газификации территорий, по строительству и реконструкции наших учреждений и прочее. На сайте размещена вся справочная информация о районе, телефоны руководителей, служб и подразделений. Здесь же можно найти новости, фото и видео о нашем районе.</a:t>
              </a:r>
            </a:p>
            <a:p>
              <a:pPr algn="ctr" fontAlgn="auto">
                <a:spcBef>
                  <a:spcPts val="0"/>
                </a:spcBef>
                <a:spcAft>
                  <a:spcPts val="0"/>
                </a:spcAft>
                <a:defRPr/>
              </a:pPr>
              <a:endParaRPr lang="ru-RU" sz="1100" b="1" dirty="0"/>
            </a:p>
          </p:txBody>
        </p:sp>
        <p:pic>
          <p:nvPicPr>
            <p:cNvPr id="8" name="Picture 3"/>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492370" y="3568519"/>
              <a:ext cx="4032737" cy="30003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9" name="TextBox 8"/>
            <p:cNvSpPr txBox="1"/>
            <p:nvPr/>
          </p:nvSpPr>
          <p:spPr>
            <a:xfrm>
              <a:off x="4525107" y="3584519"/>
              <a:ext cx="6771184" cy="1546577"/>
            </a:xfrm>
            <a:prstGeom prst="rect">
              <a:avLst/>
            </a:prstGeom>
            <a:solidFill>
              <a:sysClr val="window" lastClr="FFFFFF"/>
            </a:solidFill>
            <a:ln w="25400" cap="flat" cmpd="sng" algn="ctr">
              <a:noFill/>
              <a:prstDash val="solid"/>
            </a:ln>
            <a:effectLst/>
            <a:scene3d>
              <a:camera prst="orthographicFront">
                <a:rot lat="0" lon="0" rev="0"/>
              </a:camera>
              <a:lightRig rig="chilly" dir="t">
                <a:rot lat="0" lon="0" rev="18480000"/>
              </a:lightRig>
            </a:scene3d>
            <a:sp3d prstMaterial="clear">
              <a:bevelT h="63500"/>
            </a:sp3d>
          </p:spPr>
          <p:txBody>
            <a:bodyPr wrap="square">
              <a:spAutoFit/>
            </a:bodyPr>
            <a:lstStyle/>
            <a:p>
              <a:pPr marL="0" marR="0" lvl="0" indent="0" defTabSz="914400" eaLnBrk="0" fontAlgn="auto" latinLnBrk="0" hangingPunct="0">
                <a:lnSpc>
                  <a:spcPct val="100000"/>
                </a:lnSpc>
                <a:spcBef>
                  <a:spcPts val="0"/>
                </a:spcBef>
                <a:spcAft>
                  <a:spcPts val="0"/>
                </a:spcAft>
                <a:buClrTx/>
                <a:buSzTx/>
                <a:buFontTx/>
                <a:buNone/>
                <a:tabLst/>
                <a:defRPr/>
              </a:pPr>
              <a:r>
                <a:rPr kumimoji="0" lang="ru-RU" sz="1200" b="1" i="0" u="none" strike="noStrike" kern="0" cap="none" spc="0" normalizeH="0" baseline="0" noProof="0" dirty="0">
                  <a:ln>
                    <a:noFill/>
                  </a:ln>
                  <a:solidFill>
                    <a:prstClr val="black"/>
                  </a:solidFill>
                  <a:effectLst/>
                  <a:uLnTx/>
                  <a:uFillTx/>
                  <a:latin typeface="Times New Roman" pitchFamily="18" charset="0"/>
                  <a:ea typeface="+mn-ea"/>
                  <a:cs typeface="Times New Roman" pitchFamily="18" charset="0"/>
                </a:rPr>
                <a:t> О</a:t>
              </a:r>
              <a:r>
                <a:rPr kumimoji="0" lang="ru-RU" sz="1200" b="1" i="0" u="none" strike="noStrike" kern="0" cap="none" spc="-10" normalizeH="0" baseline="0" noProof="0" dirty="0">
                  <a:ln>
                    <a:noFill/>
                  </a:ln>
                  <a:solidFill>
                    <a:prstClr val="black"/>
                  </a:solidFill>
                  <a:effectLst/>
                  <a:uLnTx/>
                  <a:uFillTx/>
                  <a:latin typeface="Times New Roman" pitchFamily="18" charset="0"/>
                  <a:ea typeface="+mn-ea"/>
                  <a:cs typeface="Times New Roman" pitchFamily="18" charset="0"/>
                </a:rPr>
                <a:t>б</a:t>
              </a:r>
              <a:r>
                <a:rPr kumimoji="0" lang="ru-RU" sz="1200" b="1" i="0" u="none" strike="noStrike" kern="0" cap="none" spc="0" normalizeH="0" baseline="0" noProof="0" dirty="0">
                  <a:ln>
                    <a:noFill/>
                  </a:ln>
                  <a:solidFill>
                    <a:prstClr val="black"/>
                  </a:solidFill>
                  <a:effectLst/>
                  <a:uLnTx/>
                  <a:uFillTx/>
                  <a:latin typeface="Times New Roman" pitchFamily="18" charset="0"/>
                  <a:ea typeface="+mn-ea"/>
                  <a:cs typeface="Times New Roman" pitchFamily="18" charset="0"/>
                </a:rPr>
                <a:t>щая</a:t>
              </a:r>
              <a:r>
                <a:rPr kumimoji="0" lang="ru-RU" sz="1200" b="1" i="0" u="none" strike="noStrike" kern="0" cap="none" spc="25"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ru-RU" sz="1200" b="1" i="0" u="none" strike="noStrike" kern="0" cap="none" spc="-5" normalizeH="0" baseline="0" noProof="0" dirty="0">
                  <a:ln>
                    <a:noFill/>
                  </a:ln>
                  <a:solidFill>
                    <a:prstClr val="black"/>
                  </a:solidFill>
                  <a:effectLst/>
                  <a:uLnTx/>
                  <a:uFillTx/>
                  <a:latin typeface="Times New Roman" pitchFamily="18" charset="0"/>
                  <a:ea typeface="+mn-ea"/>
                  <a:cs typeface="Times New Roman" pitchFamily="18" charset="0"/>
                </a:rPr>
                <a:t>с</a:t>
              </a:r>
              <a:r>
                <a:rPr kumimoji="0" lang="ru-RU" sz="1200" b="1" i="0" u="none" strike="noStrike" kern="0" cap="none" spc="0" normalizeH="0" baseline="0" noProof="0" dirty="0">
                  <a:ln>
                    <a:noFill/>
                  </a:ln>
                  <a:solidFill>
                    <a:prstClr val="black"/>
                  </a:solidFill>
                  <a:effectLst/>
                  <a:uLnTx/>
                  <a:uFillTx/>
                  <a:latin typeface="Times New Roman" pitchFamily="18" charset="0"/>
                  <a:ea typeface="+mn-ea"/>
                  <a:cs typeface="Times New Roman" pitchFamily="18" charset="0"/>
                </a:rPr>
                <a:t>татисти</a:t>
              </a:r>
              <a:r>
                <a:rPr kumimoji="0" lang="ru-RU" sz="1200" b="1" i="0" u="none" strike="noStrike" kern="0" cap="none" spc="-20" normalizeH="0" baseline="0" noProof="0" dirty="0">
                  <a:ln>
                    <a:noFill/>
                  </a:ln>
                  <a:solidFill>
                    <a:prstClr val="black"/>
                  </a:solidFill>
                  <a:effectLst/>
                  <a:uLnTx/>
                  <a:uFillTx/>
                  <a:latin typeface="Times New Roman" pitchFamily="18" charset="0"/>
                  <a:ea typeface="+mn-ea"/>
                  <a:cs typeface="Times New Roman" pitchFamily="18" charset="0"/>
                </a:rPr>
                <a:t>к</a:t>
              </a:r>
              <a:r>
                <a:rPr kumimoji="0" lang="ru-RU" sz="1200" b="1" i="0" u="none" strike="noStrike" kern="0" cap="none" spc="0" normalizeH="0" baseline="0" noProof="0" dirty="0">
                  <a:ln>
                    <a:noFill/>
                  </a:ln>
                  <a:solidFill>
                    <a:prstClr val="black"/>
                  </a:solidFill>
                  <a:effectLst/>
                  <a:uLnTx/>
                  <a:uFillTx/>
                  <a:latin typeface="Times New Roman" pitchFamily="18" charset="0"/>
                  <a:ea typeface="+mn-ea"/>
                  <a:cs typeface="Times New Roman" pitchFamily="18" charset="0"/>
                </a:rPr>
                <a:t>а по</a:t>
              </a:r>
              <a:r>
                <a:rPr kumimoji="0" lang="ru-RU" sz="1200" b="1" i="0" u="none" strike="noStrike" kern="0" cap="none" spc="5"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ru-RU" sz="1200" b="1" i="0" u="none" strike="noStrike" kern="0" cap="none" spc="0" normalizeH="0" baseline="0" noProof="0" dirty="0">
                  <a:ln>
                    <a:noFill/>
                  </a:ln>
                  <a:solidFill>
                    <a:prstClr val="black"/>
                  </a:solidFill>
                  <a:effectLst/>
                  <a:uLnTx/>
                  <a:uFillTx/>
                  <a:latin typeface="Times New Roman" pitchFamily="18" charset="0"/>
                  <a:ea typeface="+mn-ea"/>
                  <a:cs typeface="Times New Roman" pitchFamily="18" charset="0"/>
                </a:rPr>
                <a:t>видам</a:t>
              </a:r>
              <a:r>
                <a:rPr kumimoji="0" lang="ru-RU" sz="1200" b="1" i="0" u="none" strike="noStrike" kern="0" cap="none" spc="1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ru-RU" sz="1200" b="1" i="0" u="none" strike="noStrike" kern="0" cap="none" spc="0" normalizeH="0" baseline="0" noProof="0" dirty="0">
                  <a:ln>
                    <a:noFill/>
                  </a:ln>
                  <a:solidFill>
                    <a:prstClr val="black"/>
                  </a:solidFill>
                  <a:effectLst/>
                  <a:uLnTx/>
                  <a:uFillTx/>
                  <a:latin typeface="Times New Roman" pitchFamily="18" charset="0"/>
                  <a:ea typeface="+mn-ea"/>
                  <a:cs typeface="Times New Roman" pitchFamily="18" charset="0"/>
                </a:rPr>
                <a:t>и типам</a:t>
              </a:r>
              <a:r>
                <a:rPr kumimoji="0" lang="ru-RU" sz="1200" b="1" i="0" u="none" strike="noStrike" kern="0" cap="none" spc="-5"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ru-RU" sz="1200" b="1" i="0" u="none" strike="noStrike" kern="0" cap="none" spc="0" normalizeH="0" baseline="0" noProof="0" dirty="0">
                  <a:ln>
                    <a:noFill/>
                  </a:ln>
                  <a:solidFill>
                    <a:prstClr val="black"/>
                  </a:solidFill>
                  <a:effectLst/>
                  <a:uLnTx/>
                  <a:uFillTx/>
                  <a:latin typeface="Times New Roman" pitchFamily="18" charset="0"/>
                  <a:ea typeface="+mn-ea"/>
                  <a:cs typeface="Times New Roman" pitchFamily="18" charset="0"/>
                </a:rPr>
                <a:t>учр</a:t>
              </a:r>
              <a:r>
                <a:rPr kumimoji="0" lang="ru-RU" sz="1200" b="1" i="0" u="none" strike="noStrike" kern="0" cap="none" spc="-10" normalizeH="0" baseline="0" noProof="0" dirty="0">
                  <a:ln>
                    <a:noFill/>
                  </a:ln>
                  <a:solidFill>
                    <a:prstClr val="black"/>
                  </a:solidFill>
                  <a:effectLst/>
                  <a:uLnTx/>
                  <a:uFillTx/>
                  <a:latin typeface="Times New Roman" pitchFamily="18" charset="0"/>
                  <a:ea typeface="+mn-ea"/>
                  <a:cs typeface="Times New Roman" pitchFamily="18" charset="0"/>
                </a:rPr>
                <a:t>е</a:t>
              </a:r>
              <a:r>
                <a:rPr kumimoji="0" lang="ru-RU" sz="1200" b="1" i="0" u="none" strike="noStrike" kern="0" cap="none" spc="0" normalizeH="0" baseline="0" noProof="0" dirty="0">
                  <a:ln>
                    <a:noFill/>
                  </a:ln>
                  <a:solidFill>
                    <a:prstClr val="black"/>
                  </a:solidFill>
                  <a:effectLst/>
                  <a:uLnTx/>
                  <a:uFillTx/>
                  <a:latin typeface="Times New Roman" pitchFamily="18" charset="0"/>
                  <a:ea typeface="+mn-ea"/>
                  <a:cs typeface="Times New Roman" pitchFamily="18" charset="0"/>
                </a:rPr>
                <a:t>ж</a:t>
              </a:r>
              <a:r>
                <a:rPr kumimoji="0" lang="ru-RU" sz="1200" b="1" i="0" u="none" strike="noStrike" kern="0" cap="none" spc="-10" normalizeH="0" baseline="0" noProof="0" dirty="0">
                  <a:ln>
                    <a:noFill/>
                  </a:ln>
                  <a:solidFill>
                    <a:prstClr val="black"/>
                  </a:solidFill>
                  <a:effectLst/>
                  <a:uLnTx/>
                  <a:uFillTx/>
                  <a:latin typeface="Times New Roman" pitchFamily="18" charset="0"/>
                  <a:ea typeface="+mn-ea"/>
                  <a:cs typeface="Times New Roman" pitchFamily="18" charset="0"/>
                </a:rPr>
                <a:t>д</a:t>
              </a:r>
              <a:r>
                <a:rPr kumimoji="0" lang="ru-RU" sz="1200" b="1" i="0" u="none" strike="noStrike" kern="0" cap="none" spc="0" normalizeH="0" baseline="0" noProof="0" dirty="0">
                  <a:ln>
                    <a:noFill/>
                  </a:ln>
                  <a:solidFill>
                    <a:prstClr val="black"/>
                  </a:solidFill>
                  <a:effectLst/>
                  <a:uLnTx/>
                  <a:uFillTx/>
                  <a:latin typeface="Times New Roman" pitchFamily="18" charset="0"/>
                  <a:ea typeface="+mn-ea"/>
                  <a:cs typeface="Times New Roman" pitchFamily="18" charset="0"/>
                </a:rPr>
                <a:t>е</a:t>
              </a:r>
              <a:r>
                <a:rPr kumimoji="0" lang="ru-RU" sz="1200" b="1" i="0" u="none" strike="noStrike" kern="0" cap="none" spc="-5" normalizeH="0" baseline="0" noProof="0" dirty="0">
                  <a:ln>
                    <a:noFill/>
                  </a:ln>
                  <a:solidFill>
                    <a:prstClr val="black"/>
                  </a:solidFill>
                  <a:effectLst/>
                  <a:uLnTx/>
                  <a:uFillTx/>
                  <a:latin typeface="Times New Roman" pitchFamily="18" charset="0"/>
                  <a:ea typeface="+mn-ea"/>
                  <a:cs typeface="Times New Roman" pitchFamily="18" charset="0"/>
                </a:rPr>
                <a:t>н</a:t>
              </a:r>
              <a:r>
                <a:rPr kumimoji="0" lang="ru-RU" sz="1200" b="1" i="0" u="none" strike="noStrike" kern="0" cap="none" spc="0" normalizeH="0" baseline="0" noProof="0" dirty="0">
                  <a:ln>
                    <a:noFill/>
                  </a:ln>
                  <a:solidFill>
                    <a:prstClr val="black"/>
                  </a:solidFill>
                  <a:effectLst/>
                  <a:uLnTx/>
                  <a:uFillTx/>
                  <a:latin typeface="Times New Roman" pitchFamily="18" charset="0"/>
                  <a:ea typeface="+mn-ea"/>
                  <a:cs typeface="Times New Roman" pitchFamily="18" charset="0"/>
                </a:rPr>
                <a:t>ий</a:t>
              </a:r>
              <a:r>
                <a:rPr kumimoji="0" lang="ru-RU" sz="1200" b="1" i="0" u="none" strike="noStrike" kern="0" cap="none" spc="-1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ru-RU" sz="1200" b="1" i="0" u="none" strike="noStrike" kern="0" cap="none" spc="0" normalizeH="0" baseline="0" noProof="0" dirty="0">
                  <a:ln>
                    <a:noFill/>
                  </a:ln>
                  <a:solidFill>
                    <a:prstClr val="black"/>
                  </a:solidFill>
                  <a:effectLst/>
                  <a:uLnTx/>
                  <a:uFillTx/>
                  <a:latin typeface="Times New Roman" pitchFamily="18" charset="0"/>
                  <a:ea typeface="+mn-ea"/>
                  <a:cs typeface="Times New Roman" pitchFamily="18" charset="0"/>
                </a:rPr>
                <a:t>в разрезе</a:t>
              </a:r>
              <a:r>
                <a:rPr kumimoji="0" lang="ru-RU" sz="1200" b="1" i="0" u="none" strike="noStrike" kern="0" cap="none" spc="-1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ru-RU" sz="1200" b="1" i="0" u="none" strike="noStrike" kern="0" cap="none" spc="0" normalizeH="0" baseline="0" noProof="0" dirty="0">
                  <a:ln>
                    <a:noFill/>
                  </a:ln>
                  <a:solidFill>
                    <a:prstClr val="black"/>
                  </a:solidFill>
                  <a:effectLst/>
                  <a:uLnTx/>
                  <a:uFillTx/>
                  <a:latin typeface="Times New Roman" pitchFamily="18" charset="0"/>
                  <a:ea typeface="+mn-ea"/>
                  <a:cs typeface="Times New Roman" pitchFamily="18" charset="0"/>
                </a:rPr>
                <a:t>ре</a:t>
              </a:r>
              <a:r>
                <a:rPr kumimoji="0" lang="ru-RU" sz="1200" b="1" i="0" u="none" strike="noStrike" kern="0" cap="none" spc="5" normalizeH="0" baseline="0" noProof="0" dirty="0">
                  <a:ln>
                    <a:noFill/>
                  </a:ln>
                  <a:solidFill>
                    <a:prstClr val="black"/>
                  </a:solidFill>
                  <a:effectLst/>
                  <a:uLnTx/>
                  <a:uFillTx/>
                  <a:latin typeface="Times New Roman" pitchFamily="18" charset="0"/>
                  <a:ea typeface="+mn-ea"/>
                  <a:cs typeface="Times New Roman" pitchFamily="18" charset="0"/>
                </a:rPr>
                <a:t>г</a:t>
              </a:r>
              <a:r>
                <a:rPr kumimoji="0" lang="ru-RU" sz="1200" b="1" i="0" u="none" strike="noStrike" kern="0" cap="none" spc="0" normalizeH="0" baseline="0" noProof="0" dirty="0">
                  <a:ln>
                    <a:noFill/>
                  </a:ln>
                  <a:solidFill>
                    <a:prstClr val="black"/>
                  </a:solidFill>
                  <a:effectLst/>
                  <a:uLnTx/>
                  <a:uFillTx/>
                  <a:latin typeface="Times New Roman" pitchFamily="18" charset="0"/>
                  <a:ea typeface="+mn-ea"/>
                  <a:cs typeface="Times New Roman" pitchFamily="18" charset="0"/>
                </a:rPr>
                <a:t>ио</a:t>
              </a:r>
              <a:r>
                <a:rPr kumimoji="0" lang="ru-RU" sz="1200" b="1" i="0" u="none" strike="noStrike" kern="0" cap="none" spc="-5" normalizeH="0" baseline="0" noProof="0" dirty="0">
                  <a:ln>
                    <a:noFill/>
                  </a:ln>
                  <a:solidFill>
                    <a:prstClr val="black"/>
                  </a:solidFill>
                  <a:effectLst/>
                  <a:uLnTx/>
                  <a:uFillTx/>
                  <a:latin typeface="Times New Roman" pitchFamily="18" charset="0"/>
                  <a:ea typeface="+mn-ea"/>
                  <a:cs typeface="Times New Roman" pitchFamily="18" charset="0"/>
                </a:rPr>
                <a:t>н</a:t>
              </a:r>
              <a:r>
                <a:rPr kumimoji="0" lang="ru-RU" sz="1200" b="1" i="0" u="none" strike="noStrike" kern="0" cap="none" spc="0" normalizeH="0" baseline="0" noProof="0" dirty="0">
                  <a:ln>
                    <a:noFill/>
                  </a:ln>
                  <a:solidFill>
                    <a:prstClr val="black"/>
                  </a:solidFill>
                  <a:effectLst/>
                  <a:uLnTx/>
                  <a:uFillTx/>
                  <a:latin typeface="Times New Roman" pitchFamily="18" charset="0"/>
                  <a:ea typeface="+mn-ea"/>
                  <a:cs typeface="Times New Roman" pitchFamily="18" charset="0"/>
                </a:rPr>
                <a:t>ов</a:t>
              </a:r>
              <a:r>
                <a:rPr kumimoji="0" lang="ru-RU" sz="1200" b="1" i="0" u="none" strike="noStrike" kern="0" cap="none" spc="-1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ru-RU" sz="1200" b="1" i="0" u="none" strike="noStrike" kern="0" cap="none" spc="0" normalizeH="0" baseline="0" noProof="0" dirty="0">
                  <a:ln>
                    <a:noFill/>
                  </a:ln>
                  <a:solidFill>
                    <a:prstClr val="black"/>
                  </a:solidFill>
                  <a:effectLst/>
                  <a:uLnTx/>
                  <a:uFillTx/>
                  <a:latin typeface="Times New Roman" pitchFamily="18" charset="0"/>
                  <a:ea typeface="+mn-ea"/>
                  <a:cs typeface="Times New Roman" pitchFamily="18" charset="0"/>
                </a:rPr>
                <a:t>и ви</a:t>
              </a:r>
              <a:r>
                <a:rPr kumimoji="0" lang="ru-RU" sz="1200" b="1" i="0" u="none" strike="noStrike" kern="0" cap="none" spc="-10" normalizeH="0" baseline="0" noProof="0" dirty="0">
                  <a:ln>
                    <a:noFill/>
                  </a:ln>
                  <a:solidFill>
                    <a:prstClr val="black"/>
                  </a:solidFill>
                  <a:effectLst/>
                  <a:uLnTx/>
                  <a:uFillTx/>
                  <a:latin typeface="Times New Roman" pitchFamily="18" charset="0"/>
                  <a:ea typeface="+mn-ea"/>
                  <a:cs typeface="Times New Roman" pitchFamily="18" charset="0"/>
                </a:rPr>
                <a:t>д</a:t>
              </a:r>
              <a:r>
                <a:rPr kumimoji="0" lang="ru-RU" sz="1200" b="1" i="0" u="none" strike="noStrike" kern="0" cap="none" spc="0" normalizeH="0" baseline="0" noProof="0" dirty="0">
                  <a:ln>
                    <a:noFill/>
                  </a:ln>
                  <a:solidFill>
                    <a:prstClr val="black"/>
                  </a:solidFill>
                  <a:effectLst/>
                  <a:uLnTx/>
                  <a:uFillTx/>
                  <a:latin typeface="Times New Roman" pitchFamily="18" charset="0"/>
                  <a:ea typeface="+mn-ea"/>
                  <a:cs typeface="Times New Roman" pitchFamily="18" charset="0"/>
                </a:rPr>
                <a:t>ов </a:t>
              </a:r>
              <a:r>
                <a:rPr kumimoji="0" lang="ru-RU" sz="1200" b="1" i="0" u="none" strike="noStrike" kern="0" cap="none" spc="-10" normalizeH="0" baseline="0" noProof="0" dirty="0">
                  <a:ln>
                    <a:noFill/>
                  </a:ln>
                  <a:solidFill>
                    <a:prstClr val="black"/>
                  </a:solidFill>
                  <a:effectLst/>
                  <a:uLnTx/>
                  <a:uFillTx/>
                  <a:latin typeface="Times New Roman" pitchFamily="18" charset="0"/>
                  <a:ea typeface="+mn-ea"/>
                  <a:cs typeface="Times New Roman" pitchFamily="18" charset="0"/>
                </a:rPr>
                <a:t>д</a:t>
              </a:r>
              <a:r>
                <a:rPr kumimoji="0" lang="ru-RU" sz="1200" b="1" i="0" u="none" strike="noStrike" kern="0" cap="none" spc="0" normalizeH="0" baseline="0" noProof="0" dirty="0">
                  <a:ln>
                    <a:noFill/>
                  </a:ln>
                  <a:solidFill>
                    <a:prstClr val="black"/>
                  </a:solidFill>
                  <a:effectLst/>
                  <a:uLnTx/>
                  <a:uFillTx/>
                  <a:latin typeface="Times New Roman" pitchFamily="18" charset="0"/>
                  <a:ea typeface="+mn-ea"/>
                  <a:cs typeface="Times New Roman" pitchFamily="18" charset="0"/>
                </a:rPr>
                <a:t>ея</a:t>
              </a:r>
              <a:r>
                <a:rPr kumimoji="0" lang="ru-RU" sz="1200" b="1" i="0" u="none" strike="noStrike" kern="0" cap="none" spc="-15" normalizeH="0" baseline="0" noProof="0" dirty="0">
                  <a:ln>
                    <a:noFill/>
                  </a:ln>
                  <a:solidFill>
                    <a:prstClr val="black"/>
                  </a:solidFill>
                  <a:effectLst/>
                  <a:uLnTx/>
                  <a:uFillTx/>
                  <a:latin typeface="Times New Roman" pitchFamily="18" charset="0"/>
                  <a:ea typeface="+mn-ea"/>
                  <a:cs typeface="Times New Roman" pitchFamily="18" charset="0"/>
                </a:rPr>
                <a:t>т</a:t>
              </a:r>
              <a:r>
                <a:rPr kumimoji="0" lang="ru-RU" sz="1200" b="1" i="0" u="none" strike="noStrike" kern="0" cap="none" spc="-25" normalizeH="0" baseline="0" noProof="0" dirty="0">
                  <a:ln>
                    <a:noFill/>
                  </a:ln>
                  <a:solidFill>
                    <a:prstClr val="black"/>
                  </a:solidFill>
                  <a:effectLst/>
                  <a:uLnTx/>
                  <a:uFillTx/>
                  <a:latin typeface="Times New Roman" pitchFamily="18" charset="0"/>
                  <a:ea typeface="+mn-ea"/>
                  <a:cs typeface="Times New Roman" pitchFamily="18" charset="0"/>
                </a:rPr>
                <a:t>е</a:t>
              </a:r>
              <a:r>
                <a:rPr kumimoji="0" lang="ru-RU" sz="1200" b="1" i="0" u="none" strike="noStrike" kern="0" cap="none" spc="0" normalizeH="0" baseline="0" noProof="0" dirty="0">
                  <a:ln>
                    <a:noFill/>
                  </a:ln>
                  <a:solidFill>
                    <a:prstClr val="black"/>
                  </a:solidFill>
                  <a:effectLst/>
                  <a:uLnTx/>
                  <a:uFillTx/>
                  <a:latin typeface="Times New Roman" pitchFamily="18" charset="0"/>
                  <a:ea typeface="+mn-ea"/>
                  <a:cs typeface="Times New Roman" pitchFamily="18" charset="0"/>
                </a:rPr>
                <a:t>ль</a:t>
              </a:r>
              <a:r>
                <a:rPr kumimoji="0" lang="ru-RU" sz="1200" b="1" i="0" u="none" strike="noStrike" kern="0" cap="none" spc="-10" normalizeH="0" baseline="0" noProof="0" dirty="0">
                  <a:ln>
                    <a:noFill/>
                  </a:ln>
                  <a:solidFill>
                    <a:prstClr val="black"/>
                  </a:solidFill>
                  <a:effectLst/>
                  <a:uLnTx/>
                  <a:uFillTx/>
                  <a:latin typeface="Times New Roman" pitchFamily="18" charset="0"/>
                  <a:ea typeface="+mn-ea"/>
                  <a:cs typeface="Times New Roman" pitchFamily="18" charset="0"/>
                </a:rPr>
                <a:t>н</a:t>
              </a:r>
              <a:r>
                <a:rPr kumimoji="0" lang="ru-RU" sz="1200" b="1" i="0" u="none" strike="noStrike" kern="0" cap="none" spc="0" normalizeH="0" baseline="0" noProof="0" dirty="0">
                  <a:ln>
                    <a:noFill/>
                  </a:ln>
                  <a:solidFill>
                    <a:prstClr val="black"/>
                  </a:solidFill>
                  <a:effectLst/>
                  <a:uLnTx/>
                  <a:uFillTx/>
                  <a:latin typeface="Times New Roman" pitchFamily="18" charset="0"/>
                  <a:ea typeface="+mn-ea"/>
                  <a:cs typeface="Times New Roman" pitchFamily="18" charset="0"/>
                </a:rPr>
                <a:t>о</a:t>
              </a:r>
              <a:r>
                <a:rPr kumimoji="0" lang="ru-RU" sz="1200" b="1" i="0" u="none" strike="noStrike" kern="0" cap="none" spc="-5" normalizeH="0" baseline="0" noProof="0" dirty="0">
                  <a:ln>
                    <a:noFill/>
                  </a:ln>
                  <a:solidFill>
                    <a:prstClr val="black"/>
                  </a:solidFill>
                  <a:effectLst/>
                  <a:uLnTx/>
                  <a:uFillTx/>
                  <a:latin typeface="Times New Roman" pitchFamily="18" charset="0"/>
                  <a:ea typeface="+mn-ea"/>
                  <a:cs typeface="Times New Roman" pitchFamily="18" charset="0"/>
                </a:rPr>
                <a:t>с</a:t>
              </a:r>
              <a:r>
                <a:rPr kumimoji="0" lang="ru-RU" sz="1200" b="1" i="0" u="none" strike="noStrike" kern="0" cap="none" spc="0" normalizeH="0" baseline="0" noProof="0" dirty="0">
                  <a:ln>
                    <a:noFill/>
                  </a:ln>
                  <a:solidFill>
                    <a:prstClr val="black"/>
                  </a:solidFill>
                  <a:effectLst/>
                  <a:uLnTx/>
                  <a:uFillTx/>
                  <a:latin typeface="Times New Roman" pitchFamily="18" charset="0"/>
                  <a:ea typeface="+mn-ea"/>
                  <a:cs typeface="Times New Roman" pitchFamily="18" charset="0"/>
                </a:rPr>
                <a:t>ти</a:t>
              </a:r>
              <a:r>
                <a:rPr kumimoji="0" lang="ru-RU" sz="1200" b="1" i="0" u="none" strike="noStrike" kern="0" cap="none" spc="3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ru-RU" sz="1200" b="1" i="0" u="none" strike="noStrike" kern="0" cap="none" spc="0" normalizeH="0" baseline="0" noProof="0" dirty="0">
                  <a:ln>
                    <a:noFill/>
                  </a:ln>
                  <a:solidFill>
                    <a:prstClr val="black"/>
                  </a:solidFill>
                  <a:effectLst/>
                  <a:uLnTx/>
                  <a:uFillTx/>
                  <a:latin typeface="Times New Roman" pitchFamily="18" charset="0"/>
                  <a:ea typeface="+mn-ea"/>
                  <a:cs typeface="Times New Roman" pitchFamily="18" charset="0"/>
                </a:rPr>
                <a:t>учр</a:t>
              </a:r>
              <a:r>
                <a:rPr kumimoji="0" lang="ru-RU" sz="1200" b="1" i="0" u="none" strike="noStrike" kern="0" cap="none" spc="-10" normalizeH="0" baseline="0" noProof="0" dirty="0">
                  <a:ln>
                    <a:noFill/>
                  </a:ln>
                  <a:solidFill>
                    <a:prstClr val="black"/>
                  </a:solidFill>
                  <a:effectLst/>
                  <a:uLnTx/>
                  <a:uFillTx/>
                  <a:latin typeface="Times New Roman" pitchFamily="18" charset="0"/>
                  <a:ea typeface="+mn-ea"/>
                  <a:cs typeface="Times New Roman" pitchFamily="18" charset="0"/>
                </a:rPr>
                <a:t>е</a:t>
              </a:r>
              <a:r>
                <a:rPr kumimoji="0" lang="ru-RU" sz="1200" b="1" i="0" u="none" strike="noStrike" kern="0" cap="none" spc="0" normalizeH="0" baseline="0" noProof="0" dirty="0">
                  <a:ln>
                    <a:noFill/>
                  </a:ln>
                  <a:solidFill>
                    <a:prstClr val="black"/>
                  </a:solidFill>
                  <a:effectLst/>
                  <a:uLnTx/>
                  <a:uFillTx/>
                  <a:latin typeface="Times New Roman" pitchFamily="18" charset="0"/>
                  <a:ea typeface="+mn-ea"/>
                  <a:cs typeface="Times New Roman" pitchFamily="18" charset="0"/>
                </a:rPr>
                <a:t>ж</a:t>
              </a:r>
              <a:r>
                <a:rPr kumimoji="0" lang="ru-RU" sz="1200" b="1" i="0" u="none" strike="noStrike" kern="0" cap="none" spc="-10" normalizeH="0" baseline="0" noProof="0" dirty="0">
                  <a:ln>
                    <a:noFill/>
                  </a:ln>
                  <a:solidFill>
                    <a:prstClr val="black"/>
                  </a:solidFill>
                  <a:effectLst/>
                  <a:uLnTx/>
                  <a:uFillTx/>
                  <a:latin typeface="Times New Roman" pitchFamily="18" charset="0"/>
                  <a:ea typeface="+mn-ea"/>
                  <a:cs typeface="Times New Roman" pitchFamily="18" charset="0"/>
                </a:rPr>
                <a:t>д</a:t>
              </a:r>
              <a:r>
                <a:rPr kumimoji="0" lang="ru-RU" sz="1200" b="1" i="0" u="none" strike="noStrike" kern="0" cap="none" spc="0" normalizeH="0" baseline="0" noProof="0" dirty="0">
                  <a:ln>
                    <a:noFill/>
                  </a:ln>
                  <a:solidFill>
                    <a:prstClr val="black"/>
                  </a:solidFill>
                  <a:effectLst/>
                  <a:uLnTx/>
                  <a:uFillTx/>
                  <a:latin typeface="Times New Roman" pitchFamily="18" charset="0"/>
                  <a:ea typeface="+mn-ea"/>
                  <a:cs typeface="Times New Roman" pitchFamily="18" charset="0"/>
                </a:rPr>
                <a:t>е</a:t>
              </a:r>
              <a:r>
                <a:rPr kumimoji="0" lang="ru-RU" sz="1200" b="1" i="0" u="none" strike="noStrike" kern="0" cap="none" spc="-5" normalizeH="0" baseline="0" noProof="0" dirty="0">
                  <a:ln>
                    <a:noFill/>
                  </a:ln>
                  <a:solidFill>
                    <a:prstClr val="black"/>
                  </a:solidFill>
                  <a:effectLst/>
                  <a:uLnTx/>
                  <a:uFillTx/>
                  <a:latin typeface="Times New Roman" pitchFamily="18" charset="0"/>
                  <a:ea typeface="+mn-ea"/>
                  <a:cs typeface="Times New Roman" pitchFamily="18" charset="0"/>
                </a:rPr>
                <a:t>н</a:t>
              </a:r>
              <a:r>
                <a:rPr kumimoji="0" lang="ru-RU" sz="1200" b="1" i="0" u="none" strike="noStrike" kern="0" cap="none" spc="0" normalizeH="0" baseline="0" noProof="0" dirty="0">
                  <a:ln>
                    <a:noFill/>
                  </a:ln>
                  <a:solidFill>
                    <a:prstClr val="black"/>
                  </a:solidFill>
                  <a:effectLst/>
                  <a:uLnTx/>
                  <a:uFillTx/>
                  <a:latin typeface="Times New Roman" pitchFamily="18" charset="0"/>
                  <a:ea typeface="+mn-ea"/>
                  <a:cs typeface="Times New Roman" pitchFamily="18" charset="0"/>
                </a:rPr>
                <a:t>ий,</a:t>
              </a:r>
              <a:r>
                <a:rPr kumimoji="0" lang="ru-RU" sz="1200" b="1" i="0" u="none" strike="noStrike" kern="0" cap="none" spc="-1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ru-RU" sz="1200" b="1" i="0" u="none" strike="noStrike" kern="0" cap="none" spc="0" normalizeH="0" baseline="0" noProof="0" dirty="0">
                  <a:ln>
                    <a:noFill/>
                  </a:ln>
                  <a:solidFill>
                    <a:prstClr val="black"/>
                  </a:solidFill>
                  <a:effectLst/>
                  <a:uLnTx/>
                  <a:uFillTx/>
                  <a:latin typeface="Times New Roman" pitchFamily="18" charset="0"/>
                  <a:ea typeface="+mn-ea"/>
                  <a:cs typeface="Times New Roman" pitchFamily="18" charset="0"/>
                </a:rPr>
                <a:t>и</a:t>
              </a:r>
              <a:r>
                <a:rPr kumimoji="0" lang="ru-RU" sz="1200" b="1" i="0" u="none" strike="noStrike" kern="0" cap="none" spc="-10" normalizeH="0" baseline="0" noProof="0" dirty="0">
                  <a:ln>
                    <a:noFill/>
                  </a:ln>
                  <a:solidFill>
                    <a:prstClr val="black"/>
                  </a:solidFill>
                  <a:effectLst/>
                  <a:uLnTx/>
                  <a:uFillTx/>
                  <a:latin typeface="Times New Roman" pitchFamily="18" charset="0"/>
                  <a:ea typeface="+mn-ea"/>
                  <a:cs typeface="Times New Roman" pitchFamily="18" charset="0"/>
                </a:rPr>
                <a:t>н</a:t>
              </a:r>
              <a:r>
                <a:rPr kumimoji="0" lang="ru-RU" sz="1200" b="1" i="0" u="none" strike="noStrike" kern="0" cap="none" spc="-5" normalizeH="0" baseline="0" noProof="0" dirty="0">
                  <a:ln>
                    <a:noFill/>
                  </a:ln>
                  <a:solidFill>
                    <a:prstClr val="black"/>
                  </a:solidFill>
                  <a:effectLst/>
                  <a:uLnTx/>
                  <a:uFillTx/>
                  <a:latin typeface="Times New Roman" pitchFamily="18" charset="0"/>
                  <a:ea typeface="+mn-ea"/>
                  <a:cs typeface="Times New Roman" pitchFamily="18" charset="0"/>
                </a:rPr>
                <a:t>ф</a:t>
              </a:r>
              <a:r>
                <a:rPr kumimoji="0" lang="ru-RU" sz="1200" b="1" i="0" u="none" strike="noStrike" kern="0" cap="none" spc="0" normalizeH="0" baseline="0" noProof="0" dirty="0">
                  <a:ln>
                    <a:noFill/>
                  </a:ln>
                  <a:solidFill>
                    <a:prstClr val="black"/>
                  </a:solidFill>
                  <a:effectLst/>
                  <a:uLnTx/>
                  <a:uFillTx/>
                  <a:latin typeface="Times New Roman" pitchFamily="18" charset="0"/>
                  <a:ea typeface="+mn-ea"/>
                  <a:cs typeface="Times New Roman" pitchFamily="18" charset="0"/>
                </a:rPr>
                <a:t>ормация</a:t>
              </a:r>
              <a:r>
                <a:rPr kumimoji="0" lang="ru-RU" sz="1200" b="1" i="0" u="none" strike="noStrike" kern="0" cap="none" spc="-5"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ru-RU" sz="1200" b="1" i="0" u="none" strike="noStrike" kern="0" cap="none" spc="0" normalizeH="0" baseline="0" noProof="0" dirty="0">
                  <a:ln>
                    <a:noFill/>
                  </a:ln>
                  <a:solidFill>
                    <a:prstClr val="black"/>
                  </a:solidFill>
                  <a:effectLst/>
                  <a:uLnTx/>
                  <a:uFillTx/>
                  <a:latin typeface="Times New Roman" pitchFamily="18" charset="0"/>
                  <a:ea typeface="+mn-ea"/>
                  <a:cs typeface="Times New Roman" pitchFamily="18" charset="0"/>
                </a:rPr>
                <a:t>по</a:t>
              </a:r>
              <a:r>
                <a:rPr kumimoji="0" lang="ru-RU" sz="1200" b="1" i="0" u="none" strike="noStrike" kern="0" cap="none" spc="5"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ru-RU" sz="1200" b="1" i="0" u="none" strike="noStrike" kern="0" cap="none" spc="0" normalizeH="0" baseline="0" noProof="0" dirty="0">
                  <a:ln>
                    <a:noFill/>
                  </a:ln>
                  <a:solidFill>
                    <a:prstClr val="black"/>
                  </a:solidFill>
                  <a:effectLst/>
                  <a:uLnTx/>
                  <a:uFillTx/>
                  <a:latin typeface="Times New Roman" pitchFamily="18" charset="0"/>
                  <a:ea typeface="+mn-ea"/>
                  <a:cs typeface="Times New Roman" pitchFamily="18" charset="0"/>
                </a:rPr>
                <a:t>учр</a:t>
              </a:r>
              <a:r>
                <a:rPr kumimoji="0" lang="ru-RU" sz="1200" b="1" i="0" u="none" strike="noStrike" kern="0" cap="none" spc="-10" normalizeH="0" baseline="0" noProof="0" dirty="0">
                  <a:ln>
                    <a:noFill/>
                  </a:ln>
                  <a:solidFill>
                    <a:prstClr val="black"/>
                  </a:solidFill>
                  <a:effectLst/>
                  <a:uLnTx/>
                  <a:uFillTx/>
                  <a:latin typeface="Times New Roman" pitchFamily="18" charset="0"/>
                  <a:ea typeface="+mn-ea"/>
                  <a:cs typeface="Times New Roman" pitchFamily="18" charset="0"/>
                </a:rPr>
                <a:t>е</a:t>
              </a:r>
              <a:r>
                <a:rPr kumimoji="0" lang="ru-RU" sz="1200" b="1" i="0" u="none" strike="noStrike" kern="0" cap="none" spc="0" normalizeH="0" baseline="0" noProof="0" dirty="0">
                  <a:ln>
                    <a:noFill/>
                  </a:ln>
                  <a:solidFill>
                    <a:prstClr val="black"/>
                  </a:solidFill>
                  <a:effectLst/>
                  <a:uLnTx/>
                  <a:uFillTx/>
                  <a:latin typeface="Times New Roman" pitchFamily="18" charset="0"/>
                  <a:ea typeface="+mn-ea"/>
                  <a:cs typeface="Times New Roman" pitchFamily="18" charset="0"/>
                </a:rPr>
                <a:t>ж</a:t>
              </a:r>
              <a:r>
                <a:rPr kumimoji="0" lang="ru-RU" sz="1200" b="1" i="0" u="none" strike="noStrike" kern="0" cap="none" spc="-10" normalizeH="0" baseline="0" noProof="0" dirty="0">
                  <a:ln>
                    <a:noFill/>
                  </a:ln>
                  <a:solidFill>
                    <a:prstClr val="black"/>
                  </a:solidFill>
                  <a:effectLst/>
                  <a:uLnTx/>
                  <a:uFillTx/>
                  <a:latin typeface="Times New Roman" pitchFamily="18" charset="0"/>
                  <a:ea typeface="+mn-ea"/>
                  <a:cs typeface="Times New Roman" pitchFamily="18" charset="0"/>
                </a:rPr>
                <a:t>д</a:t>
              </a:r>
              <a:r>
                <a:rPr kumimoji="0" lang="ru-RU" sz="1200" b="1" i="0" u="none" strike="noStrike" kern="0" cap="none" spc="0" normalizeH="0" baseline="0" noProof="0" dirty="0">
                  <a:ln>
                    <a:noFill/>
                  </a:ln>
                  <a:solidFill>
                    <a:prstClr val="black"/>
                  </a:solidFill>
                  <a:effectLst/>
                  <a:uLnTx/>
                  <a:uFillTx/>
                  <a:latin typeface="Times New Roman" pitchFamily="18" charset="0"/>
                  <a:ea typeface="+mn-ea"/>
                  <a:cs typeface="Times New Roman" pitchFamily="18" charset="0"/>
                </a:rPr>
                <a:t>е</a:t>
              </a:r>
              <a:r>
                <a:rPr kumimoji="0" lang="ru-RU" sz="1200" b="1" i="0" u="none" strike="noStrike" kern="0" cap="none" spc="-5" normalizeH="0" baseline="0" noProof="0" dirty="0">
                  <a:ln>
                    <a:noFill/>
                  </a:ln>
                  <a:solidFill>
                    <a:prstClr val="black"/>
                  </a:solidFill>
                  <a:effectLst/>
                  <a:uLnTx/>
                  <a:uFillTx/>
                  <a:latin typeface="Times New Roman" pitchFamily="18" charset="0"/>
                  <a:ea typeface="+mn-ea"/>
                  <a:cs typeface="Times New Roman" pitchFamily="18" charset="0"/>
                </a:rPr>
                <a:t>н</a:t>
              </a:r>
              <a:r>
                <a:rPr kumimoji="0" lang="ru-RU" sz="1200" b="1" i="0" u="none" strike="noStrike" kern="0" cap="none" spc="0" normalizeH="0" baseline="0" noProof="0" dirty="0">
                  <a:ln>
                    <a:noFill/>
                  </a:ln>
                  <a:solidFill>
                    <a:prstClr val="black"/>
                  </a:solidFill>
                  <a:effectLst/>
                  <a:uLnTx/>
                  <a:uFillTx/>
                  <a:latin typeface="Times New Roman" pitchFamily="18" charset="0"/>
                  <a:ea typeface="+mn-ea"/>
                  <a:cs typeface="Times New Roman" pitchFamily="18" charset="0"/>
                </a:rPr>
                <a:t>и</a:t>
              </a:r>
              <a:r>
                <a:rPr kumimoji="0" lang="ru-RU" sz="1200" b="1" i="0" u="none" strike="noStrike" kern="0" cap="none" spc="-10" normalizeH="0" baseline="0" noProof="0" dirty="0">
                  <a:ln>
                    <a:noFill/>
                  </a:ln>
                  <a:solidFill>
                    <a:prstClr val="black"/>
                  </a:solidFill>
                  <a:effectLst/>
                  <a:uLnTx/>
                  <a:uFillTx/>
                  <a:latin typeface="Times New Roman" pitchFamily="18" charset="0"/>
                  <a:ea typeface="+mn-ea"/>
                  <a:cs typeface="Times New Roman" pitchFamily="18" charset="0"/>
                </a:rPr>
                <a:t>я</a:t>
              </a:r>
              <a:r>
                <a:rPr kumimoji="0" lang="ru-RU" sz="1200" b="1" i="0" u="none" strike="noStrike" kern="0" cap="none" spc="0" normalizeH="0" baseline="0" noProof="0" dirty="0">
                  <a:ln>
                    <a:noFill/>
                  </a:ln>
                  <a:solidFill>
                    <a:prstClr val="black"/>
                  </a:solidFill>
                  <a:effectLst/>
                  <a:uLnTx/>
                  <a:uFillTx/>
                  <a:latin typeface="Times New Roman" pitchFamily="18" charset="0"/>
                  <a:ea typeface="+mn-ea"/>
                  <a:cs typeface="Times New Roman" pitchFamily="18" charset="0"/>
                </a:rPr>
                <a:t>м, о</a:t>
              </a:r>
              <a:r>
                <a:rPr kumimoji="0" lang="ru-RU" sz="1200" b="1" i="0" u="none" strike="noStrike" kern="0" cap="none" spc="-20" normalizeH="0" baseline="0" noProof="0" dirty="0">
                  <a:ln>
                    <a:noFill/>
                  </a:ln>
                  <a:solidFill>
                    <a:prstClr val="black"/>
                  </a:solidFill>
                  <a:effectLst/>
                  <a:uLnTx/>
                  <a:uFillTx/>
                  <a:latin typeface="Times New Roman" pitchFamily="18" charset="0"/>
                  <a:ea typeface="+mn-ea"/>
                  <a:cs typeface="Times New Roman" pitchFamily="18" charset="0"/>
                </a:rPr>
                <a:t>к</a:t>
              </a:r>
              <a:r>
                <a:rPr kumimoji="0" lang="ru-RU" sz="1200" b="1" i="0" u="none" strike="noStrike" kern="0" cap="none" spc="0" normalizeH="0" baseline="0" noProof="0" dirty="0">
                  <a:ln>
                    <a:noFill/>
                  </a:ln>
                  <a:solidFill>
                    <a:prstClr val="black"/>
                  </a:solidFill>
                  <a:effectLst/>
                  <a:uLnTx/>
                  <a:uFillTx/>
                  <a:latin typeface="Times New Roman" pitchFamily="18" charset="0"/>
                  <a:ea typeface="+mn-ea"/>
                  <a:cs typeface="Times New Roman" pitchFamily="18" charset="0"/>
                </a:rPr>
                <a:t>азывающим</a:t>
              </a:r>
              <a:r>
                <a:rPr kumimoji="0" lang="ru-RU" sz="1200" b="1" i="0" u="none" strike="noStrike" kern="0" cap="none" spc="5"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ru-RU" sz="1200" b="1" i="0" u="none" strike="noStrike" kern="0" cap="none" spc="0" normalizeH="0" baseline="0" noProof="0" dirty="0">
                  <a:ln>
                    <a:noFill/>
                  </a:ln>
                  <a:solidFill>
                    <a:prstClr val="black"/>
                  </a:solidFill>
                  <a:effectLst/>
                  <a:uLnTx/>
                  <a:uFillTx/>
                  <a:latin typeface="Times New Roman" pitchFamily="18" charset="0"/>
                  <a:ea typeface="+mn-ea"/>
                  <a:cs typeface="Times New Roman" pitchFamily="18" charset="0"/>
                </a:rPr>
                <a:t>опр</a:t>
              </a:r>
              <a:r>
                <a:rPr kumimoji="0" lang="ru-RU" sz="1200" b="1" i="0" u="none" strike="noStrike" kern="0" cap="none" spc="-10" normalizeH="0" baseline="0" noProof="0" dirty="0">
                  <a:ln>
                    <a:noFill/>
                  </a:ln>
                  <a:solidFill>
                    <a:prstClr val="black"/>
                  </a:solidFill>
                  <a:effectLst/>
                  <a:uLnTx/>
                  <a:uFillTx/>
                  <a:latin typeface="Times New Roman" pitchFamily="18" charset="0"/>
                  <a:ea typeface="+mn-ea"/>
                  <a:cs typeface="Times New Roman" pitchFamily="18" charset="0"/>
                </a:rPr>
                <a:t>ед</a:t>
              </a:r>
              <a:r>
                <a:rPr kumimoji="0" lang="ru-RU" sz="1200" b="1" i="0" u="none" strike="noStrike" kern="0" cap="none" spc="-25" normalizeH="0" baseline="0" noProof="0" dirty="0">
                  <a:ln>
                    <a:noFill/>
                  </a:ln>
                  <a:solidFill>
                    <a:prstClr val="black"/>
                  </a:solidFill>
                  <a:effectLst/>
                  <a:uLnTx/>
                  <a:uFillTx/>
                  <a:latin typeface="Times New Roman" pitchFamily="18" charset="0"/>
                  <a:ea typeface="+mn-ea"/>
                  <a:cs typeface="Times New Roman" pitchFamily="18" charset="0"/>
                </a:rPr>
                <a:t>е</a:t>
              </a:r>
              <a:r>
                <a:rPr kumimoji="0" lang="ru-RU" sz="1200" b="1" i="0" u="none" strike="noStrike" kern="0" cap="none" spc="0" normalizeH="0" baseline="0" noProof="0" dirty="0">
                  <a:ln>
                    <a:noFill/>
                  </a:ln>
                  <a:solidFill>
                    <a:prstClr val="black"/>
                  </a:solidFill>
                  <a:effectLst/>
                  <a:uLnTx/>
                  <a:uFillTx/>
                  <a:latin typeface="Times New Roman" pitchFamily="18" charset="0"/>
                  <a:ea typeface="+mn-ea"/>
                  <a:cs typeface="Times New Roman" pitchFamily="18" charset="0"/>
                </a:rPr>
                <a:t>ле</a:t>
              </a:r>
              <a:r>
                <a:rPr kumimoji="0" lang="ru-RU" sz="1200" b="1" i="0" u="none" strike="noStrike" kern="0" cap="none" spc="-5" normalizeH="0" baseline="0" noProof="0" dirty="0">
                  <a:ln>
                    <a:noFill/>
                  </a:ln>
                  <a:solidFill>
                    <a:prstClr val="black"/>
                  </a:solidFill>
                  <a:effectLst/>
                  <a:uLnTx/>
                  <a:uFillTx/>
                  <a:latin typeface="Times New Roman" pitchFamily="18" charset="0"/>
                  <a:ea typeface="+mn-ea"/>
                  <a:cs typeface="Times New Roman" pitchFamily="18" charset="0"/>
                </a:rPr>
                <a:t>н</a:t>
              </a:r>
              <a:r>
                <a:rPr kumimoji="0" lang="ru-RU" sz="1200" b="1" i="0" u="none" strike="noStrike" kern="0" cap="none" spc="-10" normalizeH="0" baseline="0" noProof="0" dirty="0">
                  <a:ln>
                    <a:noFill/>
                  </a:ln>
                  <a:solidFill>
                    <a:prstClr val="black"/>
                  </a:solidFill>
                  <a:effectLst/>
                  <a:uLnTx/>
                  <a:uFillTx/>
                  <a:latin typeface="Times New Roman" pitchFamily="18" charset="0"/>
                  <a:ea typeface="+mn-ea"/>
                  <a:cs typeface="Times New Roman" pitchFamily="18" charset="0"/>
                </a:rPr>
                <a:t>н</a:t>
              </a:r>
              <a:r>
                <a:rPr kumimoji="0" lang="ru-RU" sz="1200" b="1" i="0" u="none" strike="noStrike" kern="0" cap="none" spc="0" normalizeH="0" baseline="0" noProof="0" dirty="0">
                  <a:ln>
                    <a:noFill/>
                  </a:ln>
                  <a:solidFill>
                    <a:prstClr val="black"/>
                  </a:solidFill>
                  <a:effectLst/>
                  <a:uLnTx/>
                  <a:uFillTx/>
                  <a:latin typeface="Times New Roman" pitchFamily="18" charset="0"/>
                  <a:ea typeface="+mn-ea"/>
                  <a:cs typeface="Times New Roman" pitchFamily="18" charset="0"/>
                </a:rPr>
                <a:t>ую </a:t>
              </a:r>
              <a:r>
                <a:rPr kumimoji="0" lang="ru-RU" sz="1200" b="1" i="0" u="none" strike="noStrike" kern="0" cap="none" spc="-5" normalizeH="0" baseline="0" noProof="0" dirty="0">
                  <a:ln>
                    <a:noFill/>
                  </a:ln>
                  <a:solidFill>
                    <a:prstClr val="black"/>
                  </a:solidFill>
                  <a:effectLst/>
                  <a:uLnTx/>
                  <a:uFillTx/>
                  <a:latin typeface="Times New Roman" pitchFamily="18" charset="0"/>
                  <a:ea typeface="+mn-ea"/>
                  <a:cs typeface="Times New Roman" pitchFamily="18" charset="0"/>
                </a:rPr>
                <a:t>ус</a:t>
              </a:r>
              <a:r>
                <a:rPr kumimoji="0" lang="ru-RU" sz="1200" b="1" i="0" u="none" strike="noStrike" kern="0" cap="none" spc="0" normalizeH="0" baseline="0" noProof="0" dirty="0">
                  <a:ln>
                    <a:noFill/>
                  </a:ln>
                  <a:solidFill>
                    <a:prstClr val="black"/>
                  </a:solidFill>
                  <a:effectLst/>
                  <a:uLnTx/>
                  <a:uFillTx/>
                  <a:latin typeface="Times New Roman" pitchFamily="18" charset="0"/>
                  <a:ea typeface="+mn-ea"/>
                  <a:cs typeface="Times New Roman" pitchFamily="18" charset="0"/>
                </a:rPr>
                <a:t>л</a:t>
              </a:r>
              <a:r>
                <a:rPr kumimoji="0" lang="ru-RU" sz="1200" b="1" i="0" u="none" strike="noStrike" kern="0" cap="none" spc="-10" normalizeH="0" baseline="0" noProof="0" dirty="0">
                  <a:ln>
                    <a:noFill/>
                  </a:ln>
                  <a:solidFill>
                    <a:prstClr val="black"/>
                  </a:solidFill>
                  <a:effectLst/>
                  <a:uLnTx/>
                  <a:uFillTx/>
                  <a:latin typeface="Times New Roman" pitchFamily="18" charset="0"/>
                  <a:ea typeface="+mn-ea"/>
                  <a:cs typeface="Times New Roman" pitchFamily="18" charset="0"/>
                </a:rPr>
                <a:t>у</a:t>
              </a:r>
              <a:r>
                <a:rPr kumimoji="0" lang="ru-RU" sz="1200" b="1" i="0" u="none" strike="noStrike" kern="0" cap="none" spc="0" normalizeH="0" baseline="0" noProof="0" dirty="0">
                  <a:ln>
                    <a:noFill/>
                  </a:ln>
                  <a:solidFill>
                    <a:prstClr val="black"/>
                  </a:solidFill>
                  <a:effectLst/>
                  <a:uLnTx/>
                  <a:uFillTx/>
                  <a:latin typeface="Times New Roman" pitchFamily="18" charset="0"/>
                  <a:ea typeface="+mn-ea"/>
                  <a:cs typeface="Times New Roman" pitchFamily="18" charset="0"/>
                </a:rPr>
                <a:t>гу</a:t>
              </a:r>
              <a:r>
                <a:rPr kumimoji="0" lang="ru-RU" sz="1200" b="1" i="0" u="none" strike="noStrike" kern="0" cap="none" spc="-15"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ru-RU" sz="1200" b="1" i="0" u="none" strike="noStrike" kern="0" cap="none" spc="-5" normalizeH="0" baseline="0" noProof="0" dirty="0">
                  <a:ln>
                    <a:noFill/>
                  </a:ln>
                  <a:solidFill>
                    <a:prstClr val="black"/>
                  </a:solidFill>
                  <a:effectLst/>
                  <a:uLnTx/>
                  <a:uFillTx/>
                  <a:latin typeface="Times New Roman" pitchFamily="18" charset="0"/>
                  <a:ea typeface="+mn-ea"/>
                  <a:cs typeface="Times New Roman" pitchFamily="18" charset="0"/>
                </a:rPr>
                <a:t>(</a:t>
              </a:r>
              <a:r>
                <a:rPr kumimoji="0" lang="ru-RU" sz="1200" b="1" i="0" u="none" strike="noStrike" kern="0" cap="none" spc="0" normalizeH="0" baseline="0" noProof="0" dirty="0">
                  <a:ln>
                    <a:noFill/>
                  </a:ln>
                  <a:solidFill>
                    <a:prstClr val="black"/>
                  </a:solidFill>
                  <a:effectLst/>
                  <a:uLnTx/>
                  <a:uFillTx/>
                  <a:latin typeface="Times New Roman" pitchFamily="18" charset="0"/>
                  <a:ea typeface="+mn-ea"/>
                  <a:cs typeface="Times New Roman" pitchFamily="18" charset="0"/>
                </a:rPr>
                <a:t>вып</a:t>
              </a:r>
              <a:r>
                <a:rPr kumimoji="0" lang="ru-RU" sz="1200" b="1" i="0" u="none" strike="noStrike" kern="0" cap="none" spc="-25" normalizeH="0" baseline="0" noProof="0" dirty="0">
                  <a:ln>
                    <a:noFill/>
                  </a:ln>
                  <a:solidFill>
                    <a:prstClr val="black"/>
                  </a:solidFill>
                  <a:effectLst/>
                  <a:uLnTx/>
                  <a:uFillTx/>
                  <a:latin typeface="Times New Roman" pitchFamily="18" charset="0"/>
                  <a:ea typeface="+mn-ea"/>
                  <a:cs typeface="Times New Roman" pitchFamily="18" charset="0"/>
                </a:rPr>
                <a:t>о</a:t>
              </a:r>
              <a:r>
                <a:rPr kumimoji="0" lang="ru-RU" sz="1200" b="1" i="0" u="none" strike="noStrike" kern="0" cap="none" spc="0" normalizeH="0" baseline="0" noProof="0" dirty="0">
                  <a:ln>
                    <a:noFill/>
                  </a:ln>
                  <a:solidFill>
                    <a:prstClr val="black"/>
                  </a:solidFill>
                  <a:effectLst/>
                  <a:uLnTx/>
                  <a:uFillTx/>
                  <a:latin typeface="Times New Roman" pitchFamily="18" charset="0"/>
                  <a:ea typeface="+mn-ea"/>
                  <a:cs typeface="Times New Roman" pitchFamily="18" charset="0"/>
                </a:rPr>
                <a:t>л</a:t>
              </a:r>
              <a:r>
                <a:rPr kumimoji="0" lang="ru-RU" sz="1200" b="1" i="0" u="none" strike="noStrike" kern="0" cap="none" spc="-10" normalizeH="0" baseline="0" noProof="0" dirty="0">
                  <a:ln>
                    <a:noFill/>
                  </a:ln>
                  <a:solidFill>
                    <a:prstClr val="black"/>
                  </a:solidFill>
                  <a:effectLst/>
                  <a:uLnTx/>
                  <a:uFillTx/>
                  <a:latin typeface="Times New Roman" pitchFamily="18" charset="0"/>
                  <a:ea typeface="+mn-ea"/>
                  <a:cs typeface="Times New Roman" pitchFamily="18" charset="0"/>
                </a:rPr>
                <a:t>ня</a:t>
              </a:r>
              <a:r>
                <a:rPr kumimoji="0" lang="ru-RU" sz="1200" b="1" i="0" u="none" strike="noStrike" kern="0" cap="none" spc="-5" normalizeH="0" baseline="0" noProof="0" dirty="0">
                  <a:ln>
                    <a:noFill/>
                  </a:ln>
                  <a:solidFill>
                    <a:prstClr val="black"/>
                  </a:solidFill>
                  <a:effectLst/>
                  <a:uLnTx/>
                  <a:uFillTx/>
                  <a:latin typeface="Times New Roman" pitchFamily="18" charset="0"/>
                  <a:ea typeface="+mn-ea"/>
                  <a:cs typeface="Times New Roman" pitchFamily="18" charset="0"/>
                </a:rPr>
                <a:t>ю</a:t>
              </a:r>
              <a:r>
                <a:rPr kumimoji="0" lang="ru-RU" sz="1200" b="1" i="0" u="none" strike="noStrike" kern="0" cap="none" spc="0" normalizeH="0" baseline="0" noProof="0" dirty="0">
                  <a:ln>
                    <a:noFill/>
                  </a:ln>
                  <a:solidFill>
                    <a:prstClr val="black"/>
                  </a:solidFill>
                  <a:effectLst/>
                  <a:uLnTx/>
                  <a:uFillTx/>
                  <a:latin typeface="Times New Roman" pitchFamily="18" charset="0"/>
                  <a:ea typeface="+mn-ea"/>
                  <a:cs typeface="Times New Roman" pitchFamily="18" charset="0"/>
                </a:rPr>
                <a:t>щим</a:t>
              </a:r>
              <a:r>
                <a:rPr kumimoji="0" lang="ru-RU" sz="1200" b="1" i="0" u="none" strike="noStrike" kern="0" cap="none" spc="15"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ru-RU" sz="1200" b="1" i="0" u="none" strike="noStrike" kern="0" cap="none" spc="0" normalizeH="0" baseline="0" noProof="0" dirty="0">
                  <a:ln>
                    <a:noFill/>
                  </a:ln>
                  <a:solidFill>
                    <a:prstClr val="black"/>
                  </a:solidFill>
                  <a:effectLst/>
                  <a:uLnTx/>
                  <a:uFillTx/>
                  <a:latin typeface="Times New Roman" pitchFamily="18" charset="0"/>
                  <a:ea typeface="+mn-ea"/>
                  <a:cs typeface="Times New Roman" pitchFamily="18" charset="0"/>
                </a:rPr>
                <a:t>опр</a:t>
              </a:r>
              <a:r>
                <a:rPr kumimoji="0" lang="ru-RU" sz="1200" b="1" i="0" u="none" strike="noStrike" kern="0" cap="none" spc="-15" normalizeH="0" baseline="0" noProof="0" dirty="0">
                  <a:ln>
                    <a:noFill/>
                  </a:ln>
                  <a:solidFill>
                    <a:prstClr val="black"/>
                  </a:solidFill>
                  <a:effectLst/>
                  <a:uLnTx/>
                  <a:uFillTx/>
                  <a:latin typeface="Times New Roman" pitchFamily="18" charset="0"/>
                  <a:ea typeface="+mn-ea"/>
                  <a:cs typeface="Times New Roman" pitchFamily="18" charset="0"/>
                </a:rPr>
                <a:t>ед</a:t>
              </a:r>
              <a:r>
                <a:rPr kumimoji="0" lang="ru-RU" sz="1200" b="1" i="0" u="none" strike="noStrike" kern="0" cap="none" spc="-25" normalizeH="0" baseline="0" noProof="0" dirty="0">
                  <a:ln>
                    <a:noFill/>
                  </a:ln>
                  <a:solidFill>
                    <a:prstClr val="black"/>
                  </a:solidFill>
                  <a:effectLst/>
                  <a:uLnTx/>
                  <a:uFillTx/>
                  <a:latin typeface="Times New Roman" pitchFamily="18" charset="0"/>
                  <a:ea typeface="+mn-ea"/>
                  <a:cs typeface="Times New Roman" pitchFamily="18" charset="0"/>
                </a:rPr>
                <a:t>е</a:t>
              </a:r>
              <a:r>
                <a:rPr kumimoji="0" lang="ru-RU" sz="1200" b="1" i="0" u="none" strike="noStrike" kern="0" cap="none" spc="0" normalizeH="0" baseline="0" noProof="0" dirty="0">
                  <a:ln>
                    <a:noFill/>
                  </a:ln>
                  <a:solidFill>
                    <a:prstClr val="black"/>
                  </a:solidFill>
                  <a:effectLst/>
                  <a:uLnTx/>
                  <a:uFillTx/>
                  <a:latin typeface="Times New Roman" pitchFamily="18" charset="0"/>
                  <a:ea typeface="+mn-ea"/>
                  <a:cs typeface="Times New Roman" pitchFamily="18" charset="0"/>
                </a:rPr>
                <a:t>ле</a:t>
              </a:r>
              <a:r>
                <a:rPr kumimoji="0" lang="ru-RU" sz="1200" b="1" i="0" u="none" strike="noStrike" kern="0" cap="none" spc="-10" normalizeH="0" baseline="0" noProof="0" dirty="0">
                  <a:ln>
                    <a:noFill/>
                  </a:ln>
                  <a:solidFill>
                    <a:prstClr val="black"/>
                  </a:solidFill>
                  <a:effectLst/>
                  <a:uLnTx/>
                  <a:uFillTx/>
                  <a:latin typeface="Times New Roman" pitchFamily="18" charset="0"/>
                  <a:ea typeface="+mn-ea"/>
                  <a:cs typeface="Times New Roman" pitchFamily="18" charset="0"/>
                </a:rPr>
                <a:t>нн</a:t>
              </a:r>
              <a:r>
                <a:rPr kumimoji="0" lang="ru-RU" sz="1200" b="1" i="0" u="none" strike="noStrike" kern="0" cap="none" spc="-5" normalizeH="0" baseline="0" noProof="0" dirty="0">
                  <a:ln>
                    <a:noFill/>
                  </a:ln>
                  <a:solidFill>
                    <a:prstClr val="black"/>
                  </a:solidFill>
                  <a:effectLst/>
                  <a:uLnTx/>
                  <a:uFillTx/>
                  <a:latin typeface="Times New Roman" pitchFamily="18" charset="0"/>
                  <a:ea typeface="+mn-ea"/>
                  <a:cs typeface="Times New Roman" pitchFamily="18" charset="0"/>
                </a:rPr>
                <a:t>у</a:t>
              </a:r>
              <a:r>
                <a:rPr kumimoji="0" lang="ru-RU" sz="1200" b="1" i="0" u="none" strike="noStrike" kern="0" cap="none" spc="0" normalizeH="0" baseline="0" noProof="0" dirty="0">
                  <a:ln>
                    <a:noFill/>
                  </a:ln>
                  <a:solidFill>
                    <a:prstClr val="black"/>
                  </a:solidFill>
                  <a:effectLst/>
                  <a:uLnTx/>
                  <a:uFillTx/>
                  <a:latin typeface="Times New Roman" pitchFamily="18" charset="0"/>
                  <a:ea typeface="+mn-ea"/>
                  <a:cs typeface="Times New Roman" pitchFamily="18" charset="0"/>
                </a:rPr>
                <a:t>ю</a:t>
              </a:r>
              <a:r>
                <a:rPr kumimoji="0" lang="ru-RU" sz="1200" b="1" i="0" u="none" strike="noStrike" kern="0" cap="none" spc="-15"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ru-RU" sz="1200" b="1" i="0" u="none" strike="noStrike" kern="0" cap="none" spc="0" normalizeH="0" baseline="0" noProof="0" dirty="0">
                  <a:ln>
                    <a:noFill/>
                  </a:ln>
                  <a:solidFill>
                    <a:prstClr val="black"/>
                  </a:solidFill>
                  <a:effectLst/>
                  <a:uLnTx/>
                  <a:uFillTx/>
                  <a:latin typeface="Times New Roman" pitchFamily="18" charset="0"/>
                  <a:ea typeface="+mn-ea"/>
                  <a:cs typeface="Times New Roman" pitchFamily="18" charset="0"/>
                </a:rPr>
                <a:t>ра</a:t>
              </a:r>
              <a:r>
                <a:rPr kumimoji="0" lang="ru-RU" sz="1200" b="1" i="0" u="none" strike="noStrike" kern="0" cap="none" spc="-5" normalizeH="0" baseline="0" noProof="0" dirty="0">
                  <a:ln>
                    <a:noFill/>
                  </a:ln>
                  <a:solidFill>
                    <a:prstClr val="black"/>
                  </a:solidFill>
                  <a:effectLst/>
                  <a:uLnTx/>
                  <a:uFillTx/>
                  <a:latin typeface="Times New Roman" pitchFamily="18" charset="0"/>
                  <a:ea typeface="+mn-ea"/>
                  <a:cs typeface="Times New Roman" pitchFamily="18" charset="0"/>
                </a:rPr>
                <a:t>б</a:t>
              </a:r>
              <a:r>
                <a:rPr kumimoji="0" lang="ru-RU" sz="1200" b="1" i="0" u="none" strike="noStrike" kern="0" cap="none" spc="-10" normalizeH="0" baseline="0" noProof="0" dirty="0">
                  <a:ln>
                    <a:noFill/>
                  </a:ln>
                  <a:solidFill>
                    <a:prstClr val="black"/>
                  </a:solidFill>
                  <a:effectLst/>
                  <a:uLnTx/>
                  <a:uFillTx/>
                  <a:latin typeface="Times New Roman" pitchFamily="18" charset="0"/>
                  <a:ea typeface="+mn-ea"/>
                  <a:cs typeface="Times New Roman" pitchFamily="18" charset="0"/>
                </a:rPr>
                <a:t>о</a:t>
              </a:r>
              <a:r>
                <a:rPr kumimoji="0" lang="ru-RU" sz="1200" b="1" i="0" u="none" strike="noStrike" kern="0" cap="none" spc="0" normalizeH="0" baseline="0" noProof="0" dirty="0">
                  <a:ln>
                    <a:noFill/>
                  </a:ln>
                  <a:solidFill>
                    <a:prstClr val="black"/>
                  </a:solidFill>
                  <a:effectLst/>
                  <a:uLnTx/>
                  <a:uFillTx/>
                  <a:latin typeface="Times New Roman" pitchFamily="18" charset="0"/>
                  <a:ea typeface="+mn-ea"/>
                  <a:cs typeface="Times New Roman" pitchFamily="18" charset="0"/>
                </a:rPr>
                <a:t>ту)</a:t>
              </a:r>
              <a:r>
                <a:rPr kumimoji="0" lang="ru-RU" sz="1200" b="1" i="0" u="none" strike="noStrike" kern="0" cap="none" spc="-15"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ru-RU" sz="1200" b="1" i="0" u="none" strike="noStrike" kern="0" cap="none" spc="0" normalizeH="0" baseline="0" noProof="0" dirty="0">
                  <a:ln>
                    <a:noFill/>
                  </a:ln>
                  <a:solidFill>
                    <a:prstClr val="black"/>
                  </a:solidFill>
                  <a:effectLst/>
                  <a:uLnTx/>
                  <a:uFillTx/>
                  <a:latin typeface="Times New Roman" pitchFamily="18" charset="0"/>
                  <a:ea typeface="+mn-ea"/>
                  <a:cs typeface="Times New Roman" pitchFamily="18" charset="0"/>
                </a:rPr>
                <a:t>в ра</a:t>
              </a:r>
              <a:r>
                <a:rPr kumimoji="0" lang="ru-RU" sz="1200" b="1" i="0" u="none" strike="noStrike" kern="0" cap="none" spc="-5" normalizeH="0" baseline="0" noProof="0" dirty="0">
                  <a:ln>
                    <a:noFill/>
                  </a:ln>
                  <a:solidFill>
                    <a:prstClr val="black"/>
                  </a:solidFill>
                  <a:effectLst/>
                  <a:uLnTx/>
                  <a:uFillTx/>
                  <a:latin typeface="Times New Roman" pitchFamily="18" charset="0"/>
                  <a:ea typeface="+mn-ea"/>
                  <a:cs typeface="Times New Roman" pitchFamily="18" charset="0"/>
                </a:rPr>
                <a:t>з</a:t>
              </a:r>
              <a:r>
                <a:rPr kumimoji="0" lang="ru-RU" sz="1200" b="1" i="0" u="none" strike="noStrike" kern="0" cap="none" spc="0" normalizeH="0" baseline="0" noProof="0" dirty="0">
                  <a:ln>
                    <a:noFill/>
                  </a:ln>
                  <a:solidFill>
                    <a:prstClr val="black"/>
                  </a:solidFill>
                  <a:effectLst/>
                  <a:uLnTx/>
                  <a:uFillTx/>
                  <a:latin typeface="Times New Roman" pitchFamily="18" charset="0"/>
                  <a:ea typeface="+mn-ea"/>
                  <a:cs typeface="Times New Roman" pitchFamily="18" charset="0"/>
                </a:rPr>
                <a:t>резе </a:t>
              </a:r>
              <a:r>
                <a:rPr kumimoji="0" lang="ru-RU" sz="1200" b="1" i="0" u="none" strike="noStrike" kern="0" cap="none" spc="5" normalizeH="0" baseline="0" noProof="0" dirty="0">
                  <a:ln>
                    <a:noFill/>
                  </a:ln>
                  <a:solidFill>
                    <a:prstClr val="black"/>
                  </a:solidFill>
                  <a:effectLst/>
                  <a:uLnTx/>
                  <a:uFillTx/>
                  <a:latin typeface="Times New Roman" pitchFamily="18" charset="0"/>
                  <a:ea typeface="+mn-ea"/>
                  <a:cs typeface="Times New Roman" pitchFamily="18" charset="0"/>
                </a:rPr>
                <a:t>р</a:t>
              </a:r>
              <a:r>
                <a:rPr kumimoji="0" lang="ru-RU" sz="1200" b="1" i="0" u="none" strike="noStrike" kern="0" cap="none" spc="0" normalizeH="0" baseline="0" noProof="0" dirty="0">
                  <a:ln>
                    <a:noFill/>
                  </a:ln>
                  <a:solidFill>
                    <a:prstClr val="black"/>
                  </a:solidFill>
                  <a:effectLst/>
                  <a:uLnTx/>
                  <a:uFillTx/>
                  <a:latin typeface="Times New Roman" pitchFamily="18" charset="0"/>
                  <a:ea typeface="+mn-ea"/>
                  <a:cs typeface="Times New Roman" pitchFamily="18" charset="0"/>
                </a:rPr>
                <a:t>егио</a:t>
              </a:r>
              <a:r>
                <a:rPr kumimoji="0" lang="ru-RU" sz="1200" b="1" i="0" u="none" strike="noStrike" kern="0" cap="none" spc="-10" normalizeH="0" baseline="0" noProof="0" dirty="0">
                  <a:ln>
                    <a:noFill/>
                  </a:ln>
                  <a:solidFill>
                    <a:prstClr val="black"/>
                  </a:solidFill>
                  <a:effectLst/>
                  <a:uLnTx/>
                  <a:uFillTx/>
                  <a:latin typeface="Times New Roman" pitchFamily="18" charset="0"/>
                  <a:ea typeface="+mn-ea"/>
                  <a:cs typeface="Times New Roman" pitchFamily="18" charset="0"/>
                </a:rPr>
                <a:t>н</a:t>
              </a:r>
              <a:r>
                <a:rPr kumimoji="0" lang="ru-RU" sz="1200" b="1" i="0" u="none" strike="noStrike" kern="0" cap="none" spc="0" normalizeH="0" baseline="0" noProof="0" dirty="0">
                  <a:ln>
                    <a:noFill/>
                  </a:ln>
                  <a:solidFill>
                    <a:prstClr val="black"/>
                  </a:solidFill>
                  <a:effectLst/>
                  <a:uLnTx/>
                  <a:uFillTx/>
                  <a:latin typeface="Times New Roman" pitchFamily="18" charset="0"/>
                  <a:ea typeface="+mn-ea"/>
                  <a:cs typeface="Times New Roman" pitchFamily="18" charset="0"/>
                </a:rPr>
                <a:t>ов</a:t>
              </a:r>
              <a:r>
                <a:rPr kumimoji="0" lang="ru-RU" sz="1200" b="1" i="0" u="none" strike="noStrike" kern="0" cap="none" spc="-2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ru-RU" sz="1200" b="1" i="0" u="none" strike="noStrike" kern="0" cap="none" spc="0" normalizeH="0" baseline="0" noProof="0" dirty="0">
                  <a:ln>
                    <a:noFill/>
                  </a:ln>
                  <a:solidFill>
                    <a:prstClr val="black"/>
                  </a:solidFill>
                  <a:effectLst/>
                  <a:uLnTx/>
                  <a:uFillTx/>
                  <a:latin typeface="Times New Roman" pitchFamily="18" charset="0"/>
                  <a:ea typeface="+mn-ea"/>
                  <a:cs typeface="Times New Roman" pitchFamily="18" charset="0"/>
                </a:rPr>
                <a:t>и</a:t>
              </a:r>
              <a:r>
                <a:rPr kumimoji="0" lang="ru-RU" sz="1200" b="1" i="0" u="none" strike="noStrike" kern="0" cap="none" spc="1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ru-RU" sz="1200" b="1" i="0" u="none" strike="noStrike" kern="0" cap="none" spc="0" normalizeH="0" baseline="0" noProof="0" dirty="0">
                  <a:ln>
                    <a:noFill/>
                  </a:ln>
                  <a:solidFill>
                    <a:prstClr val="black"/>
                  </a:solidFill>
                  <a:effectLst/>
                  <a:uLnTx/>
                  <a:uFillTx/>
                  <a:latin typeface="Times New Roman" pitchFamily="18" charset="0"/>
                  <a:ea typeface="+mn-ea"/>
                  <a:cs typeface="Times New Roman" pitchFamily="18" charset="0"/>
                </a:rPr>
                <a:t>ви</a:t>
              </a:r>
              <a:r>
                <a:rPr kumimoji="0" lang="ru-RU" sz="1200" b="1" i="0" u="none" strike="noStrike" kern="0" cap="none" spc="-15" normalizeH="0" baseline="0" noProof="0" dirty="0">
                  <a:ln>
                    <a:noFill/>
                  </a:ln>
                  <a:solidFill>
                    <a:prstClr val="black"/>
                  </a:solidFill>
                  <a:effectLst/>
                  <a:uLnTx/>
                  <a:uFillTx/>
                  <a:latin typeface="Times New Roman" pitchFamily="18" charset="0"/>
                  <a:ea typeface="+mn-ea"/>
                  <a:cs typeface="Times New Roman" pitchFamily="18" charset="0"/>
                </a:rPr>
                <a:t>д</a:t>
              </a:r>
              <a:r>
                <a:rPr kumimoji="0" lang="ru-RU" sz="1200" b="1" i="0" u="none" strike="noStrike" kern="0" cap="none" spc="0" normalizeH="0" baseline="0" noProof="0" dirty="0">
                  <a:ln>
                    <a:noFill/>
                  </a:ln>
                  <a:solidFill>
                    <a:prstClr val="black"/>
                  </a:solidFill>
                  <a:effectLst/>
                  <a:uLnTx/>
                  <a:uFillTx/>
                  <a:latin typeface="Times New Roman" pitchFamily="18" charset="0"/>
                  <a:ea typeface="+mn-ea"/>
                  <a:cs typeface="Times New Roman" pitchFamily="18" charset="0"/>
                </a:rPr>
                <a:t>ов</a:t>
              </a:r>
              <a:r>
                <a:rPr kumimoji="0" lang="ru-RU" sz="1200" b="1" i="0" u="none" strike="noStrike" kern="0" cap="none" spc="5"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ru-RU" sz="1200" b="1" i="0" u="none" strike="noStrike" kern="0" cap="none" spc="-15" normalizeH="0" baseline="0" noProof="0" dirty="0">
                  <a:ln>
                    <a:noFill/>
                  </a:ln>
                  <a:solidFill>
                    <a:prstClr val="black"/>
                  </a:solidFill>
                  <a:effectLst/>
                  <a:uLnTx/>
                  <a:uFillTx/>
                  <a:latin typeface="Times New Roman" pitchFamily="18" charset="0"/>
                  <a:ea typeface="+mn-ea"/>
                  <a:cs typeface="Times New Roman" pitchFamily="18" charset="0"/>
                </a:rPr>
                <a:t>д</a:t>
              </a:r>
              <a:r>
                <a:rPr kumimoji="0" lang="ru-RU" sz="1200" b="1" i="0" u="none" strike="noStrike" kern="0" cap="none" spc="0" normalizeH="0" baseline="0" noProof="0" dirty="0">
                  <a:ln>
                    <a:noFill/>
                  </a:ln>
                  <a:solidFill>
                    <a:prstClr val="black"/>
                  </a:solidFill>
                  <a:effectLst/>
                  <a:uLnTx/>
                  <a:uFillTx/>
                  <a:latin typeface="Times New Roman" pitchFamily="18" charset="0"/>
                  <a:ea typeface="+mn-ea"/>
                  <a:cs typeface="Times New Roman" pitchFamily="18" charset="0"/>
                </a:rPr>
                <a:t>е</a:t>
              </a:r>
              <a:r>
                <a:rPr kumimoji="0" lang="ru-RU" sz="1200" b="1" i="0" u="none" strike="noStrike" kern="0" cap="none" spc="-5" normalizeH="0" baseline="0" noProof="0" dirty="0">
                  <a:ln>
                    <a:noFill/>
                  </a:ln>
                  <a:solidFill>
                    <a:prstClr val="black"/>
                  </a:solidFill>
                  <a:effectLst/>
                  <a:uLnTx/>
                  <a:uFillTx/>
                  <a:latin typeface="Times New Roman" pitchFamily="18" charset="0"/>
                  <a:ea typeface="+mn-ea"/>
                  <a:cs typeface="Times New Roman" pitchFamily="18" charset="0"/>
                </a:rPr>
                <a:t>я</a:t>
              </a:r>
              <a:r>
                <a:rPr kumimoji="0" lang="ru-RU" sz="1200" b="1" i="0" u="none" strike="noStrike" kern="0" cap="none" spc="-10" normalizeH="0" baseline="0" noProof="0" dirty="0">
                  <a:ln>
                    <a:noFill/>
                  </a:ln>
                  <a:solidFill>
                    <a:prstClr val="black"/>
                  </a:solidFill>
                  <a:effectLst/>
                  <a:uLnTx/>
                  <a:uFillTx/>
                  <a:latin typeface="Times New Roman" pitchFamily="18" charset="0"/>
                  <a:ea typeface="+mn-ea"/>
                  <a:cs typeface="Times New Roman" pitchFamily="18" charset="0"/>
                </a:rPr>
                <a:t>т</a:t>
              </a:r>
              <a:r>
                <a:rPr kumimoji="0" lang="ru-RU" sz="1200" b="1" i="0" u="none" strike="noStrike" kern="0" cap="none" spc="-25" normalizeH="0" baseline="0" noProof="0" dirty="0">
                  <a:ln>
                    <a:noFill/>
                  </a:ln>
                  <a:solidFill>
                    <a:prstClr val="black"/>
                  </a:solidFill>
                  <a:effectLst/>
                  <a:uLnTx/>
                  <a:uFillTx/>
                  <a:latin typeface="Times New Roman" pitchFamily="18" charset="0"/>
                  <a:ea typeface="+mn-ea"/>
                  <a:cs typeface="Times New Roman" pitchFamily="18" charset="0"/>
                </a:rPr>
                <a:t>е</a:t>
              </a:r>
              <a:r>
                <a:rPr kumimoji="0" lang="ru-RU" sz="1200" b="1" i="0" u="none" strike="noStrike" kern="0" cap="none" spc="0" normalizeH="0" baseline="0" noProof="0" dirty="0">
                  <a:ln>
                    <a:noFill/>
                  </a:ln>
                  <a:solidFill>
                    <a:prstClr val="black"/>
                  </a:solidFill>
                  <a:effectLst/>
                  <a:uLnTx/>
                  <a:uFillTx/>
                  <a:latin typeface="Times New Roman" pitchFamily="18" charset="0"/>
                  <a:ea typeface="+mn-ea"/>
                  <a:cs typeface="Times New Roman" pitchFamily="18" charset="0"/>
                </a:rPr>
                <a:t>ль</a:t>
              </a:r>
              <a:r>
                <a:rPr kumimoji="0" lang="ru-RU" sz="1200" b="1" i="0" u="none" strike="noStrike" kern="0" cap="none" spc="-10" normalizeH="0" baseline="0" noProof="0" dirty="0">
                  <a:ln>
                    <a:noFill/>
                  </a:ln>
                  <a:solidFill>
                    <a:prstClr val="black"/>
                  </a:solidFill>
                  <a:effectLst/>
                  <a:uLnTx/>
                  <a:uFillTx/>
                  <a:latin typeface="Times New Roman" pitchFamily="18" charset="0"/>
                  <a:ea typeface="+mn-ea"/>
                  <a:cs typeface="Times New Roman" pitchFamily="18" charset="0"/>
                </a:rPr>
                <a:t>н</a:t>
              </a:r>
              <a:r>
                <a:rPr kumimoji="0" lang="ru-RU" sz="1200" b="1" i="0" u="none" strike="noStrike" kern="0" cap="none" spc="0" normalizeH="0" baseline="0" noProof="0" dirty="0">
                  <a:ln>
                    <a:noFill/>
                  </a:ln>
                  <a:solidFill>
                    <a:prstClr val="black"/>
                  </a:solidFill>
                  <a:effectLst/>
                  <a:uLnTx/>
                  <a:uFillTx/>
                  <a:latin typeface="Times New Roman" pitchFamily="18" charset="0"/>
                  <a:ea typeface="+mn-ea"/>
                  <a:cs typeface="Times New Roman" pitchFamily="18" charset="0"/>
                </a:rPr>
                <a:t>ости учр</a:t>
              </a:r>
              <a:r>
                <a:rPr kumimoji="0" lang="ru-RU" sz="1200" b="1" i="0" u="none" strike="noStrike" kern="0" cap="none" spc="-10" normalizeH="0" baseline="0" noProof="0" dirty="0">
                  <a:ln>
                    <a:noFill/>
                  </a:ln>
                  <a:solidFill>
                    <a:prstClr val="black"/>
                  </a:solidFill>
                  <a:effectLst/>
                  <a:uLnTx/>
                  <a:uFillTx/>
                  <a:latin typeface="Times New Roman" pitchFamily="18" charset="0"/>
                  <a:ea typeface="+mn-ea"/>
                  <a:cs typeface="Times New Roman" pitchFamily="18" charset="0"/>
                </a:rPr>
                <a:t>е</a:t>
              </a:r>
              <a:r>
                <a:rPr kumimoji="0" lang="ru-RU" sz="1200" b="1" i="0" u="none" strike="noStrike" kern="0" cap="none" spc="0" normalizeH="0" baseline="0" noProof="0" dirty="0">
                  <a:ln>
                    <a:noFill/>
                  </a:ln>
                  <a:solidFill>
                    <a:prstClr val="black"/>
                  </a:solidFill>
                  <a:effectLst/>
                  <a:uLnTx/>
                  <a:uFillTx/>
                  <a:latin typeface="Times New Roman" pitchFamily="18" charset="0"/>
                  <a:ea typeface="+mn-ea"/>
                  <a:cs typeface="Times New Roman" pitchFamily="18" charset="0"/>
                </a:rPr>
                <a:t>ж</a:t>
              </a:r>
              <a:r>
                <a:rPr kumimoji="0" lang="ru-RU" sz="1200" b="1" i="0" u="none" strike="noStrike" kern="0" cap="none" spc="-10" normalizeH="0" baseline="0" noProof="0" dirty="0">
                  <a:ln>
                    <a:noFill/>
                  </a:ln>
                  <a:solidFill>
                    <a:prstClr val="black"/>
                  </a:solidFill>
                  <a:effectLst/>
                  <a:uLnTx/>
                  <a:uFillTx/>
                  <a:latin typeface="Times New Roman" pitchFamily="18" charset="0"/>
                  <a:ea typeface="+mn-ea"/>
                  <a:cs typeface="Times New Roman" pitchFamily="18" charset="0"/>
                </a:rPr>
                <a:t>д</a:t>
              </a:r>
              <a:r>
                <a:rPr kumimoji="0" lang="ru-RU" sz="1200" b="1" i="0" u="none" strike="noStrike" kern="0" cap="none" spc="0" normalizeH="0" baseline="0" noProof="0" dirty="0">
                  <a:ln>
                    <a:noFill/>
                  </a:ln>
                  <a:solidFill>
                    <a:prstClr val="black"/>
                  </a:solidFill>
                  <a:effectLst/>
                  <a:uLnTx/>
                  <a:uFillTx/>
                  <a:latin typeface="Times New Roman" pitchFamily="18" charset="0"/>
                  <a:ea typeface="+mn-ea"/>
                  <a:cs typeface="Times New Roman" pitchFamily="18" charset="0"/>
                </a:rPr>
                <a:t>е</a:t>
              </a:r>
              <a:r>
                <a:rPr kumimoji="0" lang="ru-RU" sz="1200" b="1" i="0" u="none" strike="noStrike" kern="0" cap="none" spc="-5" normalizeH="0" baseline="0" noProof="0" dirty="0">
                  <a:ln>
                    <a:noFill/>
                  </a:ln>
                  <a:solidFill>
                    <a:prstClr val="black"/>
                  </a:solidFill>
                  <a:effectLst/>
                  <a:uLnTx/>
                  <a:uFillTx/>
                  <a:latin typeface="Times New Roman" pitchFamily="18" charset="0"/>
                  <a:ea typeface="+mn-ea"/>
                  <a:cs typeface="Times New Roman" pitchFamily="18" charset="0"/>
                </a:rPr>
                <a:t>н</a:t>
              </a:r>
              <a:r>
                <a:rPr kumimoji="0" lang="ru-RU" sz="1200" b="1" i="0" u="none" strike="noStrike" kern="0" cap="none" spc="0" normalizeH="0" baseline="0" noProof="0" dirty="0">
                  <a:ln>
                    <a:noFill/>
                  </a:ln>
                  <a:solidFill>
                    <a:prstClr val="black"/>
                  </a:solidFill>
                  <a:effectLst/>
                  <a:uLnTx/>
                  <a:uFillTx/>
                  <a:latin typeface="Times New Roman" pitchFamily="18" charset="0"/>
                  <a:ea typeface="+mn-ea"/>
                  <a:cs typeface="Times New Roman" pitchFamily="18" charset="0"/>
                </a:rPr>
                <a:t>ий,</a:t>
              </a:r>
              <a:r>
                <a:rPr kumimoji="0" lang="ru-RU" sz="1200" b="1" i="0" u="none" strike="noStrike" kern="0" cap="none" spc="-1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ru-RU" sz="1200" b="1" i="0" u="none" strike="noStrike" kern="0" cap="none" spc="0" normalizeH="0" baseline="0" noProof="0" dirty="0">
                  <a:ln>
                    <a:noFill/>
                  </a:ln>
                  <a:solidFill>
                    <a:prstClr val="black"/>
                  </a:solidFill>
                  <a:effectLst/>
                  <a:uLnTx/>
                  <a:uFillTx/>
                  <a:latin typeface="Times New Roman" pitchFamily="18" charset="0"/>
                  <a:ea typeface="+mn-ea"/>
                  <a:cs typeface="Times New Roman" pitchFamily="18" charset="0"/>
                </a:rPr>
                <a:t>и</a:t>
              </a:r>
              <a:r>
                <a:rPr kumimoji="0" lang="ru-RU" sz="1200" b="1" i="0" u="none" strike="noStrike" kern="0" cap="none" spc="-10" normalizeH="0" baseline="0" noProof="0" dirty="0">
                  <a:ln>
                    <a:noFill/>
                  </a:ln>
                  <a:solidFill>
                    <a:prstClr val="black"/>
                  </a:solidFill>
                  <a:effectLst/>
                  <a:uLnTx/>
                  <a:uFillTx/>
                  <a:latin typeface="Times New Roman" pitchFamily="18" charset="0"/>
                  <a:ea typeface="+mn-ea"/>
                  <a:cs typeface="Times New Roman" pitchFamily="18" charset="0"/>
                </a:rPr>
                <a:t>н</a:t>
              </a:r>
              <a:r>
                <a:rPr kumimoji="0" lang="ru-RU" sz="1200" b="1" i="0" u="none" strike="noStrike" kern="0" cap="none" spc="-5" normalizeH="0" baseline="0" noProof="0" dirty="0">
                  <a:ln>
                    <a:noFill/>
                  </a:ln>
                  <a:solidFill>
                    <a:prstClr val="black"/>
                  </a:solidFill>
                  <a:effectLst/>
                  <a:uLnTx/>
                  <a:uFillTx/>
                  <a:latin typeface="Times New Roman" pitchFamily="18" charset="0"/>
                  <a:ea typeface="+mn-ea"/>
                  <a:cs typeface="Times New Roman" pitchFamily="18" charset="0"/>
                </a:rPr>
                <a:t>ф</a:t>
              </a:r>
              <a:r>
                <a:rPr kumimoji="0" lang="ru-RU" sz="1200" b="1" i="0" u="none" strike="noStrike" kern="0" cap="none" spc="0" normalizeH="0" baseline="0" noProof="0" dirty="0">
                  <a:ln>
                    <a:noFill/>
                  </a:ln>
                  <a:solidFill>
                    <a:prstClr val="black"/>
                  </a:solidFill>
                  <a:effectLst/>
                  <a:uLnTx/>
                  <a:uFillTx/>
                  <a:latin typeface="Times New Roman" pitchFamily="18" charset="0"/>
                  <a:ea typeface="+mn-ea"/>
                  <a:cs typeface="Times New Roman" pitchFamily="18" charset="0"/>
                </a:rPr>
                <a:t>ормация</a:t>
              </a:r>
              <a:r>
                <a:rPr kumimoji="0" lang="ru-RU" sz="1200" b="1" i="0" u="none" strike="noStrike" kern="0" cap="none" spc="5"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ru-RU" sz="1200" b="1" i="0" u="none" strike="noStrike" kern="0" cap="none" spc="0" normalizeH="0" baseline="0" noProof="0" dirty="0">
                  <a:ln>
                    <a:noFill/>
                  </a:ln>
                  <a:solidFill>
                    <a:prstClr val="black"/>
                  </a:solidFill>
                  <a:effectLst/>
                  <a:uLnTx/>
                  <a:uFillTx/>
                  <a:latin typeface="Times New Roman" pitchFamily="18" charset="0"/>
                  <a:ea typeface="+mn-ea"/>
                  <a:cs typeface="Times New Roman" pitchFamily="18" charset="0"/>
                </a:rPr>
                <a:t>об об</a:t>
              </a:r>
              <a:r>
                <a:rPr kumimoji="0" lang="ru-RU" sz="1200" b="1" i="0" u="none" strike="noStrike" kern="0" cap="none" spc="-15" normalizeH="0" baseline="0" noProof="0" dirty="0">
                  <a:ln>
                    <a:noFill/>
                  </a:ln>
                  <a:solidFill>
                    <a:prstClr val="black"/>
                  </a:solidFill>
                  <a:effectLst/>
                  <a:uLnTx/>
                  <a:uFillTx/>
                  <a:latin typeface="Times New Roman" pitchFamily="18" charset="0"/>
                  <a:ea typeface="+mn-ea"/>
                  <a:cs typeface="Times New Roman" pitchFamily="18" charset="0"/>
                </a:rPr>
                <a:t>щ</a:t>
              </a:r>
              <a:r>
                <a:rPr kumimoji="0" lang="ru-RU" sz="1200" b="1" i="0" u="none" strike="noStrike" kern="0" cap="none" spc="0" normalizeH="0" baseline="0" noProof="0" dirty="0">
                  <a:ln>
                    <a:noFill/>
                  </a:ln>
                  <a:solidFill>
                    <a:prstClr val="black"/>
                  </a:solidFill>
                  <a:effectLst/>
                  <a:uLnTx/>
                  <a:uFillTx/>
                  <a:latin typeface="Times New Roman" pitchFamily="18" charset="0"/>
                  <a:ea typeface="+mn-ea"/>
                  <a:cs typeface="Times New Roman" pitchFamily="18" charset="0"/>
                </a:rPr>
                <a:t>ей </a:t>
              </a:r>
              <a:r>
                <a:rPr kumimoji="0" lang="ru-RU" sz="1200" b="1" i="0" u="none" strike="noStrike" kern="0" cap="none" spc="-5" normalizeH="0" baseline="0" noProof="0" dirty="0">
                  <a:ln>
                    <a:noFill/>
                  </a:ln>
                  <a:solidFill>
                    <a:prstClr val="black"/>
                  </a:solidFill>
                  <a:effectLst/>
                  <a:uLnTx/>
                  <a:uFillTx/>
                  <a:latin typeface="Times New Roman" pitchFamily="18" charset="0"/>
                  <a:ea typeface="+mn-ea"/>
                  <a:cs typeface="Times New Roman" pitchFamily="18" charset="0"/>
                </a:rPr>
                <a:t>с</a:t>
              </a:r>
              <a:r>
                <a:rPr kumimoji="0" lang="ru-RU" sz="1200" b="1" i="0" u="none" strike="noStrike" kern="0" cap="none" spc="-10" normalizeH="0" baseline="0" noProof="0" dirty="0">
                  <a:ln>
                    <a:noFill/>
                  </a:ln>
                  <a:solidFill>
                    <a:prstClr val="black"/>
                  </a:solidFill>
                  <a:effectLst/>
                  <a:uLnTx/>
                  <a:uFillTx/>
                  <a:latin typeface="Times New Roman" pitchFamily="18" charset="0"/>
                  <a:ea typeface="+mn-ea"/>
                  <a:cs typeface="Times New Roman" pitchFamily="18" charset="0"/>
                </a:rPr>
                <a:t>т</a:t>
              </a:r>
              <a:r>
                <a:rPr kumimoji="0" lang="ru-RU" sz="1200" b="1" i="0" u="none" strike="noStrike" kern="0" cap="none" spc="0" normalizeH="0" baseline="0" noProof="0" dirty="0">
                  <a:ln>
                    <a:noFill/>
                  </a:ln>
                  <a:solidFill>
                    <a:prstClr val="black"/>
                  </a:solidFill>
                  <a:effectLst/>
                  <a:uLnTx/>
                  <a:uFillTx/>
                  <a:latin typeface="Times New Roman" pitchFamily="18" charset="0"/>
                  <a:ea typeface="+mn-ea"/>
                  <a:cs typeface="Times New Roman" pitchFamily="18" charset="0"/>
                </a:rPr>
                <a:t>оимо</a:t>
              </a:r>
              <a:r>
                <a:rPr kumimoji="0" lang="ru-RU" sz="1200" b="1" i="0" u="none" strike="noStrike" kern="0" cap="none" spc="-5" normalizeH="0" baseline="0" noProof="0" dirty="0">
                  <a:ln>
                    <a:noFill/>
                  </a:ln>
                  <a:solidFill>
                    <a:prstClr val="black"/>
                  </a:solidFill>
                  <a:effectLst/>
                  <a:uLnTx/>
                  <a:uFillTx/>
                  <a:latin typeface="Times New Roman" pitchFamily="18" charset="0"/>
                  <a:ea typeface="+mn-ea"/>
                  <a:cs typeface="Times New Roman" pitchFamily="18" charset="0"/>
                </a:rPr>
                <a:t>с</a:t>
              </a:r>
              <a:r>
                <a:rPr kumimoji="0" lang="ru-RU" sz="1200" b="1" i="0" u="none" strike="noStrike" kern="0" cap="none" spc="0" normalizeH="0" baseline="0" noProof="0" dirty="0">
                  <a:ln>
                    <a:noFill/>
                  </a:ln>
                  <a:solidFill>
                    <a:prstClr val="black"/>
                  </a:solidFill>
                  <a:effectLst/>
                  <a:uLnTx/>
                  <a:uFillTx/>
                  <a:latin typeface="Times New Roman" pitchFamily="18" charset="0"/>
                  <a:ea typeface="+mn-ea"/>
                  <a:cs typeface="Times New Roman" pitchFamily="18" charset="0"/>
                </a:rPr>
                <a:t>ти</a:t>
              </a:r>
              <a:r>
                <a:rPr kumimoji="0" lang="ru-RU" sz="1200" b="1" i="0" u="none" strike="noStrike" kern="0" cap="none" spc="15"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ru-RU" sz="1200" b="1" i="0" u="none" strike="noStrike" kern="0" cap="none" spc="0" normalizeH="0" baseline="0" noProof="0" dirty="0">
                  <a:ln>
                    <a:noFill/>
                  </a:ln>
                  <a:solidFill>
                    <a:prstClr val="black"/>
                  </a:solidFill>
                  <a:effectLst/>
                  <a:uLnTx/>
                  <a:uFillTx/>
                  <a:latin typeface="Times New Roman" pitchFamily="18" charset="0"/>
                  <a:ea typeface="+mn-ea"/>
                  <a:cs typeface="Times New Roman" pitchFamily="18" charset="0"/>
                </a:rPr>
                <a:t>и</a:t>
              </a:r>
              <a:r>
                <a:rPr kumimoji="0" lang="ru-RU" sz="1200" b="1" i="0" u="none" strike="noStrike" kern="0" cap="none" spc="-10" normalizeH="0" baseline="0" noProof="0" dirty="0">
                  <a:ln>
                    <a:noFill/>
                  </a:ln>
                  <a:solidFill>
                    <a:prstClr val="black"/>
                  </a:solidFill>
                  <a:effectLst/>
                  <a:uLnTx/>
                  <a:uFillTx/>
                  <a:latin typeface="Times New Roman" pitchFamily="18" charset="0"/>
                  <a:ea typeface="+mn-ea"/>
                  <a:cs typeface="Times New Roman" pitchFamily="18" charset="0"/>
                </a:rPr>
                <a:t>м</a:t>
              </a:r>
              <a:r>
                <a:rPr kumimoji="0" lang="ru-RU" sz="1200" b="1" i="0" u="none" strike="noStrike" kern="0" cap="none" spc="0" normalizeH="0" baseline="0" noProof="0" dirty="0">
                  <a:ln>
                    <a:noFill/>
                  </a:ln>
                  <a:solidFill>
                    <a:prstClr val="black"/>
                  </a:solidFill>
                  <a:effectLst/>
                  <a:uLnTx/>
                  <a:uFillTx/>
                  <a:latin typeface="Times New Roman" pitchFamily="18" charset="0"/>
                  <a:ea typeface="+mn-ea"/>
                  <a:cs typeface="Times New Roman" pitchFamily="18" charset="0"/>
                </a:rPr>
                <a:t>у</a:t>
              </a:r>
              <a:r>
                <a:rPr kumimoji="0" lang="ru-RU" sz="1200" b="1" i="0" u="none" strike="noStrike" kern="0" cap="none" spc="-15" normalizeH="0" baseline="0" noProof="0" dirty="0">
                  <a:ln>
                    <a:noFill/>
                  </a:ln>
                  <a:solidFill>
                    <a:prstClr val="black"/>
                  </a:solidFill>
                  <a:effectLst/>
                  <a:uLnTx/>
                  <a:uFillTx/>
                  <a:latin typeface="Times New Roman" pitchFamily="18" charset="0"/>
                  <a:ea typeface="+mn-ea"/>
                  <a:cs typeface="Times New Roman" pitchFamily="18" charset="0"/>
                </a:rPr>
                <a:t>щ</a:t>
              </a:r>
              <a:r>
                <a:rPr kumimoji="0" lang="ru-RU" sz="1200" b="1" i="0" u="none" strike="noStrike" kern="0" cap="none" spc="0" normalizeH="0" baseline="0" noProof="0" dirty="0">
                  <a:ln>
                    <a:noFill/>
                  </a:ln>
                  <a:solidFill>
                    <a:prstClr val="black"/>
                  </a:solidFill>
                  <a:effectLst/>
                  <a:uLnTx/>
                  <a:uFillTx/>
                  <a:latin typeface="Times New Roman" pitchFamily="18" charset="0"/>
                  <a:ea typeface="+mn-ea"/>
                  <a:cs typeface="Times New Roman" pitchFamily="18" charset="0"/>
                </a:rPr>
                <a:t>ества учр</a:t>
              </a:r>
              <a:r>
                <a:rPr kumimoji="0" lang="ru-RU" sz="1200" b="1" i="0" u="none" strike="noStrike" kern="0" cap="none" spc="-10" normalizeH="0" baseline="0" noProof="0" dirty="0">
                  <a:ln>
                    <a:noFill/>
                  </a:ln>
                  <a:solidFill>
                    <a:prstClr val="black"/>
                  </a:solidFill>
                  <a:effectLst/>
                  <a:uLnTx/>
                  <a:uFillTx/>
                  <a:latin typeface="Times New Roman" pitchFamily="18" charset="0"/>
                  <a:ea typeface="+mn-ea"/>
                  <a:cs typeface="Times New Roman" pitchFamily="18" charset="0"/>
                </a:rPr>
                <a:t>е</a:t>
              </a:r>
              <a:r>
                <a:rPr kumimoji="0" lang="ru-RU" sz="1200" b="1" i="0" u="none" strike="noStrike" kern="0" cap="none" spc="0" normalizeH="0" baseline="0" noProof="0" dirty="0">
                  <a:ln>
                    <a:noFill/>
                  </a:ln>
                  <a:solidFill>
                    <a:prstClr val="black"/>
                  </a:solidFill>
                  <a:effectLst/>
                  <a:uLnTx/>
                  <a:uFillTx/>
                  <a:latin typeface="Times New Roman" pitchFamily="18" charset="0"/>
                  <a:ea typeface="+mn-ea"/>
                  <a:cs typeface="Times New Roman" pitchFamily="18" charset="0"/>
                </a:rPr>
                <a:t>ж</a:t>
              </a:r>
              <a:r>
                <a:rPr kumimoji="0" lang="ru-RU" sz="1200" b="1" i="0" u="none" strike="noStrike" kern="0" cap="none" spc="-10" normalizeH="0" baseline="0" noProof="0" dirty="0">
                  <a:ln>
                    <a:noFill/>
                  </a:ln>
                  <a:solidFill>
                    <a:prstClr val="black"/>
                  </a:solidFill>
                  <a:effectLst/>
                  <a:uLnTx/>
                  <a:uFillTx/>
                  <a:latin typeface="Times New Roman" pitchFamily="18" charset="0"/>
                  <a:ea typeface="+mn-ea"/>
                  <a:cs typeface="Times New Roman" pitchFamily="18" charset="0"/>
                </a:rPr>
                <a:t>д</a:t>
              </a:r>
              <a:r>
                <a:rPr kumimoji="0" lang="ru-RU" sz="1200" b="1" i="0" u="none" strike="noStrike" kern="0" cap="none" spc="0" normalizeH="0" baseline="0" noProof="0" dirty="0">
                  <a:ln>
                    <a:noFill/>
                  </a:ln>
                  <a:solidFill>
                    <a:prstClr val="black"/>
                  </a:solidFill>
                  <a:effectLst/>
                  <a:uLnTx/>
                  <a:uFillTx/>
                  <a:latin typeface="Times New Roman" pitchFamily="18" charset="0"/>
                  <a:ea typeface="+mn-ea"/>
                  <a:cs typeface="Times New Roman" pitchFamily="18" charset="0"/>
                </a:rPr>
                <a:t>е</a:t>
              </a:r>
              <a:r>
                <a:rPr kumimoji="0" lang="ru-RU" sz="1200" b="1" i="0" u="none" strike="noStrike" kern="0" cap="none" spc="-5" normalizeH="0" baseline="0" noProof="0" dirty="0">
                  <a:ln>
                    <a:noFill/>
                  </a:ln>
                  <a:solidFill>
                    <a:prstClr val="black"/>
                  </a:solidFill>
                  <a:effectLst/>
                  <a:uLnTx/>
                  <a:uFillTx/>
                  <a:latin typeface="Times New Roman" pitchFamily="18" charset="0"/>
                  <a:ea typeface="+mn-ea"/>
                  <a:cs typeface="Times New Roman" pitchFamily="18" charset="0"/>
                </a:rPr>
                <a:t>н</a:t>
              </a:r>
              <a:r>
                <a:rPr kumimoji="0" lang="ru-RU" sz="1200" b="1" i="0" u="none" strike="noStrike" kern="0" cap="none" spc="0" normalizeH="0" baseline="0" noProof="0" dirty="0">
                  <a:ln>
                    <a:noFill/>
                  </a:ln>
                  <a:solidFill>
                    <a:prstClr val="black"/>
                  </a:solidFill>
                  <a:effectLst/>
                  <a:uLnTx/>
                  <a:uFillTx/>
                  <a:latin typeface="Times New Roman" pitchFamily="18" charset="0"/>
                  <a:ea typeface="+mn-ea"/>
                  <a:cs typeface="Times New Roman" pitchFamily="18" charset="0"/>
                </a:rPr>
                <a:t>ий</a:t>
              </a:r>
              <a:r>
                <a:rPr kumimoji="0" lang="ru-RU" sz="1200" b="1" i="0" u="none" strike="noStrike" kern="0" cap="none" spc="-1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ru-RU" sz="1200" b="1" i="0" u="none" strike="noStrike" kern="0" cap="none" spc="0" normalizeH="0" baseline="0" noProof="0" dirty="0">
                  <a:ln>
                    <a:noFill/>
                  </a:ln>
                  <a:solidFill>
                    <a:prstClr val="black"/>
                  </a:solidFill>
                  <a:effectLst/>
                  <a:uLnTx/>
                  <a:uFillTx/>
                  <a:latin typeface="Times New Roman" pitchFamily="18" charset="0"/>
                  <a:ea typeface="+mn-ea"/>
                  <a:cs typeface="Times New Roman" pitchFamily="18" charset="0"/>
                </a:rPr>
                <a:t>в</a:t>
              </a:r>
              <a:r>
                <a:rPr kumimoji="0" lang="ru-RU" sz="1200" b="1" i="0" u="none" strike="noStrike" kern="0" cap="none" spc="-1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ru-RU" sz="1200" b="1" i="0" u="none" strike="noStrike" kern="0" cap="none" spc="-5" normalizeH="0" baseline="0" noProof="0" dirty="0">
                  <a:ln>
                    <a:noFill/>
                  </a:ln>
                  <a:solidFill>
                    <a:prstClr val="black"/>
                  </a:solidFill>
                  <a:effectLst/>
                  <a:uLnTx/>
                  <a:uFillTx/>
                  <a:latin typeface="Times New Roman" pitchFamily="18" charset="0"/>
                  <a:ea typeface="+mn-ea"/>
                  <a:cs typeface="Times New Roman" pitchFamily="18" charset="0"/>
                </a:rPr>
                <a:t>з</a:t>
              </a:r>
              <a:r>
                <a:rPr kumimoji="0" lang="ru-RU" sz="1200" b="1" i="0" u="none" strike="noStrike" kern="0" cap="none" spc="0" normalizeH="0" baseline="0" noProof="0" dirty="0">
                  <a:ln>
                    <a:noFill/>
                  </a:ln>
                  <a:solidFill>
                    <a:prstClr val="black"/>
                  </a:solidFill>
                  <a:effectLst/>
                  <a:uLnTx/>
                  <a:uFillTx/>
                  <a:latin typeface="Times New Roman" pitchFamily="18" charset="0"/>
                  <a:ea typeface="+mn-ea"/>
                  <a:cs typeface="Times New Roman" pitchFamily="18" charset="0"/>
                </a:rPr>
                <a:t>авис</a:t>
              </a:r>
              <a:r>
                <a:rPr kumimoji="0" lang="ru-RU" sz="1200" b="1" i="0" u="none" strike="noStrike" kern="0" cap="none" spc="-5" normalizeH="0" baseline="0" noProof="0" dirty="0">
                  <a:ln>
                    <a:noFill/>
                  </a:ln>
                  <a:solidFill>
                    <a:prstClr val="black"/>
                  </a:solidFill>
                  <a:effectLst/>
                  <a:uLnTx/>
                  <a:uFillTx/>
                  <a:latin typeface="Times New Roman" pitchFamily="18" charset="0"/>
                  <a:ea typeface="+mn-ea"/>
                  <a:cs typeface="Times New Roman" pitchFamily="18" charset="0"/>
                </a:rPr>
                <a:t>и</a:t>
              </a:r>
              <a:r>
                <a:rPr kumimoji="0" lang="ru-RU" sz="1200" b="1" i="0" u="none" strike="noStrike" kern="0" cap="none" spc="0" normalizeH="0" baseline="0" noProof="0" dirty="0">
                  <a:ln>
                    <a:noFill/>
                  </a:ln>
                  <a:solidFill>
                    <a:prstClr val="black"/>
                  </a:solidFill>
                  <a:effectLst/>
                  <a:uLnTx/>
                  <a:uFillTx/>
                  <a:latin typeface="Times New Roman" pitchFamily="18" charset="0"/>
                  <a:ea typeface="+mn-ea"/>
                  <a:cs typeface="Times New Roman" pitchFamily="18" charset="0"/>
                </a:rPr>
                <a:t>мо</a:t>
              </a:r>
              <a:r>
                <a:rPr kumimoji="0" lang="ru-RU" sz="1200" b="1" i="0" u="none" strike="noStrike" kern="0" cap="none" spc="-5" normalizeH="0" baseline="0" noProof="0" dirty="0">
                  <a:ln>
                    <a:noFill/>
                  </a:ln>
                  <a:solidFill>
                    <a:prstClr val="black"/>
                  </a:solidFill>
                  <a:effectLst/>
                  <a:uLnTx/>
                  <a:uFillTx/>
                  <a:latin typeface="Times New Roman" pitchFamily="18" charset="0"/>
                  <a:ea typeface="+mn-ea"/>
                  <a:cs typeface="Times New Roman" pitchFamily="18" charset="0"/>
                </a:rPr>
                <a:t>с</a:t>
              </a:r>
              <a:r>
                <a:rPr kumimoji="0" lang="ru-RU" sz="1200" b="1" i="0" u="none" strike="noStrike" kern="0" cap="none" spc="0" normalizeH="0" baseline="0" noProof="0" dirty="0">
                  <a:ln>
                    <a:noFill/>
                  </a:ln>
                  <a:solidFill>
                    <a:prstClr val="black"/>
                  </a:solidFill>
                  <a:effectLst/>
                  <a:uLnTx/>
                  <a:uFillTx/>
                  <a:latin typeface="Times New Roman" pitchFamily="18" charset="0"/>
                  <a:ea typeface="+mn-ea"/>
                  <a:cs typeface="Times New Roman" pitchFamily="18" charset="0"/>
                </a:rPr>
                <a:t>ти</a:t>
              </a:r>
              <a:r>
                <a:rPr kumimoji="0" lang="ru-RU" sz="1200" b="1" i="0" u="none" strike="noStrike" kern="0" cap="none" spc="3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ru-RU" sz="1200" b="1" i="0" u="none" strike="noStrike" kern="0" cap="none" spc="-10" normalizeH="0" baseline="0" noProof="0" dirty="0">
                  <a:ln>
                    <a:noFill/>
                  </a:ln>
                  <a:solidFill>
                    <a:prstClr val="black"/>
                  </a:solidFill>
                  <a:effectLst/>
                  <a:uLnTx/>
                  <a:uFillTx/>
                  <a:latin typeface="Times New Roman" pitchFamily="18" charset="0"/>
                  <a:ea typeface="+mn-ea"/>
                  <a:cs typeface="Times New Roman" pitchFamily="18" charset="0"/>
                </a:rPr>
                <a:t>о</a:t>
              </a:r>
              <a:r>
                <a:rPr kumimoji="0" lang="ru-RU" sz="1200" b="1" i="0" u="none" strike="noStrike" kern="0" cap="none" spc="0" normalizeH="0" baseline="0" noProof="0" dirty="0">
                  <a:ln>
                    <a:noFill/>
                  </a:ln>
                  <a:solidFill>
                    <a:prstClr val="black"/>
                  </a:solidFill>
                  <a:effectLst/>
                  <a:uLnTx/>
                  <a:uFillTx/>
                  <a:latin typeface="Times New Roman" pitchFamily="18" charset="0"/>
                  <a:ea typeface="+mn-ea"/>
                  <a:cs typeface="Times New Roman" pitchFamily="18" charset="0"/>
                </a:rPr>
                <a:t>т учр</a:t>
              </a:r>
              <a:r>
                <a:rPr kumimoji="0" lang="ru-RU" sz="1200" b="1" i="0" u="none" strike="noStrike" kern="0" cap="none" spc="-10" normalizeH="0" baseline="0" noProof="0" dirty="0">
                  <a:ln>
                    <a:noFill/>
                  </a:ln>
                  <a:solidFill>
                    <a:prstClr val="black"/>
                  </a:solidFill>
                  <a:effectLst/>
                  <a:uLnTx/>
                  <a:uFillTx/>
                  <a:latin typeface="Times New Roman" pitchFamily="18" charset="0"/>
                  <a:ea typeface="+mn-ea"/>
                  <a:cs typeface="Times New Roman" pitchFamily="18" charset="0"/>
                </a:rPr>
                <a:t>е</a:t>
              </a:r>
              <a:r>
                <a:rPr kumimoji="0" lang="ru-RU" sz="1200" b="1" i="0" u="none" strike="noStrike" kern="0" cap="none" spc="0" normalizeH="0" baseline="0" noProof="0" dirty="0">
                  <a:ln>
                    <a:noFill/>
                  </a:ln>
                  <a:solidFill>
                    <a:prstClr val="black"/>
                  </a:solidFill>
                  <a:effectLst/>
                  <a:uLnTx/>
                  <a:uFillTx/>
                  <a:latin typeface="Times New Roman" pitchFamily="18" charset="0"/>
                  <a:ea typeface="+mn-ea"/>
                  <a:cs typeface="Times New Roman" pitchFamily="18" charset="0"/>
                </a:rPr>
                <a:t>ди</a:t>
              </a:r>
              <a:r>
                <a:rPr kumimoji="0" lang="ru-RU" sz="1200" b="1" i="0" u="none" strike="noStrike" kern="0" cap="none" spc="-10" normalizeH="0" baseline="0" noProof="0" dirty="0">
                  <a:ln>
                    <a:noFill/>
                  </a:ln>
                  <a:solidFill>
                    <a:prstClr val="black"/>
                  </a:solidFill>
                  <a:effectLst/>
                  <a:uLnTx/>
                  <a:uFillTx/>
                  <a:latin typeface="Times New Roman" pitchFamily="18" charset="0"/>
                  <a:ea typeface="+mn-ea"/>
                  <a:cs typeface="Times New Roman" pitchFamily="18" charset="0"/>
                </a:rPr>
                <a:t>т</a:t>
              </a:r>
              <a:r>
                <a:rPr kumimoji="0" lang="ru-RU" sz="1200" b="1" i="0" u="none" strike="noStrike" kern="0" cap="none" spc="-25" normalizeH="0" baseline="0" noProof="0" dirty="0">
                  <a:ln>
                    <a:noFill/>
                  </a:ln>
                  <a:solidFill>
                    <a:prstClr val="black"/>
                  </a:solidFill>
                  <a:effectLst/>
                  <a:uLnTx/>
                  <a:uFillTx/>
                  <a:latin typeface="Times New Roman" pitchFamily="18" charset="0"/>
                  <a:ea typeface="+mn-ea"/>
                  <a:cs typeface="Times New Roman" pitchFamily="18" charset="0"/>
                </a:rPr>
                <a:t>е</a:t>
              </a:r>
              <a:r>
                <a:rPr kumimoji="0" lang="ru-RU" sz="1200" b="1" i="0" u="none" strike="noStrike" kern="0" cap="none" spc="0" normalizeH="0" baseline="0" noProof="0" dirty="0">
                  <a:ln>
                    <a:noFill/>
                  </a:ln>
                  <a:solidFill>
                    <a:prstClr val="black"/>
                  </a:solidFill>
                  <a:effectLst/>
                  <a:uLnTx/>
                  <a:uFillTx/>
                  <a:latin typeface="Times New Roman" pitchFamily="18" charset="0"/>
                  <a:ea typeface="+mn-ea"/>
                  <a:cs typeface="Times New Roman" pitchFamily="18" charset="0"/>
                </a:rPr>
                <a:t>л</a:t>
              </a:r>
              <a:r>
                <a:rPr kumimoji="0" lang="ru-RU" sz="1200" b="1" i="0" u="none" strike="noStrike" kern="0" cap="none" spc="-5" normalizeH="0" baseline="0" noProof="0" dirty="0">
                  <a:ln>
                    <a:noFill/>
                  </a:ln>
                  <a:solidFill>
                    <a:prstClr val="black"/>
                  </a:solidFill>
                  <a:effectLst/>
                  <a:uLnTx/>
                  <a:uFillTx/>
                  <a:latin typeface="Times New Roman" pitchFamily="18" charset="0"/>
                  <a:ea typeface="+mn-ea"/>
                  <a:cs typeface="Times New Roman" pitchFamily="18" charset="0"/>
                </a:rPr>
                <a:t>я</a:t>
              </a:r>
              <a:r>
                <a:rPr kumimoji="0" lang="ru-RU" sz="1200" b="1" i="0" u="none" strike="noStrike" kern="0" cap="none" spc="0" normalizeH="0" baseline="0" noProof="0" dirty="0">
                  <a:ln>
                    <a:noFill/>
                  </a:ln>
                  <a:solidFill>
                    <a:prstClr val="black"/>
                  </a:solidFill>
                  <a:effectLst/>
                  <a:uLnTx/>
                  <a:uFillTx/>
                  <a:latin typeface="Times New Roman" pitchFamily="18" charset="0"/>
                  <a:ea typeface="+mn-ea"/>
                  <a:cs typeface="Times New Roman" pitchFamily="18" charset="0"/>
                </a:rPr>
                <a:t>, ре</a:t>
              </a:r>
              <a:r>
                <a:rPr kumimoji="0" lang="ru-RU" sz="1200" b="1" i="0" u="none" strike="noStrike" kern="0" cap="none" spc="5" normalizeH="0" baseline="0" noProof="0" dirty="0">
                  <a:ln>
                    <a:noFill/>
                  </a:ln>
                  <a:solidFill>
                    <a:prstClr val="black"/>
                  </a:solidFill>
                  <a:effectLst/>
                  <a:uLnTx/>
                  <a:uFillTx/>
                  <a:latin typeface="Times New Roman" pitchFamily="18" charset="0"/>
                  <a:ea typeface="+mn-ea"/>
                  <a:cs typeface="Times New Roman" pitchFamily="18" charset="0"/>
                </a:rPr>
                <a:t>г</a:t>
              </a:r>
              <a:r>
                <a:rPr kumimoji="0" lang="ru-RU" sz="1200" b="1" i="0" u="none" strike="noStrike" kern="0" cap="none" spc="0" normalizeH="0" baseline="0" noProof="0" dirty="0">
                  <a:ln>
                    <a:noFill/>
                  </a:ln>
                  <a:solidFill>
                    <a:prstClr val="black"/>
                  </a:solidFill>
                  <a:effectLst/>
                  <a:uLnTx/>
                  <a:uFillTx/>
                  <a:latin typeface="Times New Roman" pitchFamily="18" charset="0"/>
                  <a:ea typeface="+mn-ea"/>
                  <a:cs typeface="Times New Roman" pitchFamily="18" charset="0"/>
                </a:rPr>
                <a:t>ио</a:t>
              </a:r>
              <a:r>
                <a:rPr kumimoji="0" lang="ru-RU" sz="1200" b="1" i="0" u="none" strike="noStrike" kern="0" cap="none" spc="-5" normalizeH="0" baseline="0" noProof="0" dirty="0">
                  <a:ln>
                    <a:noFill/>
                  </a:ln>
                  <a:solidFill>
                    <a:prstClr val="black"/>
                  </a:solidFill>
                  <a:effectLst/>
                  <a:uLnTx/>
                  <a:uFillTx/>
                  <a:latin typeface="Times New Roman" pitchFamily="18" charset="0"/>
                  <a:ea typeface="+mn-ea"/>
                  <a:cs typeface="Times New Roman" pitchFamily="18" charset="0"/>
                </a:rPr>
                <a:t>н</a:t>
              </a:r>
              <a:r>
                <a:rPr kumimoji="0" lang="ru-RU" sz="1200" b="1" i="0" u="none" strike="noStrike" kern="0" cap="none" spc="0" normalizeH="0" baseline="0" noProof="0" dirty="0">
                  <a:ln>
                    <a:noFill/>
                  </a:ln>
                  <a:solidFill>
                    <a:prstClr val="black"/>
                  </a:solidFill>
                  <a:effectLst/>
                  <a:uLnTx/>
                  <a:uFillTx/>
                  <a:latin typeface="Times New Roman" pitchFamily="18" charset="0"/>
                  <a:ea typeface="+mn-ea"/>
                  <a:cs typeface="Times New Roman" pitchFamily="18" charset="0"/>
                </a:rPr>
                <a:t>а</a:t>
              </a:r>
              <a:r>
                <a:rPr kumimoji="0" lang="ru-RU" sz="1200" b="1" i="0" u="none" strike="noStrike" kern="0" cap="none" spc="-2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ru-RU" sz="1200" b="1" i="0" u="none" strike="noStrike" kern="0" cap="none" spc="0" normalizeH="0" baseline="0" noProof="0" dirty="0">
                  <a:ln>
                    <a:noFill/>
                  </a:ln>
                  <a:solidFill>
                    <a:prstClr val="black"/>
                  </a:solidFill>
                  <a:effectLst/>
                  <a:uLnTx/>
                  <a:uFillTx/>
                  <a:latin typeface="Times New Roman" pitchFamily="18" charset="0"/>
                  <a:ea typeface="+mn-ea"/>
                  <a:cs typeface="Times New Roman" pitchFamily="18" charset="0"/>
                </a:rPr>
                <a:t>и типа</a:t>
              </a:r>
              <a:r>
                <a:rPr kumimoji="0" lang="ru-RU" sz="1200" b="1" i="0" u="none" strike="noStrike" kern="0" cap="none" spc="5"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ru-RU" sz="1200" b="1" i="0" u="none" strike="noStrike" kern="0" cap="none" spc="0" normalizeH="0" baseline="0" noProof="0" dirty="0">
                  <a:ln>
                    <a:noFill/>
                  </a:ln>
                  <a:solidFill>
                    <a:prstClr val="black"/>
                  </a:solidFill>
                  <a:effectLst/>
                  <a:uLnTx/>
                  <a:uFillTx/>
                  <a:latin typeface="Times New Roman" pitchFamily="18" charset="0"/>
                  <a:ea typeface="+mn-ea"/>
                  <a:cs typeface="Times New Roman" pitchFamily="18" charset="0"/>
                </a:rPr>
                <a:t>учр</a:t>
              </a:r>
              <a:r>
                <a:rPr kumimoji="0" lang="ru-RU" sz="1200" b="1" i="0" u="none" strike="noStrike" kern="0" cap="none" spc="-10" normalizeH="0" baseline="0" noProof="0" dirty="0">
                  <a:ln>
                    <a:noFill/>
                  </a:ln>
                  <a:solidFill>
                    <a:prstClr val="black"/>
                  </a:solidFill>
                  <a:effectLst/>
                  <a:uLnTx/>
                  <a:uFillTx/>
                  <a:latin typeface="Times New Roman" pitchFamily="18" charset="0"/>
                  <a:ea typeface="+mn-ea"/>
                  <a:cs typeface="Times New Roman" pitchFamily="18" charset="0"/>
                </a:rPr>
                <a:t>е</a:t>
              </a:r>
              <a:r>
                <a:rPr kumimoji="0" lang="ru-RU" sz="1200" b="1" i="0" u="none" strike="noStrike" kern="0" cap="none" spc="0" normalizeH="0" baseline="0" noProof="0" dirty="0">
                  <a:ln>
                    <a:noFill/>
                  </a:ln>
                  <a:solidFill>
                    <a:prstClr val="black"/>
                  </a:solidFill>
                  <a:effectLst/>
                  <a:uLnTx/>
                  <a:uFillTx/>
                  <a:latin typeface="Times New Roman" pitchFamily="18" charset="0"/>
                  <a:ea typeface="+mn-ea"/>
                  <a:cs typeface="Times New Roman" pitchFamily="18" charset="0"/>
                </a:rPr>
                <a:t>ж</a:t>
              </a:r>
              <a:r>
                <a:rPr kumimoji="0" lang="ru-RU" sz="1200" b="1" i="0" u="none" strike="noStrike" kern="0" cap="none" spc="-10" normalizeH="0" baseline="0" noProof="0" dirty="0">
                  <a:ln>
                    <a:noFill/>
                  </a:ln>
                  <a:solidFill>
                    <a:prstClr val="black"/>
                  </a:solidFill>
                  <a:effectLst/>
                  <a:uLnTx/>
                  <a:uFillTx/>
                  <a:latin typeface="Times New Roman" pitchFamily="18" charset="0"/>
                  <a:ea typeface="+mn-ea"/>
                  <a:cs typeface="Times New Roman" pitchFamily="18" charset="0"/>
                </a:rPr>
                <a:t>д</a:t>
              </a:r>
              <a:r>
                <a:rPr kumimoji="0" lang="ru-RU" sz="1200" b="1" i="0" u="none" strike="noStrike" kern="0" cap="none" spc="0" normalizeH="0" baseline="0" noProof="0" dirty="0">
                  <a:ln>
                    <a:noFill/>
                  </a:ln>
                  <a:solidFill>
                    <a:prstClr val="black"/>
                  </a:solidFill>
                  <a:effectLst/>
                  <a:uLnTx/>
                  <a:uFillTx/>
                  <a:latin typeface="Times New Roman" pitchFamily="18" charset="0"/>
                  <a:ea typeface="+mn-ea"/>
                  <a:cs typeface="Times New Roman" pitchFamily="18" charset="0"/>
                </a:rPr>
                <a:t>е</a:t>
              </a:r>
              <a:r>
                <a:rPr kumimoji="0" lang="ru-RU" sz="1200" b="1" i="0" u="none" strike="noStrike" kern="0" cap="none" spc="-5" normalizeH="0" baseline="0" noProof="0" dirty="0">
                  <a:ln>
                    <a:noFill/>
                  </a:ln>
                  <a:solidFill>
                    <a:prstClr val="black"/>
                  </a:solidFill>
                  <a:effectLst/>
                  <a:uLnTx/>
                  <a:uFillTx/>
                  <a:latin typeface="Times New Roman" pitchFamily="18" charset="0"/>
                  <a:ea typeface="+mn-ea"/>
                  <a:cs typeface="Times New Roman" pitchFamily="18" charset="0"/>
                </a:rPr>
                <a:t>н</a:t>
              </a:r>
              <a:r>
                <a:rPr kumimoji="0" lang="ru-RU" sz="1200" b="1" i="0" u="none" strike="noStrike" kern="0" cap="none" spc="0" normalizeH="0" baseline="0" noProof="0" dirty="0">
                  <a:ln>
                    <a:noFill/>
                  </a:ln>
                  <a:solidFill>
                    <a:prstClr val="black"/>
                  </a:solidFill>
                  <a:effectLst/>
                  <a:uLnTx/>
                  <a:uFillTx/>
                  <a:latin typeface="Times New Roman" pitchFamily="18" charset="0"/>
                  <a:ea typeface="+mn-ea"/>
                  <a:cs typeface="Times New Roman" pitchFamily="18" charset="0"/>
                </a:rPr>
                <a:t>и</a:t>
              </a:r>
              <a:r>
                <a:rPr kumimoji="0" lang="ru-RU" sz="1200" b="1" i="0" u="none" strike="noStrike" kern="0" cap="none" spc="-10" normalizeH="0" baseline="0" noProof="0" dirty="0">
                  <a:ln>
                    <a:noFill/>
                  </a:ln>
                  <a:solidFill>
                    <a:prstClr val="black"/>
                  </a:solidFill>
                  <a:effectLst/>
                  <a:uLnTx/>
                  <a:uFillTx/>
                  <a:latin typeface="Times New Roman" pitchFamily="18" charset="0"/>
                  <a:ea typeface="+mn-ea"/>
                  <a:cs typeface="Times New Roman" pitchFamily="18" charset="0"/>
                </a:rPr>
                <a:t>я</a:t>
              </a:r>
              <a:r>
                <a:rPr kumimoji="0" lang="ru-RU" sz="1200" b="1" i="0" u="none" strike="noStrike" kern="0" cap="none" spc="0" normalizeH="0" baseline="0" noProof="0" dirty="0">
                  <a:ln>
                    <a:noFill/>
                  </a:ln>
                  <a:solidFill>
                    <a:prstClr val="black"/>
                  </a:solidFill>
                  <a:effectLst/>
                  <a:uLnTx/>
                  <a:uFillTx/>
                  <a:latin typeface="Times New Roman" pitchFamily="18" charset="0"/>
                  <a:ea typeface="+mn-ea"/>
                  <a:cs typeface="Times New Roman" pitchFamily="18" charset="0"/>
                </a:rPr>
                <a:t>, рейти</a:t>
              </a:r>
              <a:r>
                <a:rPr kumimoji="0" lang="ru-RU" sz="1200" b="1" i="0" u="none" strike="noStrike" kern="0" cap="none" spc="-10" normalizeH="0" baseline="0" noProof="0" dirty="0">
                  <a:ln>
                    <a:noFill/>
                  </a:ln>
                  <a:solidFill>
                    <a:prstClr val="black"/>
                  </a:solidFill>
                  <a:effectLst/>
                  <a:uLnTx/>
                  <a:uFillTx/>
                  <a:latin typeface="Times New Roman" pitchFamily="18" charset="0"/>
                  <a:ea typeface="+mn-ea"/>
                  <a:cs typeface="Times New Roman" pitchFamily="18" charset="0"/>
                </a:rPr>
                <a:t>н</a:t>
              </a:r>
              <a:r>
                <a:rPr kumimoji="0" lang="ru-RU" sz="1200" b="1" i="0" u="none" strike="noStrike" kern="0" cap="none" spc="0" normalizeH="0" baseline="0" noProof="0" dirty="0">
                  <a:ln>
                    <a:noFill/>
                  </a:ln>
                  <a:solidFill>
                    <a:prstClr val="black"/>
                  </a:solidFill>
                  <a:effectLst/>
                  <a:uLnTx/>
                  <a:uFillTx/>
                  <a:latin typeface="Times New Roman" pitchFamily="18" charset="0"/>
                  <a:ea typeface="+mn-ea"/>
                  <a:cs typeface="Times New Roman" pitchFamily="18" charset="0"/>
                </a:rPr>
                <a:t>г</a:t>
              </a:r>
              <a:r>
                <a:rPr kumimoji="0" lang="ru-RU" sz="1200" b="1" i="0" u="none" strike="noStrike" kern="0" cap="none" spc="-2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ru-RU" sz="1200" b="1" i="0" u="none" strike="noStrike" kern="0" cap="none" spc="-10" normalizeH="0" baseline="0" noProof="0" dirty="0">
                  <a:ln>
                    <a:noFill/>
                  </a:ln>
                  <a:solidFill>
                    <a:prstClr val="black"/>
                  </a:solidFill>
                  <a:effectLst/>
                  <a:uLnTx/>
                  <a:uFillTx/>
                  <a:latin typeface="Times New Roman" pitchFamily="18" charset="0"/>
                  <a:ea typeface="+mn-ea"/>
                  <a:cs typeface="Times New Roman" pitchFamily="18" charset="0"/>
                </a:rPr>
                <a:t>г</a:t>
              </a:r>
              <a:r>
                <a:rPr kumimoji="0" lang="ru-RU" sz="1200" b="1" i="0" u="none" strike="noStrike" kern="0" cap="none" spc="0" normalizeH="0" baseline="0" noProof="0" dirty="0">
                  <a:ln>
                    <a:noFill/>
                  </a:ln>
                  <a:solidFill>
                    <a:prstClr val="black"/>
                  </a:solidFill>
                  <a:effectLst/>
                  <a:uLnTx/>
                  <a:uFillTx/>
                  <a:latin typeface="Times New Roman" pitchFamily="18" charset="0"/>
                  <a:ea typeface="+mn-ea"/>
                  <a:cs typeface="Times New Roman" pitchFamily="18" charset="0"/>
                </a:rPr>
                <a:t>о</a:t>
              </a:r>
              <a:r>
                <a:rPr kumimoji="0" lang="ru-RU" sz="1200" b="1" i="0" u="none" strike="noStrike" kern="0" cap="none" spc="-5" normalizeH="0" baseline="0" noProof="0" dirty="0">
                  <a:ln>
                    <a:noFill/>
                  </a:ln>
                  <a:solidFill>
                    <a:prstClr val="black"/>
                  </a:solidFill>
                  <a:effectLst/>
                  <a:uLnTx/>
                  <a:uFillTx/>
                  <a:latin typeface="Times New Roman" pitchFamily="18" charset="0"/>
                  <a:ea typeface="+mn-ea"/>
                  <a:cs typeface="Times New Roman" pitchFamily="18" charset="0"/>
                </a:rPr>
                <a:t>с</a:t>
              </a:r>
              <a:r>
                <a:rPr kumimoji="0" lang="ru-RU" sz="1200" b="1" i="0" u="none" strike="noStrike" kern="0" cap="none" spc="-55" normalizeH="0" baseline="0" noProof="0" dirty="0">
                  <a:ln>
                    <a:noFill/>
                  </a:ln>
                  <a:solidFill>
                    <a:prstClr val="black"/>
                  </a:solidFill>
                  <a:effectLst/>
                  <a:uLnTx/>
                  <a:uFillTx/>
                  <a:latin typeface="Times New Roman" pitchFamily="18" charset="0"/>
                  <a:ea typeface="+mn-ea"/>
                  <a:cs typeface="Times New Roman" pitchFamily="18" charset="0"/>
                </a:rPr>
                <a:t>у</a:t>
              </a:r>
              <a:r>
                <a:rPr kumimoji="0" lang="ru-RU" sz="1200" b="1" i="0" u="none" strike="noStrike" kern="0" cap="none" spc="0" normalizeH="0" baseline="0" noProof="0" dirty="0">
                  <a:ln>
                    <a:noFill/>
                  </a:ln>
                  <a:solidFill>
                    <a:prstClr val="black"/>
                  </a:solidFill>
                  <a:effectLst/>
                  <a:uLnTx/>
                  <a:uFillTx/>
                  <a:latin typeface="Times New Roman" pitchFamily="18" charset="0"/>
                  <a:ea typeface="+mn-ea"/>
                  <a:cs typeface="Times New Roman" pitchFamily="18" charset="0"/>
                </a:rPr>
                <a:t>да</a:t>
              </a:r>
              <a:r>
                <a:rPr kumimoji="0" lang="ru-RU" sz="1200" b="1" i="0" u="none" strike="noStrike" kern="0" cap="none" spc="5" normalizeH="0" baseline="0" noProof="0" dirty="0">
                  <a:ln>
                    <a:noFill/>
                  </a:ln>
                  <a:solidFill>
                    <a:prstClr val="black"/>
                  </a:solidFill>
                  <a:effectLst/>
                  <a:uLnTx/>
                  <a:uFillTx/>
                  <a:latin typeface="Times New Roman" pitchFamily="18" charset="0"/>
                  <a:ea typeface="+mn-ea"/>
                  <a:cs typeface="Times New Roman" pitchFamily="18" charset="0"/>
                </a:rPr>
                <a:t>р</a:t>
              </a:r>
              <a:r>
                <a:rPr kumimoji="0" lang="ru-RU" sz="1200" b="1" i="0" u="none" strike="noStrike" kern="0" cap="none" spc="-5" normalizeH="0" baseline="0" noProof="0" dirty="0">
                  <a:ln>
                    <a:noFill/>
                  </a:ln>
                  <a:solidFill>
                    <a:prstClr val="black"/>
                  </a:solidFill>
                  <a:effectLst/>
                  <a:uLnTx/>
                  <a:uFillTx/>
                  <a:latin typeface="Times New Roman" pitchFamily="18" charset="0"/>
                  <a:ea typeface="+mn-ea"/>
                  <a:cs typeface="Times New Roman" pitchFamily="18" charset="0"/>
                </a:rPr>
                <a:t>с</a:t>
              </a:r>
              <a:r>
                <a:rPr kumimoji="0" lang="ru-RU" sz="1200" b="1" i="0" u="none" strike="noStrike" kern="0" cap="none" spc="0" normalizeH="0" baseline="0" noProof="0" dirty="0">
                  <a:ln>
                    <a:noFill/>
                  </a:ln>
                  <a:solidFill>
                    <a:prstClr val="black"/>
                  </a:solidFill>
                  <a:effectLst/>
                  <a:uLnTx/>
                  <a:uFillTx/>
                  <a:latin typeface="Times New Roman" pitchFamily="18" charset="0"/>
                  <a:ea typeface="+mn-ea"/>
                  <a:cs typeface="Times New Roman" pitchFamily="18" charset="0"/>
                </a:rPr>
                <a:t>тве</a:t>
              </a:r>
              <a:r>
                <a:rPr kumimoji="0" lang="ru-RU" sz="1200" b="1" i="0" u="none" strike="noStrike" kern="0" cap="none" spc="-5" normalizeH="0" baseline="0" noProof="0" dirty="0">
                  <a:ln>
                    <a:noFill/>
                  </a:ln>
                  <a:solidFill>
                    <a:prstClr val="black"/>
                  </a:solidFill>
                  <a:effectLst/>
                  <a:uLnTx/>
                  <a:uFillTx/>
                  <a:latin typeface="Times New Roman" pitchFamily="18" charset="0"/>
                  <a:ea typeface="+mn-ea"/>
                  <a:cs typeface="Times New Roman" pitchFamily="18" charset="0"/>
                </a:rPr>
                <a:t>н</a:t>
              </a:r>
              <a:r>
                <a:rPr kumimoji="0" lang="ru-RU" sz="1200" b="1" i="0" u="none" strike="noStrike" kern="0" cap="none" spc="-10" normalizeH="0" baseline="0" noProof="0" dirty="0">
                  <a:ln>
                    <a:noFill/>
                  </a:ln>
                  <a:solidFill>
                    <a:prstClr val="black"/>
                  </a:solidFill>
                  <a:effectLst/>
                  <a:uLnTx/>
                  <a:uFillTx/>
                  <a:latin typeface="Times New Roman" pitchFamily="18" charset="0"/>
                  <a:ea typeface="+mn-ea"/>
                  <a:cs typeface="Times New Roman" pitchFamily="18" charset="0"/>
                </a:rPr>
                <a:t>н</a:t>
              </a:r>
              <a:r>
                <a:rPr kumimoji="0" lang="ru-RU" sz="1200" b="1" i="0" u="none" strike="noStrike" kern="0" cap="none" spc="0" normalizeH="0" baseline="0" noProof="0" dirty="0">
                  <a:ln>
                    <a:noFill/>
                  </a:ln>
                  <a:solidFill>
                    <a:prstClr val="black"/>
                  </a:solidFill>
                  <a:effectLst/>
                  <a:uLnTx/>
                  <a:uFillTx/>
                  <a:latin typeface="Times New Roman" pitchFamily="18" charset="0"/>
                  <a:ea typeface="+mn-ea"/>
                  <a:cs typeface="Times New Roman" pitchFamily="18" charset="0"/>
                </a:rPr>
                <a:t>ых </a:t>
              </a:r>
              <a:r>
                <a:rPr kumimoji="0" lang="ru-RU" sz="1200" b="1" i="0" u="none" strike="noStrike" kern="0" cap="none" spc="-5" normalizeH="0" baseline="0" noProof="0" dirty="0">
                  <a:ln>
                    <a:noFill/>
                  </a:ln>
                  <a:solidFill>
                    <a:prstClr val="black"/>
                  </a:solidFill>
                  <a:effectLst/>
                  <a:uLnTx/>
                  <a:uFillTx/>
                  <a:latin typeface="Times New Roman" pitchFamily="18" charset="0"/>
                  <a:ea typeface="+mn-ea"/>
                  <a:cs typeface="Times New Roman" pitchFamily="18" charset="0"/>
                </a:rPr>
                <a:t>(</a:t>
              </a:r>
              <a:r>
                <a:rPr kumimoji="0" lang="ru-RU" sz="1200" b="1" i="0" u="none" strike="noStrike" kern="0" cap="none" spc="-10" normalizeH="0" baseline="0" noProof="0" dirty="0">
                  <a:ln>
                    <a:noFill/>
                  </a:ln>
                  <a:solidFill>
                    <a:prstClr val="black"/>
                  </a:solidFill>
                  <a:effectLst/>
                  <a:uLnTx/>
                  <a:uFillTx/>
                  <a:latin typeface="Times New Roman" pitchFamily="18" charset="0"/>
                  <a:ea typeface="+mn-ea"/>
                  <a:cs typeface="Times New Roman" pitchFamily="18" charset="0"/>
                </a:rPr>
                <a:t>м</a:t>
              </a:r>
              <a:r>
                <a:rPr kumimoji="0" lang="ru-RU" sz="1200" b="1" i="0" u="none" strike="noStrike" kern="0" cap="none" spc="0" normalizeH="0" baseline="0" noProof="0" dirty="0">
                  <a:ln>
                    <a:noFill/>
                  </a:ln>
                  <a:solidFill>
                    <a:prstClr val="black"/>
                  </a:solidFill>
                  <a:effectLst/>
                  <a:uLnTx/>
                  <a:uFillTx/>
                  <a:latin typeface="Times New Roman" pitchFamily="18" charset="0"/>
                  <a:ea typeface="+mn-ea"/>
                  <a:cs typeface="Times New Roman" pitchFamily="18" charset="0"/>
                </a:rPr>
                <a:t>у</a:t>
              </a:r>
              <a:r>
                <a:rPr kumimoji="0" lang="ru-RU" sz="1200" b="1" i="0" u="none" strike="noStrike" kern="0" cap="none" spc="-10" normalizeH="0" baseline="0" noProof="0" dirty="0">
                  <a:ln>
                    <a:noFill/>
                  </a:ln>
                  <a:solidFill>
                    <a:prstClr val="black"/>
                  </a:solidFill>
                  <a:effectLst/>
                  <a:uLnTx/>
                  <a:uFillTx/>
                  <a:latin typeface="Times New Roman" pitchFamily="18" charset="0"/>
                  <a:ea typeface="+mn-ea"/>
                  <a:cs typeface="Times New Roman" pitchFamily="18" charset="0"/>
                </a:rPr>
                <a:t>н</a:t>
              </a:r>
              <a:r>
                <a:rPr kumimoji="0" lang="ru-RU" sz="1200" b="1" i="0" u="none" strike="noStrike" kern="0" cap="none" spc="0" normalizeH="0" baseline="0" noProof="0" dirty="0">
                  <a:ln>
                    <a:noFill/>
                  </a:ln>
                  <a:solidFill>
                    <a:prstClr val="black"/>
                  </a:solidFill>
                  <a:effectLst/>
                  <a:uLnTx/>
                  <a:uFillTx/>
                  <a:latin typeface="Times New Roman" pitchFamily="18" charset="0"/>
                  <a:ea typeface="+mn-ea"/>
                  <a:cs typeface="Times New Roman" pitchFamily="18" charset="0"/>
                </a:rPr>
                <a:t>иц</a:t>
              </a:r>
              <a:r>
                <a:rPr kumimoji="0" lang="ru-RU" sz="1200" b="1" i="0" u="none" strike="noStrike" kern="0" cap="none" spc="-5" normalizeH="0" baseline="0" noProof="0" dirty="0">
                  <a:ln>
                    <a:noFill/>
                  </a:ln>
                  <a:solidFill>
                    <a:prstClr val="black"/>
                  </a:solidFill>
                  <a:effectLst/>
                  <a:uLnTx/>
                  <a:uFillTx/>
                  <a:latin typeface="Times New Roman" pitchFamily="18" charset="0"/>
                  <a:ea typeface="+mn-ea"/>
                  <a:cs typeface="Times New Roman" pitchFamily="18" charset="0"/>
                </a:rPr>
                <a:t>и</a:t>
              </a:r>
              <a:r>
                <a:rPr kumimoji="0" lang="ru-RU" sz="1200" b="1" i="0" u="none" strike="noStrike" kern="0" cap="none" spc="0" normalizeH="0" baseline="0" noProof="0" dirty="0">
                  <a:ln>
                    <a:noFill/>
                  </a:ln>
                  <a:solidFill>
                    <a:prstClr val="black"/>
                  </a:solidFill>
                  <a:effectLst/>
                  <a:uLnTx/>
                  <a:uFillTx/>
                  <a:latin typeface="Times New Roman" pitchFamily="18" charset="0"/>
                  <a:ea typeface="+mn-ea"/>
                  <a:cs typeface="Times New Roman" pitchFamily="18" charset="0"/>
                </a:rPr>
                <a:t>паль</a:t>
              </a:r>
              <a:r>
                <a:rPr kumimoji="0" lang="ru-RU" sz="1200" b="1" i="0" u="none" strike="noStrike" kern="0" cap="none" spc="-10" normalizeH="0" baseline="0" noProof="0" dirty="0">
                  <a:ln>
                    <a:noFill/>
                  </a:ln>
                  <a:solidFill>
                    <a:prstClr val="black"/>
                  </a:solidFill>
                  <a:effectLst/>
                  <a:uLnTx/>
                  <a:uFillTx/>
                  <a:latin typeface="Times New Roman" pitchFamily="18" charset="0"/>
                  <a:ea typeface="+mn-ea"/>
                  <a:cs typeface="Times New Roman" pitchFamily="18" charset="0"/>
                </a:rPr>
                <a:t>н</a:t>
              </a:r>
              <a:r>
                <a:rPr kumimoji="0" lang="ru-RU" sz="1200" b="1" i="0" u="none" strike="noStrike" kern="0" cap="none" spc="0" normalizeH="0" baseline="0" noProof="0" dirty="0">
                  <a:ln>
                    <a:noFill/>
                  </a:ln>
                  <a:solidFill>
                    <a:prstClr val="black"/>
                  </a:solidFill>
                  <a:effectLst/>
                  <a:uLnTx/>
                  <a:uFillTx/>
                  <a:latin typeface="Times New Roman" pitchFamily="18" charset="0"/>
                  <a:ea typeface="+mn-ea"/>
                  <a:cs typeface="Times New Roman" pitchFamily="18" charset="0"/>
                </a:rPr>
                <a:t>ы</a:t>
              </a:r>
              <a:r>
                <a:rPr kumimoji="0" lang="ru-RU" sz="1200" b="1" i="0" u="none" strike="noStrike" kern="0" cap="none" spc="-5" normalizeH="0" baseline="0" noProof="0" dirty="0">
                  <a:ln>
                    <a:noFill/>
                  </a:ln>
                  <a:solidFill>
                    <a:prstClr val="black"/>
                  </a:solidFill>
                  <a:effectLst/>
                  <a:uLnTx/>
                  <a:uFillTx/>
                  <a:latin typeface="Times New Roman" pitchFamily="18" charset="0"/>
                  <a:ea typeface="+mn-ea"/>
                  <a:cs typeface="Times New Roman" pitchFamily="18" charset="0"/>
                </a:rPr>
                <a:t>х</a:t>
              </a:r>
              <a:r>
                <a:rPr kumimoji="0" lang="ru-RU" sz="1200" b="1" i="0" u="none" strike="noStrike" kern="0" cap="none" spc="0" normalizeH="0" baseline="0" noProof="0" dirty="0">
                  <a:ln>
                    <a:noFill/>
                  </a:ln>
                  <a:solidFill>
                    <a:prstClr val="black"/>
                  </a:solidFill>
                  <a:effectLst/>
                  <a:uLnTx/>
                  <a:uFillTx/>
                  <a:latin typeface="Times New Roman" pitchFamily="18" charset="0"/>
                  <a:ea typeface="+mn-ea"/>
                  <a:cs typeface="Times New Roman" pitchFamily="18" charset="0"/>
                </a:rPr>
                <a:t>) учр</a:t>
              </a:r>
              <a:r>
                <a:rPr kumimoji="0" lang="ru-RU" sz="1200" b="1" i="0" u="none" strike="noStrike" kern="0" cap="none" spc="-10" normalizeH="0" baseline="0" noProof="0" dirty="0">
                  <a:ln>
                    <a:noFill/>
                  </a:ln>
                  <a:solidFill>
                    <a:prstClr val="black"/>
                  </a:solidFill>
                  <a:effectLst/>
                  <a:uLnTx/>
                  <a:uFillTx/>
                  <a:latin typeface="Times New Roman" pitchFamily="18" charset="0"/>
                  <a:ea typeface="+mn-ea"/>
                  <a:cs typeface="Times New Roman" pitchFamily="18" charset="0"/>
                </a:rPr>
                <a:t>е</a:t>
              </a:r>
              <a:r>
                <a:rPr kumimoji="0" lang="ru-RU" sz="1200" b="1" i="0" u="none" strike="noStrike" kern="0" cap="none" spc="0" normalizeH="0" baseline="0" noProof="0" dirty="0">
                  <a:ln>
                    <a:noFill/>
                  </a:ln>
                  <a:solidFill>
                    <a:prstClr val="black"/>
                  </a:solidFill>
                  <a:effectLst/>
                  <a:uLnTx/>
                  <a:uFillTx/>
                  <a:latin typeface="Times New Roman" pitchFamily="18" charset="0"/>
                  <a:ea typeface="+mn-ea"/>
                  <a:cs typeface="Times New Roman" pitchFamily="18" charset="0"/>
                </a:rPr>
                <a:t>ж</a:t>
              </a:r>
              <a:r>
                <a:rPr kumimoji="0" lang="ru-RU" sz="1200" b="1" i="0" u="none" strike="noStrike" kern="0" cap="none" spc="-10" normalizeH="0" baseline="0" noProof="0" dirty="0">
                  <a:ln>
                    <a:noFill/>
                  </a:ln>
                  <a:solidFill>
                    <a:prstClr val="black"/>
                  </a:solidFill>
                  <a:effectLst/>
                  <a:uLnTx/>
                  <a:uFillTx/>
                  <a:latin typeface="Times New Roman" pitchFamily="18" charset="0"/>
                  <a:ea typeface="+mn-ea"/>
                  <a:cs typeface="Times New Roman" pitchFamily="18" charset="0"/>
                </a:rPr>
                <a:t>д</a:t>
              </a:r>
              <a:r>
                <a:rPr kumimoji="0" lang="ru-RU" sz="1200" b="1" i="0" u="none" strike="noStrike" kern="0" cap="none" spc="0" normalizeH="0" baseline="0" noProof="0" dirty="0">
                  <a:ln>
                    <a:noFill/>
                  </a:ln>
                  <a:solidFill>
                    <a:prstClr val="black"/>
                  </a:solidFill>
                  <a:effectLst/>
                  <a:uLnTx/>
                  <a:uFillTx/>
                  <a:latin typeface="Times New Roman" pitchFamily="18" charset="0"/>
                  <a:ea typeface="+mn-ea"/>
                  <a:cs typeface="Times New Roman" pitchFamily="18" charset="0"/>
                </a:rPr>
                <a:t>е</a:t>
              </a:r>
              <a:r>
                <a:rPr kumimoji="0" lang="ru-RU" sz="1200" b="1" i="0" u="none" strike="noStrike" kern="0" cap="none" spc="-5" normalizeH="0" baseline="0" noProof="0" dirty="0">
                  <a:ln>
                    <a:noFill/>
                  </a:ln>
                  <a:solidFill>
                    <a:prstClr val="black"/>
                  </a:solidFill>
                  <a:effectLst/>
                  <a:uLnTx/>
                  <a:uFillTx/>
                  <a:latin typeface="Times New Roman" pitchFamily="18" charset="0"/>
                  <a:ea typeface="+mn-ea"/>
                  <a:cs typeface="Times New Roman" pitchFamily="18" charset="0"/>
                </a:rPr>
                <a:t>н</a:t>
              </a:r>
              <a:r>
                <a:rPr kumimoji="0" lang="ru-RU" sz="1200" b="1" i="0" u="none" strike="noStrike" kern="0" cap="none" spc="0" normalizeH="0" baseline="0" noProof="0" dirty="0">
                  <a:ln>
                    <a:noFill/>
                  </a:ln>
                  <a:solidFill>
                    <a:prstClr val="black"/>
                  </a:solidFill>
                  <a:effectLst/>
                  <a:uLnTx/>
                  <a:uFillTx/>
                  <a:latin typeface="Times New Roman" pitchFamily="18" charset="0"/>
                  <a:ea typeface="+mn-ea"/>
                  <a:cs typeface="Times New Roman" pitchFamily="18" charset="0"/>
                </a:rPr>
                <a:t>ий</a:t>
              </a:r>
              <a:r>
                <a:rPr kumimoji="0" lang="ru-RU" sz="1200" b="1" i="0" u="none" strike="noStrike" kern="0" cap="none" spc="-1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ru-RU" sz="1200" b="1" i="0" u="none" strike="noStrike" kern="0" cap="none" spc="0" normalizeH="0" baseline="0" noProof="0" dirty="0">
                  <a:ln>
                    <a:noFill/>
                  </a:ln>
                  <a:solidFill>
                    <a:prstClr val="black"/>
                  </a:solidFill>
                  <a:effectLst/>
                  <a:uLnTx/>
                  <a:uFillTx/>
                  <a:latin typeface="Times New Roman" pitchFamily="18" charset="0"/>
                  <a:ea typeface="+mn-ea"/>
                  <a:cs typeface="Times New Roman" pitchFamily="18" charset="0"/>
                </a:rPr>
                <a:t>по</a:t>
              </a:r>
              <a:r>
                <a:rPr kumimoji="0" lang="ru-RU" sz="1200" b="1" i="0" u="none" strike="noStrike" kern="0" cap="none" spc="5"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ru-RU" sz="1200" b="1" i="0" u="none" strike="noStrike" kern="0" cap="none" spc="0" normalizeH="0" baseline="0" noProof="0" dirty="0">
                  <a:ln>
                    <a:noFill/>
                  </a:ln>
                  <a:solidFill>
                    <a:prstClr val="black"/>
                  </a:solidFill>
                  <a:effectLst/>
                  <a:uLnTx/>
                  <a:uFillTx/>
                  <a:latin typeface="Times New Roman" pitchFamily="18" charset="0"/>
                  <a:ea typeface="+mn-ea"/>
                  <a:cs typeface="Times New Roman" pitchFamily="18" charset="0"/>
                </a:rPr>
                <a:t>плат</a:t>
              </a:r>
              <a:r>
                <a:rPr kumimoji="0" lang="ru-RU" sz="1200" b="1" i="0" u="none" strike="noStrike" kern="0" cap="none" spc="-10" normalizeH="0" baseline="0" noProof="0" dirty="0">
                  <a:ln>
                    <a:noFill/>
                  </a:ln>
                  <a:solidFill>
                    <a:prstClr val="black"/>
                  </a:solidFill>
                  <a:effectLst/>
                  <a:uLnTx/>
                  <a:uFillTx/>
                  <a:latin typeface="Times New Roman" pitchFamily="18" charset="0"/>
                  <a:ea typeface="+mn-ea"/>
                  <a:cs typeface="Times New Roman" pitchFamily="18" charset="0"/>
                </a:rPr>
                <a:t>н</a:t>
              </a:r>
              <a:r>
                <a:rPr kumimoji="0" lang="ru-RU" sz="1200" b="1" i="0" u="none" strike="noStrike" kern="0" cap="none" spc="0" normalizeH="0" baseline="0" noProof="0" dirty="0">
                  <a:ln>
                    <a:noFill/>
                  </a:ln>
                  <a:solidFill>
                    <a:prstClr val="black"/>
                  </a:solidFill>
                  <a:effectLst/>
                  <a:uLnTx/>
                  <a:uFillTx/>
                  <a:latin typeface="Times New Roman" pitchFamily="18" charset="0"/>
                  <a:ea typeface="+mn-ea"/>
                  <a:cs typeface="Times New Roman" pitchFamily="18" charset="0"/>
                </a:rPr>
                <a:t>ым</a:t>
              </a:r>
              <a:r>
                <a:rPr kumimoji="0" lang="ru-RU" sz="1200" b="1" i="0" u="none" strike="noStrike" kern="0" cap="none" spc="-5"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ru-RU" sz="1200" b="1" i="0" u="none" strike="noStrike" kern="0" cap="none" spc="0" normalizeH="0" baseline="0" noProof="0" dirty="0">
                  <a:ln>
                    <a:noFill/>
                  </a:ln>
                  <a:solidFill>
                    <a:prstClr val="black"/>
                  </a:solidFill>
                  <a:effectLst/>
                  <a:uLnTx/>
                  <a:uFillTx/>
                  <a:latin typeface="Times New Roman" pitchFamily="18" charset="0"/>
                  <a:ea typeface="+mn-ea"/>
                  <a:cs typeface="Times New Roman" pitchFamily="18" charset="0"/>
                </a:rPr>
                <a:t>и бе</a:t>
              </a:r>
              <a:r>
                <a:rPr kumimoji="0" lang="ru-RU" sz="1200" b="1" i="0" u="none" strike="noStrike" kern="0" cap="none" spc="-5" normalizeH="0" baseline="0" noProof="0" dirty="0">
                  <a:ln>
                    <a:noFill/>
                  </a:ln>
                  <a:solidFill>
                    <a:prstClr val="black"/>
                  </a:solidFill>
                  <a:effectLst/>
                  <a:uLnTx/>
                  <a:uFillTx/>
                  <a:latin typeface="Times New Roman" pitchFamily="18" charset="0"/>
                  <a:ea typeface="+mn-ea"/>
                  <a:cs typeface="Times New Roman" pitchFamily="18" charset="0"/>
                </a:rPr>
                <a:t>с</a:t>
              </a:r>
              <a:r>
                <a:rPr kumimoji="0" lang="ru-RU" sz="1200" b="1" i="0" u="none" strike="noStrike" kern="0" cap="none" spc="0" normalizeH="0" baseline="0" noProof="0" dirty="0">
                  <a:ln>
                    <a:noFill/>
                  </a:ln>
                  <a:solidFill>
                    <a:prstClr val="black"/>
                  </a:solidFill>
                  <a:effectLst/>
                  <a:uLnTx/>
                  <a:uFillTx/>
                  <a:latin typeface="Times New Roman" pitchFamily="18" charset="0"/>
                  <a:ea typeface="+mn-ea"/>
                  <a:cs typeface="Times New Roman" pitchFamily="18" charset="0"/>
                </a:rPr>
                <a:t>плат</a:t>
              </a:r>
              <a:r>
                <a:rPr kumimoji="0" lang="ru-RU" sz="1200" b="1" i="0" u="none" strike="noStrike" kern="0" cap="none" spc="-10" normalizeH="0" baseline="0" noProof="0" dirty="0">
                  <a:ln>
                    <a:noFill/>
                  </a:ln>
                  <a:solidFill>
                    <a:prstClr val="black"/>
                  </a:solidFill>
                  <a:effectLst/>
                  <a:uLnTx/>
                  <a:uFillTx/>
                  <a:latin typeface="Times New Roman" pitchFamily="18" charset="0"/>
                  <a:ea typeface="+mn-ea"/>
                  <a:cs typeface="Times New Roman" pitchFamily="18" charset="0"/>
                </a:rPr>
                <a:t>н</a:t>
              </a:r>
              <a:r>
                <a:rPr kumimoji="0" lang="ru-RU" sz="1200" b="1" i="0" u="none" strike="noStrike" kern="0" cap="none" spc="0" normalizeH="0" baseline="0" noProof="0" dirty="0">
                  <a:ln>
                    <a:noFill/>
                  </a:ln>
                  <a:solidFill>
                    <a:prstClr val="black"/>
                  </a:solidFill>
                  <a:effectLst/>
                  <a:uLnTx/>
                  <a:uFillTx/>
                  <a:latin typeface="Times New Roman" pitchFamily="18" charset="0"/>
                  <a:ea typeface="+mn-ea"/>
                  <a:cs typeface="Times New Roman" pitchFamily="18" charset="0"/>
                </a:rPr>
                <a:t>ым</a:t>
              </a:r>
              <a:r>
                <a:rPr kumimoji="0" lang="ru-RU" sz="1200" b="1" i="0" u="none" strike="noStrike" kern="0" cap="none" spc="-5"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ru-RU" sz="1200" b="1" i="0" u="none" strike="noStrike" kern="0" cap="none" spc="0" normalizeH="0" baseline="0" noProof="0" dirty="0">
                  <a:ln>
                    <a:noFill/>
                  </a:ln>
                  <a:solidFill>
                    <a:prstClr val="black"/>
                  </a:solidFill>
                  <a:effectLst/>
                  <a:uLnTx/>
                  <a:uFillTx/>
                  <a:latin typeface="Times New Roman" pitchFamily="18" charset="0"/>
                  <a:ea typeface="+mn-ea"/>
                  <a:cs typeface="Times New Roman" pitchFamily="18" charset="0"/>
                </a:rPr>
                <a:t>у</a:t>
              </a:r>
              <a:r>
                <a:rPr kumimoji="0" lang="ru-RU" sz="1200" b="1" i="0" u="none" strike="noStrike" kern="0" cap="none" spc="-10" normalizeH="0" baseline="0" noProof="0" dirty="0">
                  <a:ln>
                    <a:noFill/>
                  </a:ln>
                  <a:solidFill>
                    <a:prstClr val="black"/>
                  </a:solidFill>
                  <a:effectLst/>
                  <a:uLnTx/>
                  <a:uFillTx/>
                  <a:latin typeface="Times New Roman" pitchFamily="18" charset="0"/>
                  <a:ea typeface="+mn-ea"/>
                  <a:cs typeface="Times New Roman" pitchFamily="18" charset="0"/>
                </a:rPr>
                <a:t>с</a:t>
              </a:r>
              <a:r>
                <a:rPr kumimoji="0" lang="ru-RU" sz="1200" b="1" i="0" u="none" strike="noStrike" kern="0" cap="none" spc="0" normalizeH="0" baseline="0" noProof="0" dirty="0">
                  <a:ln>
                    <a:noFill/>
                  </a:ln>
                  <a:solidFill>
                    <a:prstClr val="black"/>
                  </a:solidFill>
                  <a:effectLst/>
                  <a:uLnTx/>
                  <a:uFillTx/>
                  <a:latin typeface="Times New Roman" pitchFamily="18" charset="0"/>
                  <a:ea typeface="+mn-ea"/>
                  <a:cs typeface="Times New Roman" pitchFamily="18" charset="0"/>
                </a:rPr>
                <a:t>л</a:t>
              </a:r>
              <a:r>
                <a:rPr kumimoji="0" lang="ru-RU" sz="1200" b="1" i="0" u="none" strike="noStrike" kern="0" cap="none" spc="-5" normalizeH="0" baseline="0" noProof="0" dirty="0">
                  <a:ln>
                    <a:noFill/>
                  </a:ln>
                  <a:solidFill>
                    <a:prstClr val="black"/>
                  </a:solidFill>
                  <a:effectLst/>
                  <a:uLnTx/>
                  <a:uFillTx/>
                  <a:latin typeface="Times New Roman" pitchFamily="18" charset="0"/>
                  <a:ea typeface="+mn-ea"/>
                  <a:cs typeface="Times New Roman" pitchFamily="18" charset="0"/>
                </a:rPr>
                <a:t>у</a:t>
              </a:r>
              <a:r>
                <a:rPr kumimoji="0" lang="ru-RU" sz="1200" b="1" i="0" u="none" strike="noStrike" kern="0" cap="none" spc="0" normalizeH="0" baseline="0" noProof="0" dirty="0">
                  <a:ln>
                    <a:noFill/>
                  </a:ln>
                  <a:solidFill>
                    <a:prstClr val="black"/>
                  </a:solidFill>
                  <a:effectLst/>
                  <a:uLnTx/>
                  <a:uFillTx/>
                  <a:latin typeface="Times New Roman" pitchFamily="18" charset="0"/>
                  <a:ea typeface="+mn-ea"/>
                  <a:cs typeface="Times New Roman" pitchFamily="18" charset="0"/>
                </a:rPr>
                <a:t>гам,</a:t>
              </a:r>
              <a:r>
                <a:rPr kumimoji="0" lang="ru-RU" sz="1200" b="1" i="0" u="none" strike="noStrike" kern="0" cap="none" spc="-1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ru-RU" sz="1200" b="1" i="0" u="none" strike="noStrike" kern="0" cap="none" spc="-5" normalizeH="0" baseline="0" noProof="0" dirty="0">
                  <a:ln>
                    <a:noFill/>
                  </a:ln>
                  <a:solidFill>
                    <a:prstClr val="black"/>
                  </a:solidFill>
                  <a:effectLst/>
                  <a:uLnTx/>
                  <a:uFillTx/>
                  <a:latin typeface="Times New Roman" pitchFamily="18" charset="0"/>
                  <a:ea typeface="+mn-ea"/>
                  <a:cs typeface="Times New Roman" pitchFamily="18" charset="0"/>
                </a:rPr>
                <a:t>сф</a:t>
              </a:r>
              <a:r>
                <a:rPr kumimoji="0" lang="ru-RU" sz="1200" b="1" i="0" u="none" strike="noStrike" kern="0" cap="none" spc="0" normalizeH="0" baseline="0" noProof="0" dirty="0">
                  <a:ln>
                    <a:noFill/>
                  </a:ln>
                  <a:solidFill>
                    <a:prstClr val="black"/>
                  </a:solidFill>
                  <a:effectLst/>
                  <a:uLnTx/>
                  <a:uFillTx/>
                  <a:latin typeface="Times New Roman" pitchFamily="18" charset="0"/>
                  <a:ea typeface="+mn-ea"/>
                  <a:cs typeface="Times New Roman" pitchFamily="18" charset="0"/>
                </a:rPr>
                <a:t>ормирова</a:t>
              </a:r>
              <a:r>
                <a:rPr kumimoji="0" lang="ru-RU" sz="1200" b="1" i="0" u="none" strike="noStrike" kern="0" cap="none" spc="-5" normalizeH="0" baseline="0" noProof="0" dirty="0">
                  <a:ln>
                    <a:noFill/>
                  </a:ln>
                  <a:solidFill>
                    <a:prstClr val="black"/>
                  </a:solidFill>
                  <a:effectLst/>
                  <a:uLnTx/>
                  <a:uFillTx/>
                  <a:latin typeface="Times New Roman" pitchFamily="18" charset="0"/>
                  <a:ea typeface="+mn-ea"/>
                  <a:cs typeface="Times New Roman" pitchFamily="18" charset="0"/>
                </a:rPr>
                <a:t>н</a:t>
              </a:r>
              <a:r>
                <a:rPr kumimoji="0" lang="ru-RU" sz="1200" b="1" i="0" u="none" strike="noStrike" kern="0" cap="none" spc="-10" normalizeH="0" baseline="0" noProof="0" dirty="0">
                  <a:ln>
                    <a:noFill/>
                  </a:ln>
                  <a:solidFill>
                    <a:prstClr val="black"/>
                  </a:solidFill>
                  <a:effectLst/>
                  <a:uLnTx/>
                  <a:uFillTx/>
                  <a:latin typeface="Times New Roman" pitchFamily="18" charset="0"/>
                  <a:ea typeface="+mn-ea"/>
                  <a:cs typeface="Times New Roman" pitchFamily="18" charset="0"/>
                </a:rPr>
                <a:t>н</a:t>
              </a:r>
              <a:r>
                <a:rPr kumimoji="0" lang="ru-RU" sz="1200" b="1" i="0" u="none" strike="noStrike" kern="0" cap="none" spc="0" normalizeH="0" baseline="0" noProof="0" dirty="0">
                  <a:ln>
                    <a:noFill/>
                  </a:ln>
                  <a:solidFill>
                    <a:prstClr val="black"/>
                  </a:solidFill>
                  <a:effectLst/>
                  <a:uLnTx/>
                  <a:uFillTx/>
                  <a:latin typeface="Times New Roman" pitchFamily="18" charset="0"/>
                  <a:ea typeface="+mn-ea"/>
                  <a:cs typeface="Times New Roman" pitchFamily="18" charset="0"/>
                </a:rPr>
                <a:t>ый</a:t>
              </a:r>
              <a:r>
                <a:rPr kumimoji="0" lang="ru-RU" sz="1200" b="1" i="0" u="none" strike="noStrike" kern="0" cap="none" spc="-10" normalizeH="0" baseline="0" noProof="0" dirty="0">
                  <a:ln>
                    <a:noFill/>
                  </a:ln>
                  <a:solidFill>
                    <a:prstClr val="black"/>
                  </a:solidFill>
                  <a:effectLst/>
                  <a:uLnTx/>
                  <a:uFillTx/>
                  <a:latin typeface="Times New Roman" pitchFamily="18" charset="0"/>
                  <a:ea typeface="+mn-ea"/>
                  <a:cs typeface="Times New Roman" pitchFamily="18" charset="0"/>
                </a:rPr>
                <a:t> н</a:t>
              </a:r>
              <a:r>
                <a:rPr kumimoji="0" lang="ru-RU" sz="1200" b="1" i="0" u="none" strike="noStrike" kern="0" cap="none" spc="0" normalizeH="0" baseline="0" noProof="0" dirty="0">
                  <a:ln>
                    <a:noFill/>
                  </a:ln>
                  <a:solidFill>
                    <a:prstClr val="black"/>
                  </a:solidFill>
                  <a:effectLst/>
                  <a:uLnTx/>
                  <a:uFillTx/>
                  <a:latin typeface="Times New Roman" pitchFamily="18" charset="0"/>
                  <a:ea typeface="+mn-ea"/>
                  <a:cs typeface="Times New Roman" pitchFamily="18" charset="0"/>
                </a:rPr>
                <a:t>а о</a:t>
              </a:r>
              <a:r>
                <a:rPr kumimoji="0" lang="ru-RU" sz="1200" b="1" i="0" u="none" strike="noStrike" kern="0" cap="none" spc="-5" normalizeH="0" baseline="0" noProof="0" dirty="0">
                  <a:ln>
                    <a:noFill/>
                  </a:ln>
                  <a:solidFill>
                    <a:prstClr val="black"/>
                  </a:solidFill>
                  <a:effectLst/>
                  <a:uLnTx/>
                  <a:uFillTx/>
                  <a:latin typeface="Times New Roman" pitchFamily="18" charset="0"/>
                  <a:ea typeface="+mn-ea"/>
                  <a:cs typeface="Times New Roman" pitchFamily="18" charset="0"/>
                </a:rPr>
                <a:t>с</a:t>
              </a:r>
              <a:r>
                <a:rPr kumimoji="0" lang="ru-RU" sz="1200" b="1" i="0" u="none" strike="noStrike" kern="0" cap="none" spc="-10" normalizeH="0" baseline="0" noProof="0" dirty="0">
                  <a:ln>
                    <a:noFill/>
                  </a:ln>
                  <a:solidFill>
                    <a:prstClr val="black"/>
                  </a:solidFill>
                  <a:effectLst/>
                  <a:uLnTx/>
                  <a:uFillTx/>
                  <a:latin typeface="Times New Roman" pitchFamily="18" charset="0"/>
                  <a:ea typeface="+mn-ea"/>
                  <a:cs typeface="Times New Roman" pitchFamily="18" charset="0"/>
                </a:rPr>
                <a:t>н</a:t>
              </a:r>
              <a:r>
                <a:rPr kumimoji="0" lang="ru-RU" sz="1200" b="1" i="0" u="none" strike="noStrike" kern="0" cap="none" spc="0" normalizeH="0" baseline="0" noProof="0" dirty="0">
                  <a:ln>
                    <a:noFill/>
                  </a:ln>
                  <a:solidFill>
                    <a:prstClr val="black"/>
                  </a:solidFill>
                  <a:effectLst/>
                  <a:uLnTx/>
                  <a:uFillTx/>
                  <a:latin typeface="Times New Roman" pitchFamily="18" charset="0"/>
                  <a:ea typeface="+mn-ea"/>
                  <a:cs typeface="Times New Roman" pitchFamily="18" charset="0"/>
                </a:rPr>
                <a:t>ова</a:t>
              </a:r>
              <a:r>
                <a:rPr kumimoji="0" lang="ru-RU" sz="1200" b="1" i="0" u="none" strike="noStrike" kern="0" cap="none" spc="-5" normalizeH="0" baseline="0" noProof="0" dirty="0">
                  <a:ln>
                    <a:noFill/>
                  </a:ln>
                  <a:solidFill>
                    <a:prstClr val="black"/>
                  </a:solidFill>
                  <a:effectLst/>
                  <a:uLnTx/>
                  <a:uFillTx/>
                  <a:latin typeface="Times New Roman" pitchFamily="18" charset="0"/>
                  <a:ea typeface="+mn-ea"/>
                  <a:cs typeface="Times New Roman" pitchFamily="18" charset="0"/>
                </a:rPr>
                <a:t>н</a:t>
              </a:r>
              <a:r>
                <a:rPr kumimoji="0" lang="ru-RU" sz="1200" b="1" i="0" u="none" strike="noStrike" kern="0" cap="none" spc="0" normalizeH="0" baseline="0" noProof="0" dirty="0">
                  <a:ln>
                    <a:noFill/>
                  </a:ln>
                  <a:solidFill>
                    <a:prstClr val="black"/>
                  </a:solidFill>
                  <a:effectLst/>
                  <a:uLnTx/>
                  <a:uFillTx/>
                  <a:latin typeface="Times New Roman" pitchFamily="18" charset="0"/>
                  <a:ea typeface="+mn-ea"/>
                  <a:cs typeface="Times New Roman" pitchFamily="18" charset="0"/>
                </a:rPr>
                <a:t>ии</a:t>
              </a:r>
              <a:r>
                <a:rPr kumimoji="0" lang="ru-RU" sz="1200" b="1" i="0" u="none" strike="noStrike" kern="0" cap="none" spc="1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ru-RU" sz="1200" b="1" i="0" u="none" strike="noStrike" kern="0" cap="none" spc="0" normalizeH="0" baseline="0" noProof="0" dirty="0">
                  <a:ln>
                    <a:noFill/>
                  </a:ln>
                  <a:solidFill>
                    <a:prstClr val="black"/>
                  </a:solidFill>
                  <a:effectLst/>
                  <a:uLnTx/>
                  <a:uFillTx/>
                  <a:latin typeface="Times New Roman" pitchFamily="18" charset="0"/>
                  <a:ea typeface="+mn-ea"/>
                  <a:cs typeface="Times New Roman" pitchFamily="18" charset="0"/>
                </a:rPr>
                <a:t>о</a:t>
              </a:r>
              <a:r>
                <a:rPr kumimoji="0" lang="ru-RU" sz="1200" b="1" i="0" u="none" strike="noStrike" kern="0" cap="none" spc="-15" normalizeH="0" baseline="0" noProof="0" dirty="0">
                  <a:ln>
                    <a:noFill/>
                  </a:ln>
                  <a:solidFill>
                    <a:prstClr val="black"/>
                  </a:solidFill>
                  <a:effectLst/>
                  <a:uLnTx/>
                  <a:uFillTx/>
                  <a:latin typeface="Times New Roman" pitchFamily="18" charset="0"/>
                  <a:ea typeface="+mn-ea"/>
                  <a:cs typeface="Times New Roman" pitchFamily="18" charset="0"/>
                </a:rPr>
                <a:t>ц</a:t>
              </a:r>
              <a:r>
                <a:rPr kumimoji="0" lang="ru-RU" sz="1200" b="1" i="0" u="none" strike="noStrike" kern="0" cap="none" spc="0" normalizeH="0" baseline="0" noProof="0" dirty="0">
                  <a:ln>
                    <a:noFill/>
                  </a:ln>
                  <a:solidFill>
                    <a:prstClr val="black"/>
                  </a:solidFill>
                  <a:effectLst/>
                  <a:uLnTx/>
                  <a:uFillTx/>
                  <a:latin typeface="Times New Roman" pitchFamily="18" charset="0"/>
                  <a:ea typeface="+mn-ea"/>
                  <a:cs typeface="Times New Roman" pitchFamily="18" charset="0"/>
                </a:rPr>
                <a:t>е</a:t>
              </a:r>
              <a:r>
                <a:rPr kumimoji="0" lang="ru-RU" sz="1200" b="1" i="0" u="none" strike="noStrike" kern="0" cap="none" spc="-5" normalizeH="0" baseline="0" noProof="0" dirty="0">
                  <a:ln>
                    <a:noFill/>
                  </a:ln>
                  <a:solidFill>
                    <a:prstClr val="black"/>
                  </a:solidFill>
                  <a:effectLst/>
                  <a:uLnTx/>
                  <a:uFillTx/>
                  <a:latin typeface="Times New Roman" pitchFamily="18" charset="0"/>
                  <a:ea typeface="+mn-ea"/>
                  <a:cs typeface="Times New Roman" pitchFamily="18" charset="0"/>
                </a:rPr>
                <a:t>н</a:t>
              </a:r>
              <a:r>
                <a:rPr kumimoji="0" lang="ru-RU" sz="1200" b="1" i="0" u="none" strike="noStrike" kern="0" cap="none" spc="0" normalizeH="0" baseline="0" noProof="0" dirty="0">
                  <a:ln>
                    <a:noFill/>
                  </a:ln>
                  <a:solidFill>
                    <a:prstClr val="black"/>
                  </a:solidFill>
                  <a:effectLst/>
                  <a:uLnTx/>
                  <a:uFillTx/>
                  <a:latin typeface="Times New Roman" pitchFamily="18" charset="0"/>
                  <a:ea typeface="+mn-ea"/>
                  <a:cs typeface="Times New Roman" pitchFamily="18" charset="0"/>
                </a:rPr>
                <a:t>о</a:t>
              </a:r>
              <a:r>
                <a:rPr kumimoji="0" lang="ru-RU" sz="1200" b="1" i="0" u="none" strike="noStrike" kern="0" cap="none" spc="-5" normalizeH="0" baseline="0" noProof="0" dirty="0">
                  <a:ln>
                    <a:noFill/>
                  </a:ln>
                  <a:solidFill>
                    <a:prstClr val="black"/>
                  </a:solidFill>
                  <a:effectLst/>
                  <a:uLnTx/>
                  <a:uFillTx/>
                  <a:latin typeface="Times New Roman" pitchFamily="18" charset="0"/>
                  <a:ea typeface="+mn-ea"/>
                  <a:cs typeface="Times New Roman" pitchFamily="18" charset="0"/>
                </a:rPr>
                <a:t>к</a:t>
              </a:r>
              <a:r>
                <a:rPr kumimoji="0" lang="ru-RU" sz="1200" b="1" i="0" u="none" strike="noStrike" kern="0" cap="none" spc="0" normalizeH="0" baseline="0" noProof="0" dirty="0">
                  <a:ln>
                    <a:noFill/>
                  </a:ln>
                  <a:solidFill>
                    <a:prstClr val="black"/>
                  </a:solidFill>
                  <a:effectLst/>
                  <a:uLnTx/>
                  <a:uFillTx/>
                  <a:latin typeface="Times New Roman" pitchFamily="18" charset="0"/>
                  <a:ea typeface="+mn-ea"/>
                  <a:cs typeface="Times New Roman" pitchFamily="18" charset="0"/>
                </a:rPr>
                <a:t>, о</a:t>
              </a:r>
              <a:r>
                <a:rPr kumimoji="0" lang="ru-RU" sz="1200" b="1" i="0" u="none" strike="noStrike" kern="0" cap="none" spc="-5" normalizeH="0" baseline="0" noProof="0" dirty="0">
                  <a:ln>
                    <a:noFill/>
                  </a:ln>
                  <a:solidFill>
                    <a:prstClr val="black"/>
                  </a:solidFill>
                  <a:effectLst/>
                  <a:uLnTx/>
                  <a:uFillTx/>
                  <a:latin typeface="Times New Roman" pitchFamily="18" charset="0"/>
                  <a:ea typeface="+mn-ea"/>
                  <a:cs typeface="Times New Roman" pitchFamily="18" charset="0"/>
                </a:rPr>
                <a:t>с</a:t>
              </a:r>
              <a:r>
                <a:rPr kumimoji="0" lang="ru-RU" sz="1200" b="1" i="0" u="none" strike="noStrike" kern="0" cap="none" spc="0" normalizeH="0" baseline="0" noProof="0" dirty="0">
                  <a:ln>
                    <a:noFill/>
                  </a:ln>
                  <a:solidFill>
                    <a:prstClr val="black"/>
                  </a:solidFill>
                  <a:effectLst/>
                  <a:uLnTx/>
                  <a:uFillTx/>
                  <a:latin typeface="Times New Roman" pitchFamily="18" charset="0"/>
                  <a:ea typeface="+mn-ea"/>
                  <a:cs typeface="Times New Roman" pitchFamily="18" charset="0"/>
                </a:rPr>
                <a:t>та</a:t>
              </a:r>
              <a:r>
                <a:rPr kumimoji="0" lang="ru-RU" sz="1200" b="1" i="0" u="none" strike="noStrike" kern="0" cap="none" spc="-15" normalizeH="0" baseline="0" noProof="0" dirty="0">
                  <a:ln>
                    <a:noFill/>
                  </a:ln>
                  <a:solidFill>
                    <a:prstClr val="black"/>
                  </a:solidFill>
                  <a:effectLst/>
                  <a:uLnTx/>
                  <a:uFillTx/>
                  <a:latin typeface="Times New Roman" pitchFamily="18" charset="0"/>
                  <a:ea typeface="+mn-ea"/>
                  <a:cs typeface="Times New Roman" pitchFamily="18" charset="0"/>
                </a:rPr>
                <a:t>в</a:t>
              </a:r>
              <a:r>
                <a:rPr kumimoji="0" lang="ru-RU" sz="1200" b="1" i="0" u="none" strike="noStrike" kern="0" cap="none" spc="0" normalizeH="0" baseline="0" noProof="0" dirty="0">
                  <a:ln>
                    <a:noFill/>
                  </a:ln>
                  <a:solidFill>
                    <a:prstClr val="black"/>
                  </a:solidFill>
                  <a:effectLst/>
                  <a:uLnTx/>
                  <a:uFillTx/>
                  <a:latin typeface="Times New Roman" pitchFamily="18" charset="0"/>
                  <a:ea typeface="+mn-ea"/>
                  <a:cs typeface="Times New Roman" pitchFamily="18" charset="0"/>
                </a:rPr>
                <a:t>ле</a:t>
              </a:r>
              <a:r>
                <a:rPr kumimoji="0" lang="ru-RU" sz="1200" b="1" i="0" u="none" strike="noStrike" kern="0" cap="none" spc="-5" normalizeH="0" baseline="0" noProof="0" dirty="0">
                  <a:ln>
                    <a:noFill/>
                  </a:ln>
                  <a:solidFill>
                    <a:prstClr val="black"/>
                  </a:solidFill>
                  <a:effectLst/>
                  <a:uLnTx/>
                  <a:uFillTx/>
                  <a:latin typeface="Times New Roman" pitchFamily="18" charset="0"/>
                  <a:ea typeface="+mn-ea"/>
                  <a:cs typeface="Times New Roman" pitchFamily="18" charset="0"/>
                </a:rPr>
                <a:t>н</a:t>
              </a:r>
              <a:r>
                <a:rPr kumimoji="0" lang="ru-RU" sz="1200" b="1" i="0" u="none" strike="noStrike" kern="0" cap="none" spc="-10" normalizeH="0" baseline="0" noProof="0" dirty="0">
                  <a:ln>
                    <a:noFill/>
                  </a:ln>
                  <a:solidFill>
                    <a:prstClr val="black"/>
                  </a:solidFill>
                  <a:effectLst/>
                  <a:uLnTx/>
                  <a:uFillTx/>
                  <a:latin typeface="Times New Roman" pitchFamily="18" charset="0"/>
                  <a:ea typeface="+mn-ea"/>
                  <a:cs typeface="Times New Roman" pitchFamily="18" charset="0"/>
                </a:rPr>
                <a:t>н</a:t>
              </a:r>
              <a:r>
                <a:rPr kumimoji="0" lang="ru-RU" sz="1200" b="1" i="0" u="none" strike="noStrike" kern="0" cap="none" spc="0" normalizeH="0" baseline="0" noProof="0" dirty="0">
                  <a:ln>
                    <a:noFill/>
                  </a:ln>
                  <a:solidFill>
                    <a:prstClr val="black"/>
                  </a:solidFill>
                  <a:effectLst/>
                  <a:uLnTx/>
                  <a:uFillTx/>
                  <a:latin typeface="Times New Roman" pitchFamily="18" charset="0"/>
                  <a:ea typeface="+mn-ea"/>
                  <a:cs typeface="Times New Roman" pitchFamily="18" charset="0"/>
                </a:rPr>
                <a:t>ых</a:t>
              </a:r>
              <a:r>
                <a:rPr kumimoji="0" lang="ru-RU" sz="1200" b="1" i="0" u="none" strike="noStrike" kern="0" cap="none" spc="1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ru-RU" sz="1200" b="1" i="0" u="none" strike="noStrike" kern="0" cap="none" spc="0" normalizeH="0" baseline="0" noProof="0" dirty="0">
                  <a:ln>
                    <a:noFill/>
                  </a:ln>
                  <a:solidFill>
                    <a:prstClr val="black"/>
                  </a:solidFill>
                  <a:effectLst/>
                  <a:uLnTx/>
                  <a:uFillTx/>
                  <a:latin typeface="Times New Roman" pitchFamily="18" charset="0"/>
                  <a:ea typeface="+mn-ea"/>
                  <a:cs typeface="Times New Roman" pitchFamily="18" charset="0"/>
                </a:rPr>
                <a:t>п</a:t>
              </a:r>
              <a:r>
                <a:rPr kumimoji="0" lang="ru-RU" sz="1200" b="1" i="0" u="none" strike="noStrike" kern="0" cap="none" spc="-25" normalizeH="0" baseline="0" noProof="0" dirty="0">
                  <a:ln>
                    <a:noFill/>
                  </a:ln>
                  <a:solidFill>
                    <a:prstClr val="black"/>
                  </a:solidFill>
                  <a:effectLst/>
                  <a:uLnTx/>
                  <a:uFillTx/>
                  <a:latin typeface="Times New Roman" pitchFamily="18" charset="0"/>
                  <a:ea typeface="+mn-ea"/>
                  <a:cs typeface="Times New Roman" pitchFamily="18" charset="0"/>
                </a:rPr>
                <a:t>о</a:t>
              </a:r>
              <a:r>
                <a:rPr kumimoji="0" lang="ru-RU" sz="1200" b="1" i="0" u="none" strike="noStrike" kern="0" cap="none" spc="0" normalizeH="0" baseline="0" noProof="0" dirty="0">
                  <a:ln>
                    <a:noFill/>
                  </a:ln>
                  <a:solidFill>
                    <a:prstClr val="black"/>
                  </a:solidFill>
                  <a:effectLst/>
                  <a:uLnTx/>
                  <a:uFillTx/>
                  <a:latin typeface="Times New Roman" pitchFamily="18" charset="0"/>
                  <a:ea typeface="+mn-ea"/>
                  <a:cs typeface="Times New Roman" pitchFamily="18" charset="0"/>
                </a:rPr>
                <a:t>ль</a:t>
              </a:r>
              <a:r>
                <a:rPr kumimoji="0" lang="ru-RU" sz="1200" b="1" i="0" u="none" strike="noStrike" kern="0" cap="none" spc="-5" normalizeH="0" baseline="0" noProof="0" dirty="0">
                  <a:ln>
                    <a:noFill/>
                  </a:ln>
                  <a:solidFill>
                    <a:prstClr val="black"/>
                  </a:solidFill>
                  <a:effectLst/>
                  <a:uLnTx/>
                  <a:uFillTx/>
                  <a:latin typeface="Times New Roman" pitchFamily="18" charset="0"/>
                  <a:ea typeface="+mn-ea"/>
                  <a:cs typeface="Times New Roman" pitchFamily="18" charset="0"/>
                </a:rPr>
                <a:t>з</a:t>
              </a:r>
              <a:r>
                <a:rPr kumimoji="0" lang="ru-RU" sz="1200" b="1" i="0" u="none" strike="noStrike" kern="0" cap="none" spc="0" normalizeH="0" baseline="0" noProof="0" dirty="0">
                  <a:ln>
                    <a:noFill/>
                  </a:ln>
                  <a:solidFill>
                    <a:prstClr val="black"/>
                  </a:solidFill>
                  <a:effectLst/>
                  <a:uLnTx/>
                  <a:uFillTx/>
                  <a:latin typeface="Times New Roman" pitchFamily="18" charset="0"/>
                  <a:ea typeface="+mn-ea"/>
                  <a:cs typeface="Times New Roman" pitchFamily="18" charset="0"/>
                </a:rPr>
                <a:t>ова</a:t>
              </a:r>
              <a:r>
                <a:rPr kumimoji="0" lang="ru-RU" sz="1200" b="1" i="0" u="none" strike="noStrike" kern="0" cap="none" spc="-10" normalizeH="0" baseline="0" noProof="0" dirty="0">
                  <a:ln>
                    <a:noFill/>
                  </a:ln>
                  <a:solidFill>
                    <a:prstClr val="black"/>
                  </a:solidFill>
                  <a:effectLst/>
                  <a:uLnTx/>
                  <a:uFillTx/>
                  <a:latin typeface="Times New Roman" pitchFamily="18" charset="0"/>
                  <a:ea typeface="+mn-ea"/>
                  <a:cs typeface="Times New Roman" pitchFamily="18" charset="0"/>
                </a:rPr>
                <a:t>т</a:t>
              </a:r>
              <a:r>
                <a:rPr kumimoji="0" lang="ru-RU" sz="1200" b="1" i="0" u="none" strike="noStrike" kern="0" cap="none" spc="-25" normalizeH="0" baseline="0" noProof="0" dirty="0">
                  <a:ln>
                    <a:noFill/>
                  </a:ln>
                  <a:solidFill>
                    <a:prstClr val="black"/>
                  </a:solidFill>
                  <a:effectLst/>
                  <a:uLnTx/>
                  <a:uFillTx/>
                  <a:latin typeface="Times New Roman" pitchFamily="18" charset="0"/>
                  <a:ea typeface="+mn-ea"/>
                  <a:cs typeface="Times New Roman" pitchFamily="18" charset="0"/>
                </a:rPr>
                <a:t>е</a:t>
              </a:r>
              <a:r>
                <a:rPr kumimoji="0" lang="ru-RU" sz="1200" b="1" i="0" u="none" strike="noStrike" kern="0" cap="none" spc="0" normalizeH="0" baseline="0" noProof="0" dirty="0">
                  <a:ln>
                    <a:noFill/>
                  </a:ln>
                  <a:solidFill>
                    <a:prstClr val="black"/>
                  </a:solidFill>
                  <a:effectLst/>
                  <a:uLnTx/>
                  <a:uFillTx/>
                  <a:latin typeface="Times New Roman" pitchFamily="18" charset="0"/>
                  <a:ea typeface="+mn-ea"/>
                  <a:cs typeface="Times New Roman" pitchFamily="18" charset="0"/>
                </a:rPr>
                <a:t>л</a:t>
              </a:r>
              <a:r>
                <a:rPr kumimoji="0" lang="ru-RU" sz="1200" b="1" i="0" u="none" strike="noStrike" kern="0" cap="none" spc="-5" normalizeH="0" baseline="0" noProof="0" dirty="0">
                  <a:ln>
                    <a:noFill/>
                  </a:ln>
                  <a:solidFill>
                    <a:prstClr val="black"/>
                  </a:solidFill>
                  <a:effectLst/>
                  <a:uLnTx/>
                  <a:uFillTx/>
                  <a:latin typeface="Times New Roman" pitchFamily="18" charset="0"/>
                  <a:ea typeface="+mn-ea"/>
                  <a:cs typeface="Times New Roman" pitchFamily="18" charset="0"/>
                </a:rPr>
                <a:t>я</a:t>
              </a:r>
              <a:r>
                <a:rPr kumimoji="0" lang="ru-RU" sz="1200" b="1" i="0" u="none" strike="noStrike" kern="0" cap="none" spc="0" normalizeH="0" baseline="0" noProof="0" dirty="0">
                  <a:ln>
                    <a:noFill/>
                  </a:ln>
                  <a:solidFill>
                    <a:prstClr val="black"/>
                  </a:solidFill>
                  <a:effectLst/>
                  <a:uLnTx/>
                  <a:uFillTx/>
                  <a:latin typeface="Times New Roman" pitchFamily="18" charset="0"/>
                  <a:ea typeface="+mn-ea"/>
                  <a:cs typeface="Times New Roman" pitchFamily="18" charset="0"/>
                </a:rPr>
                <a:t>ми</a:t>
              </a:r>
              <a:r>
                <a:rPr kumimoji="0" lang="ru-RU" sz="1200" b="1" i="0" u="none" strike="noStrike" kern="0" cap="none" spc="1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ru-RU" sz="1200" b="1" i="0" u="none" strike="noStrike" kern="0" cap="none" spc="0" normalizeH="0" baseline="0" noProof="0" dirty="0">
                  <a:ln>
                    <a:noFill/>
                  </a:ln>
                  <a:solidFill>
                    <a:prstClr val="black"/>
                  </a:solidFill>
                  <a:effectLst/>
                  <a:uLnTx/>
                  <a:uFillTx/>
                  <a:latin typeface="Times New Roman" pitchFamily="18" charset="0"/>
                  <a:ea typeface="+mn-ea"/>
                  <a:cs typeface="Times New Roman" pitchFamily="18" charset="0"/>
                </a:rPr>
                <a:t>и д</a:t>
              </a:r>
              <a:r>
                <a:rPr kumimoji="0" lang="ru-RU" sz="1200" b="1" i="0" u="none" strike="noStrike" kern="0" cap="none" spc="5" normalizeH="0" baseline="0" noProof="0" dirty="0">
                  <a:ln>
                    <a:noFill/>
                  </a:ln>
                  <a:solidFill>
                    <a:prstClr val="black"/>
                  </a:solidFill>
                  <a:effectLst/>
                  <a:uLnTx/>
                  <a:uFillTx/>
                  <a:latin typeface="Times New Roman" pitchFamily="18" charset="0"/>
                  <a:ea typeface="+mn-ea"/>
                  <a:cs typeface="Times New Roman" pitchFamily="18" charset="0"/>
                </a:rPr>
                <a:t>р</a:t>
              </a:r>
              <a:r>
                <a:rPr kumimoji="0" lang="ru-RU" sz="1200" b="1" i="0" u="none" strike="noStrike" kern="0" cap="none" spc="0" normalizeH="0" baseline="0" noProof="0" dirty="0">
                  <a:ln>
                    <a:noFill/>
                  </a:ln>
                  <a:solidFill>
                    <a:prstClr val="black"/>
                  </a:solidFill>
                  <a:effectLst/>
                  <a:uLnTx/>
                  <a:uFillTx/>
                  <a:latin typeface="Times New Roman" pitchFamily="18" charset="0"/>
                  <a:ea typeface="+mn-ea"/>
                  <a:cs typeface="Times New Roman" pitchFamily="18" charset="0"/>
                </a:rPr>
                <a:t>.</a:t>
              </a:r>
            </a:p>
            <a:p>
              <a:pPr marL="0" marR="0" lvl="0" indent="0" defTabSz="914400" eaLnBrk="0" fontAlgn="auto" latinLnBrk="0" hangingPunct="0">
                <a:lnSpc>
                  <a:spcPct val="100000"/>
                </a:lnSpc>
                <a:spcBef>
                  <a:spcPts val="0"/>
                </a:spcBef>
                <a:spcAft>
                  <a:spcPts val="0"/>
                </a:spcAft>
                <a:buClrTx/>
                <a:buSzTx/>
                <a:buFontTx/>
                <a:buNone/>
                <a:tabLst/>
                <a:defRPr/>
              </a:pPr>
              <a:endParaRPr kumimoji="0" lang="ru-RU" sz="1050" b="0" i="0" u="none" strike="noStrike" kern="0" cap="none" spc="0" normalizeH="0" baseline="0" noProof="0" dirty="0">
                <a:ln>
                  <a:noFill/>
                </a:ln>
                <a:solidFill>
                  <a:prstClr val="black"/>
                </a:solidFill>
                <a:effectLst/>
                <a:uLnTx/>
                <a:uFillTx/>
                <a:latin typeface="Corbel" panose="020B0503020204020204" pitchFamily="34" charset="0"/>
                <a:ea typeface="+mn-ea"/>
                <a:cs typeface="+mn-cs"/>
              </a:endParaRPr>
            </a:p>
          </p:txBody>
        </p:sp>
        <p:sp>
          <p:nvSpPr>
            <p:cNvPr id="10" name="TextBox 9"/>
            <p:cNvSpPr txBox="1"/>
            <p:nvPr/>
          </p:nvSpPr>
          <p:spPr>
            <a:xfrm>
              <a:off x="4525107" y="5301880"/>
              <a:ext cx="6771184" cy="1349087"/>
            </a:xfrm>
            <a:prstGeom prst="rect">
              <a:avLst/>
            </a:prstGeom>
            <a:solidFill>
              <a:sysClr val="window" lastClr="FFFFFF"/>
            </a:solidFill>
            <a:ln w="25400" cap="flat" cmpd="sng" algn="ctr">
              <a:noFill/>
              <a:prstDash val="soli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a:spAutoFit/>
            </a:bodyPr>
            <a:lstStyle/>
            <a:p>
              <a:pPr marL="0" marR="0" lvl="0" indent="0" defTabSz="914400" eaLnBrk="0" fontAlgn="auto" latinLnBrk="0" hangingPunct="0">
                <a:lnSpc>
                  <a:spcPct val="100000"/>
                </a:lnSpc>
                <a:spcBef>
                  <a:spcPts val="600"/>
                </a:spcBef>
                <a:spcAft>
                  <a:spcPts val="0"/>
                </a:spcAft>
                <a:buClrTx/>
                <a:buSzTx/>
                <a:buFontTx/>
                <a:buNone/>
                <a:tabLst/>
                <a:defRPr/>
              </a:pPr>
              <a:r>
                <a:rPr kumimoji="0" lang="ru-RU" b="1" i="0" u="none" strike="noStrike" kern="0" cap="none" spc="0" normalizeH="0" baseline="-25000" noProof="0" dirty="0">
                  <a:ln>
                    <a:noFill/>
                  </a:ln>
                  <a:solidFill>
                    <a:prstClr val="black"/>
                  </a:solidFill>
                  <a:effectLst/>
                  <a:uLnTx/>
                  <a:uFillTx/>
                  <a:latin typeface="Times New Roman" pitchFamily="18" charset="0"/>
                  <a:ea typeface="+mn-ea"/>
                  <a:cs typeface="Times New Roman" pitchFamily="18" charset="0"/>
                </a:rPr>
                <a:t>Инструментарий портала позволяет анализировать представленную информацию о бюджетах, фиксировать отклонения от плановых значений показателей, проводить сравнение по годам  как в рамках одного муниципального образования, так и между муниципальными образованиями одного региона.</a:t>
              </a:r>
            </a:p>
            <a:p>
              <a:pPr marL="0" marR="0" lvl="0" indent="0" defTabSz="914400" eaLnBrk="0" fontAlgn="auto" latinLnBrk="0" hangingPunct="0">
                <a:lnSpc>
                  <a:spcPct val="100000"/>
                </a:lnSpc>
                <a:spcBef>
                  <a:spcPts val="600"/>
                </a:spcBef>
                <a:spcAft>
                  <a:spcPts val="0"/>
                </a:spcAft>
                <a:buClrTx/>
                <a:buSzTx/>
                <a:buFontTx/>
                <a:buNone/>
                <a:tabLst/>
                <a:defRPr/>
              </a:pPr>
              <a:endParaRPr kumimoji="0" lang="ru-RU" sz="1600" b="0" i="0" u="none" strike="noStrike" kern="0" cap="none" spc="0" normalizeH="0" baseline="-25000" noProof="0" dirty="0">
                <a:ln>
                  <a:noFill/>
                </a:ln>
                <a:solidFill>
                  <a:prstClr val="black"/>
                </a:solidFill>
                <a:effectLst/>
                <a:uLnTx/>
                <a:uFillTx/>
                <a:latin typeface="Times New Roman" pitchFamily="18" charset="0"/>
                <a:ea typeface="+mn-ea"/>
                <a:cs typeface="Times New Roman" pitchFamily="18" charset="0"/>
              </a:endParaRPr>
            </a:p>
            <a:p>
              <a:pPr marL="0" marR="0" lvl="0" indent="0" defTabSz="914400" eaLnBrk="0" fontAlgn="auto" latinLnBrk="0" hangingPunct="0">
                <a:lnSpc>
                  <a:spcPct val="100000"/>
                </a:lnSpc>
                <a:spcBef>
                  <a:spcPts val="0"/>
                </a:spcBef>
                <a:spcAft>
                  <a:spcPts val="0"/>
                </a:spcAft>
                <a:buClrTx/>
                <a:buSzTx/>
                <a:buFontTx/>
                <a:buNone/>
                <a:tabLst/>
                <a:defRPr/>
              </a:pPr>
              <a:endParaRPr kumimoji="0" lang="ru-RU" sz="1800" b="0" i="0" u="none" strike="noStrike" kern="0" cap="none" spc="0" normalizeH="0" baseline="0" noProof="0" dirty="0">
                <a:ln>
                  <a:noFill/>
                </a:ln>
                <a:solidFill>
                  <a:prstClr val="black"/>
                </a:solidFill>
                <a:effectLst/>
                <a:uLnTx/>
                <a:uFillTx/>
                <a:latin typeface="Corbel" panose="020B0503020204020204" pitchFamily="34" charset="0"/>
                <a:ea typeface="+mn-ea"/>
                <a:cs typeface="+mn-cs"/>
              </a:endParaRPr>
            </a:p>
          </p:txBody>
        </p:sp>
      </p:grpSp>
    </p:spTree>
    <p:extLst>
      <p:ext uri="{BB962C8B-B14F-4D97-AF65-F5344CB8AC3E}">
        <p14:creationId xmlns:p14="http://schemas.microsoft.com/office/powerpoint/2010/main" xmlns="" val="2893610194"/>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2"/>
          <p:cNvSpPr>
            <a:spLocks noGrp="1"/>
          </p:cNvSpPr>
          <p:nvPr/>
        </p:nvSpPr>
        <p:spPr bwMode="auto">
          <a:xfrm>
            <a:off x="302210" y="911964"/>
            <a:ext cx="8501062" cy="585787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342900" marR="0" lvl="0" indent="-342900" algn="l" defTabSz="914400" rtl="0" eaLnBrk="1" fontAlgn="base" latinLnBrk="0" hangingPunct="1">
              <a:lnSpc>
                <a:spcPct val="100000"/>
              </a:lnSpc>
              <a:spcBef>
                <a:spcPct val="20000"/>
              </a:spcBef>
              <a:spcAft>
                <a:spcPct val="0"/>
              </a:spcAft>
              <a:buClrTx/>
              <a:buSzTx/>
              <a:buFont typeface="Arial" charset="0"/>
              <a:buChar char="•"/>
              <a:tabLst/>
              <a:defRPr/>
            </a:pPr>
            <a:endParaRPr kumimoji="0" lang="ru-RU" sz="3200" b="0" i="0" u="none" strike="noStrike" kern="1200" cap="none" spc="0" normalizeH="0" baseline="0" noProof="0" smtClean="0">
              <a:ln>
                <a:noFill/>
              </a:ln>
              <a:solidFill>
                <a:sysClr val="windowText" lastClr="000000"/>
              </a:solidFill>
              <a:effectLst/>
              <a:uLnTx/>
              <a:uFillTx/>
              <a:latin typeface="Calibri"/>
              <a:ea typeface="+mn-ea"/>
              <a:cs typeface="+mn-cs"/>
            </a:endParaRPr>
          </a:p>
          <a:p>
            <a:pPr marL="342900" marR="0" lvl="0" indent="-342900" algn="l" defTabSz="914400" rtl="0" eaLnBrk="1" fontAlgn="base" latinLnBrk="0" hangingPunct="1">
              <a:lnSpc>
                <a:spcPct val="100000"/>
              </a:lnSpc>
              <a:spcBef>
                <a:spcPct val="20000"/>
              </a:spcBef>
              <a:spcAft>
                <a:spcPct val="0"/>
              </a:spcAft>
              <a:buClrTx/>
              <a:buSzTx/>
              <a:buFont typeface="Arial" charset="0"/>
              <a:buChar char="•"/>
              <a:tabLst/>
              <a:defRPr/>
            </a:pPr>
            <a:endParaRPr kumimoji="0" lang="ru-RU" sz="3200" b="0" i="0" u="none" strike="noStrike" kern="1200" cap="none" spc="0" normalizeH="0" baseline="0" noProof="0" smtClean="0">
              <a:ln>
                <a:noFill/>
              </a:ln>
              <a:solidFill>
                <a:sysClr val="windowText" lastClr="000000"/>
              </a:solidFill>
              <a:effectLst/>
              <a:uLnTx/>
              <a:uFillTx/>
              <a:latin typeface="Calibri"/>
              <a:ea typeface="+mn-ea"/>
              <a:cs typeface="+mn-cs"/>
            </a:endParaRPr>
          </a:p>
          <a:p>
            <a:pPr marL="342900" marR="0" lvl="0" indent="-342900" algn="l" defTabSz="914400" rtl="0" eaLnBrk="1" fontAlgn="base" latinLnBrk="0" hangingPunct="1">
              <a:lnSpc>
                <a:spcPct val="100000"/>
              </a:lnSpc>
              <a:spcBef>
                <a:spcPct val="20000"/>
              </a:spcBef>
              <a:spcAft>
                <a:spcPct val="0"/>
              </a:spcAft>
              <a:buClrTx/>
              <a:buSzTx/>
              <a:buFont typeface="Arial" charset="0"/>
              <a:buChar char="•"/>
              <a:tabLst/>
              <a:defRPr/>
            </a:pPr>
            <a:endParaRPr kumimoji="0" lang="ru-RU" sz="3200" b="0" i="0" u="none" strike="noStrike" kern="1200" cap="none" spc="0" normalizeH="0" baseline="0" noProof="0" smtClean="0">
              <a:ln>
                <a:noFill/>
              </a:ln>
              <a:solidFill>
                <a:sysClr val="windowText" lastClr="000000"/>
              </a:solidFill>
              <a:effectLst/>
              <a:uLnTx/>
              <a:uFillTx/>
              <a:latin typeface="Calibri"/>
              <a:ea typeface="+mn-ea"/>
              <a:cs typeface="+mn-cs"/>
            </a:endParaRPr>
          </a:p>
          <a:p>
            <a:pPr marL="342900" marR="0" lvl="0" indent="-342900" algn="l" defTabSz="914400" rtl="0" eaLnBrk="1" fontAlgn="base" latinLnBrk="0" hangingPunct="1">
              <a:lnSpc>
                <a:spcPct val="100000"/>
              </a:lnSpc>
              <a:spcBef>
                <a:spcPct val="20000"/>
              </a:spcBef>
              <a:spcAft>
                <a:spcPct val="0"/>
              </a:spcAft>
              <a:buClrTx/>
              <a:buSzTx/>
              <a:buFont typeface="Arial" charset="0"/>
              <a:buChar char="•"/>
              <a:tabLst/>
              <a:defRPr/>
            </a:pPr>
            <a:endParaRPr kumimoji="0" lang="ru-RU" sz="3200" b="0" i="0" u="none" strike="noStrike" kern="1200" cap="none" spc="0" normalizeH="0" baseline="0" noProof="0" smtClean="0">
              <a:ln>
                <a:noFill/>
              </a:ln>
              <a:solidFill>
                <a:sysClr val="windowText" lastClr="000000"/>
              </a:solidFill>
              <a:effectLst/>
              <a:uLnTx/>
              <a:uFillTx/>
              <a:latin typeface="Calibri"/>
              <a:ea typeface="+mn-ea"/>
              <a:cs typeface="+mn-cs"/>
            </a:endParaRPr>
          </a:p>
          <a:p>
            <a:pPr marL="342900" marR="0" lvl="0" indent="-342900" algn="l" defTabSz="914400" rtl="0" eaLnBrk="1" fontAlgn="base" latinLnBrk="0" hangingPunct="1">
              <a:lnSpc>
                <a:spcPct val="100000"/>
              </a:lnSpc>
              <a:spcBef>
                <a:spcPct val="20000"/>
              </a:spcBef>
              <a:spcAft>
                <a:spcPct val="0"/>
              </a:spcAft>
              <a:buClrTx/>
              <a:buSzTx/>
              <a:buFont typeface="Arial" charset="0"/>
              <a:buChar char="•"/>
              <a:tabLst/>
              <a:defRPr/>
            </a:pPr>
            <a:endParaRPr kumimoji="0" lang="ru-RU" sz="3200" b="0" i="0" u="none" strike="noStrike" kern="1200" cap="none" spc="0" normalizeH="0" baseline="0" noProof="0" smtClean="0">
              <a:ln>
                <a:noFill/>
              </a:ln>
              <a:solidFill>
                <a:sysClr val="windowText" lastClr="000000"/>
              </a:solidFill>
              <a:effectLst/>
              <a:uLnTx/>
              <a:uFillTx/>
              <a:latin typeface="Calibri"/>
              <a:ea typeface="+mn-ea"/>
              <a:cs typeface="+mn-cs"/>
            </a:endParaRPr>
          </a:p>
          <a:p>
            <a:pPr marL="342900" marR="0" lvl="0" indent="-342900" algn="l" defTabSz="914400" rtl="0" eaLnBrk="1" fontAlgn="base" latinLnBrk="0" hangingPunct="1">
              <a:lnSpc>
                <a:spcPct val="100000"/>
              </a:lnSpc>
              <a:spcBef>
                <a:spcPct val="20000"/>
              </a:spcBef>
              <a:spcAft>
                <a:spcPct val="0"/>
              </a:spcAft>
              <a:buClrTx/>
              <a:buSzTx/>
              <a:buFont typeface="Arial" charset="0"/>
              <a:buChar char="•"/>
              <a:tabLst/>
              <a:defRPr/>
            </a:pPr>
            <a:endParaRPr kumimoji="0" lang="ru-RU" sz="3200" b="0" i="0" u="none" strike="noStrike" kern="1200" cap="none" spc="0" normalizeH="0" baseline="0" noProof="0" smtClean="0">
              <a:ln>
                <a:noFill/>
              </a:ln>
              <a:solidFill>
                <a:sysClr val="windowText" lastClr="000000"/>
              </a:solidFill>
              <a:effectLst/>
              <a:uLnTx/>
              <a:uFillTx/>
              <a:latin typeface="Calibri"/>
              <a:ea typeface="+mn-ea"/>
              <a:cs typeface="+mn-cs"/>
            </a:endParaRPr>
          </a:p>
          <a:p>
            <a:pPr marL="342900" marR="0" lvl="0" indent="-342900" algn="l" defTabSz="914400" rtl="0" eaLnBrk="1" fontAlgn="base" latinLnBrk="0" hangingPunct="1">
              <a:lnSpc>
                <a:spcPct val="100000"/>
              </a:lnSpc>
              <a:spcBef>
                <a:spcPct val="20000"/>
              </a:spcBef>
              <a:spcAft>
                <a:spcPct val="0"/>
              </a:spcAft>
              <a:buClrTx/>
              <a:buSzTx/>
              <a:buFont typeface="Arial" charset="0"/>
              <a:buChar char="•"/>
              <a:tabLst/>
              <a:defRPr/>
            </a:pPr>
            <a:endParaRPr kumimoji="0" lang="ru-RU" sz="3200" b="0" i="0" u="none" strike="noStrike" kern="1200" cap="none" spc="0" normalizeH="0" baseline="0" noProof="0" smtClean="0">
              <a:ln>
                <a:noFill/>
              </a:ln>
              <a:solidFill>
                <a:sysClr val="windowText" lastClr="000000"/>
              </a:solidFill>
              <a:effectLst/>
              <a:uLnTx/>
              <a:uFillTx/>
              <a:latin typeface="Calibri"/>
              <a:ea typeface="+mn-ea"/>
              <a:cs typeface="+mn-cs"/>
            </a:endParaRPr>
          </a:p>
          <a:p>
            <a:pPr marL="342900" marR="0" lvl="0" indent="-342900" algn="l" defTabSz="914400" rtl="0" eaLnBrk="1" fontAlgn="base" latinLnBrk="0" hangingPunct="1">
              <a:lnSpc>
                <a:spcPct val="100000"/>
              </a:lnSpc>
              <a:spcBef>
                <a:spcPct val="20000"/>
              </a:spcBef>
              <a:spcAft>
                <a:spcPct val="0"/>
              </a:spcAft>
              <a:buClrTx/>
              <a:buSzTx/>
              <a:buFont typeface="Arial" charset="0"/>
              <a:buChar char="•"/>
              <a:tabLst/>
              <a:defRPr/>
            </a:pPr>
            <a:endParaRPr kumimoji="0" lang="ru-RU" sz="3200" b="0" i="0" u="none" strike="noStrike" kern="1200" cap="none" spc="0" normalizeH="0" baseline="0" noProof="0" smtClean="0">
              <a:ln>
                <a:noFill/>
              </a:ln>
              <a:solidFill>
                <a:sysClr val="windowText" lastClr="000000"/>
              </a:solidFill>
              <a:effectLst/>
              <a:uLnTx/>
              <a:uFillTx/>
              <a:latin typeface="Calibri"/>
              <a:ea typeface="+mn-ea"/>
              <a:cs typeface="+mn-cs"/>
            </a:endParaRPr>
          </a:p>
          <a:p>
            <a:pPr marL="342900" marR="0" lvl="0" indent="-342900" algn="l" defTabSz="914400" rtl="0" eaLnBrk="1" fontAlgn="base" latinLnBrk="0" hangingPunct="1">
              <a:lnSpc>
                <a:spcPct val="100000"/>
              </a:lnSpc>
              <a:spcBef>
                <a:spcPct val="20000"/>
              </a:spcBef>
              <a:spcAft>
                <a:spcPct val="0"/>
              </a:spcAft>
              <a:buClrTx/>
              <a:buSzTx/>
              <a:buFont typeface="Arial" charset="0"/>
              <a:buChar char="•"/>
              <a:tabLst/>
              <a:defRPr/>
            </a:pPr>
            <a:endParaRPr kumimoji="0" lang="ru-RU" sz="3200" b="0" i="0" u="none" strike="noStrike" kern="1200" cap="none" spc="0" normalizeH="0" baseline="0" noProof="0" smtClean="0">
              <a:ln>
                <a:noFill/>
              </a:ln>
              <a:solidFill>
                <a:sysClr val="windowText" lastClr="000000"/>
              </a:solidFill>
              <a:effectLst/>
              <a:uLnTx/>
              <a:uFillTx/>
              <a:latin typeface="Calibri"/>
              <a:ea typeface="+mn-ea"/>
              <a:cs typeface="+mn-cs"/>
            </a:endParaRPr>
          </a:p>
          <a:p>
            <a:pPr marL="342900" marR="0" lvl="0" indent="-342900" algn="l" defTabSz="914400" rtl="0" eaLnBrk="1" fontAlgn="base" latinLnBrk="0" hangingPunct="1">
              <a:lnSpc>
                <a:spcPct val="100000"/>
              </a:lnSpc>
              <a:spcBef>
                <a:spcPct val="20000"/>
              </a:spcBef>
              <a:spcAft>
                <a:spcPct val="0"/>
              </a:spcAft>
              <a:buClrTx/>
              <a:buSzTx/>
              <a:buFont typeface="Arial" charset="0"/>
              <a:buChar char="•"/>
              <a:tabLst/>
              <a:defRPr/>
            </a:pPr>
            <a:endParaRPr kumimoji="0" lang="ru-RU" sz="3200" b="0" i="0" u="none" strike="noStrike" kern="1200" cap="none" spc="0" normalizeH="0" baseline="0" noProof="0" smtClean="0">
              <a:ln>
                <a:noFill/>
              </a:ln>
              <a:solidFill>
                <a:sysClr val="windowText" lastClr="000000"/>
              </a:solidFill>
              <a:effectLst/>
              <a:uLnTx/>
              <a:uFillTx/>
              <a:latin typeface="Calibri"/>
              <a:ea typeface="+mn-ea"/>
              <a:cs typeface="+mn-cs"/>
            </a:endParaRPr>
          </a:p>
          <a:p>
            <a:pPr marL="342900" marR="0" lvl="0" indent="-342900" algn="l" defTabSz="914400" rtl="0" eaLnBrk="1" fontAlgn="base" latinLnBrk="0" hangingPunct="1">
              <a:lnSpc>
                <a:spcPct val="100000"/>
              </a:lnSpc>
              <a:spcBef>
                <a:spcPct val="20000"/>
              </a:spcBef>
              <a:spcAft>
                <a:spcPct val="0"/>
              </a:spcAft>
              <a:buClrTx/>
              <a:buSzTx/>
              <a:buFont typeface="Arial" charset="0"/>
              <a:buChar char="•"/>
              <a:tabLst/>
              <a:defRPr/>
            </a:pPr>
            <a:endParaRPr kumimoji="0" lang="ru-RU" sz="3200" b="0" i="0" u="none" strike="noStrike" kern="1200" cap="none" spc="0" normalizeH="0" baseline="0" noProof="0" smtClean="0">
              <a:ln>
                <a:noFill/>
              </a:ln>
              <a:solidFill>
                <a:sysClr val="windowText" lastClr="000000"/>
              </a:solidFill>
              <a:effectLst/>
              <a:uLnTx/>
              <a:uFillTx/>
              <a:latin typeface="Calibri"/>
              <a:ea typeface="+mn-ea"/>
              <a:cs typeface="+mn-cs"/>
            </a:endParaRPr>
          </a:p>
        </p:txBody>
      </p:sp>
      <p:sp>
        <p:nvSpPr>
          <p:cNvPr id="3" name="Rounded Rectangle 3"/>
          <p:cNvSpPr/>
          <p:nvPr/>
        </p:nvSpPr>
        <p:spPr>
          <a:xfrm>
            <a:off x="2731072" y="911945"/>
            <a:ext cx="6143668" cy="500066"/>
          </a:xfrm>
          <a:prstGeom prst="roundRect">
            <a:avLst/>
          </a:prstGeom>
          <a:gradFill rotWithShape="1">
            <a:gsLst>
              <a:gs pos="0">
                <a:srgbClr val="9BBB59">
                  <a:shade val="51000"/>
                  <a:satMod val="130000"/>
                </a:srgbClr>
              </a:gs>
              <a:gs pos="80000">
                <a:srgbClr val="9BBB59">
                  <a:shade val="93000"/>
                  <a:satMod val="130000"/>
                </a:srgbClr>
              </a:gs>
              <a:gs pos="100000">
                <a:srgbClr val="9BBB59">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anchor="ctr"/>
          <a:lstStyle>
            <a:defPPr>
              <a:defRPr lang="ru-RU"/>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ru-RU" sz="1800" b="1" i="0" u="none" strike="noStrike" kern="1200" cap="none" spc="0" normalizeH="0" baseline="0" noProof="0" dirty="0">
                <a:ln>
                  <a:noFill/>
                </a:ln>
                <a:solidFill>
                  <a:sysClr val="windowText" lastClr="000000"/>
                </a:solidFill>
                <a:effectLst/>
                <a:uLnTx/>
                <a:uFillTx/>
                <a:latin typeface="Calibri"/>
                <a:ea typeface="+mn-ea"/>
                <a:cs typeface="+mn-cs"/>
              </a:rPr>
              <a:t>Информация</a:t>
            </a:r>
          </a:p>
        </p:txBody>
      </p:sp>
      <p:sp>
        <p:nvSpPr>
          <p:cNvPr id="4" name="Rounded Rectangle 4"/>
          <p:cNvSpPr/>
          <p:nvPr/>
        </p:nvSpPr>
        <p:spPr>
          <a:xfrm>
            <a:off x="373618" y="911945"/>
            <a:ext cx="2286016" cy="500066"/>
          </a:xfrm>
          <a:prstGeom prst="roundRect">
            <a:avLst/>
          </a:prstGeom>
          <a:gradFill rotWithShape="1">
            <a:gsLst>
              <a:gs pos="0">
                <a:srgbClr val="9BBB59">
                  <a:shade val="51000"/>
                  <a:satMod val="130000"/>
                </a:srgbClr>
              </a:gs>
              <a:gs pos="80000">
                <a:srgbClr val="9BBB59">
                  <a:shade val="93000"/>
                  <a:satMod val="130000"/>
                </a:srgbClr>
              </a:gs>
              <a:gs pos="100000">
                <a:srgbClr val="9BBB59">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anchor="ctr"/>
          <a:lstStyle>
            <a:defPPr>
              <a:defRPr lang="ru-RU"/>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ru-RU" sz="1800" b="1" i="0" u="none" strike="noStrike" kern="1200" cap="none" spc="0" normalizeH="0" baseline="0" noProof="0" dirty="0">
                <a:ln>
                  <a:noFill/>
                </a:ln>
                <a:solidFill>
                  <a:sysClr val="windowText" lastClr="000000"/>
                </a:solidFill>
                <a:effectLst/>
                <a:uLnTx/>
                <a:uFillTx/>
                <a:latin typeface="Calibri"/>
                <a:ea typeface="+mn-ea"/>
                <a:cs typeface="+mn-cs"/>
              </a:rPr>
              <a:t>Ссылка</a:t>
            </a:r>
          </a:p>
        </p:txBody>
      </p:sp>
      <p:sp>
        <p:nvSpPr>
          <p:cNvPr id="5" name="Rounded Rectangle 5"/>
          <p:cNvSpPr/>
          <p:nvPr/>
        </p:nvSpPr>
        <p:spPr>
          <a:xfrm>
            <a:off x="2731085" y="1554901"/>
            <a:ext cx="6143625" cy="1357313"/>
          </a:xfrm>
          <a:prstGeom prst="roundRect">
            <a:avLst/>
          </a:prstGeom>
          <a:gradFill rotWithShape="1">
            <a:gsLst>
              <a:gs pos="0">
                <a:srgbClr val="9BBB59">
                  <a:tint val="50000"/>
                  <a:satMod val="300000"/>
                </a:srgbClr>
              </a:gs>
              <a:gs pos="35000">
                <a:srgbClr val="9BBB59">
                  <a:tint val="37000"/>
                  <a:satMod val="300000"/>
                </a:srgbClr>
              </a:gs>
              <a:gs pos="100000">
                <a:srgbClr val="9BBB59">
                  <a:tint val="15000"/>
                  <a:satMod val="350000"/>
                </a:srgbClr>
              </a:gs>
            </a:gsLst>
            <a:lin ang="16200000" scaled="1"/>
          </a:gradFill>
          <a:ln w="9525" cap="flat" cmpd="sng" algn="ctr">
            <a:solidFill>
              <a:srgbClr val="9BBB59">
                <a:shade val="95000"/>
                <a:satMod val="105000"/>
              </a:srgbClr>
            </a:solidFill>
            <a:prstDash val="solid"/>
          </a:ln>
          <a:effectLst>
            <a:outerShdw blurRad="40000" dist="20000" dir="5400000" rotWithShape="0">
              <a:srgbClr val="000000">
                <a:alpha val="38000"/>
              </a:srgbClr>
            </a:outerShdw>
          </a:effectLst>
        </p:spPr>
        <p:txBody>
          <a:bodyPr anchor="ctr"/>
          <a:lstStyle>
            <a:defPPr>
              <a:defRPr lang="ru-RU"/>
            </a:defPPr>
            <a:lvl1pPr algn="l" rtl="0" fontAlgn="base">
              <a:spcBef>
                <a:spcPct val="0"/>
              </a:spcBef>
              <a:spcAft>
                <a:spcPct val="0"/>
              </a:spcAft>
              <a:defRPr kern="1200">
                <a:solidFill>
                  <a:schemeClr val="dk1"/>
                </a:solidFill>
                <a:latin typeface="+mn-lt"/>
                <a:ea typeface="+mn-ea"/>
                <a:cs typeface="+mn-cs"/>
              </a:defRPr>
            </a:lvl1pPr>
            <a:lvl2pPr marL="457200" algn="l" rtl="0" fontAlgn="base">
              <a:spcBef>
                <a:spcPct val="0"/>
              </a:spcBef>
              <a:spcAft>
                <a:spcPct val="0"/>
              </a:spcAft>
              <a:defRPr kern="1200">
                <a:solidFill>
                  <a:schemeClr val="dk1"/>
                </a:solidFill>
                <a:latin typeface="+mn-lt"/>
                <a:ea typeface="+mn-ea"/>
                <a:cs typeface="+mn-cs"/>
              </a:defRPr>
            </a:lvl2pPr>
            <a:lvl3pPr marL="914400" algn="l" rtl="0" fontAlgn="base">
              <a:spcBef>
                <a:spcPct val="0"/>
              </a:spcBef>
              <a:spcAft>
                <a:spcPct val="0"/>
              </a:spcAft>
              <a:defRPr kern="1200">
                <a:solidFill>
                  <a:schemeClr val="dk1"/>
                </a:solidFill>
                <a:latin typeface="+mn-lt"/>
                <a:ea typeface="+mn-ea"/>
                <a:cs typeface="+mn-cs"/>
              </a:defRPr>
            </a:lvl3pPr>
            <a:lvl4pPr marL="1371600" algn="l" rtl="0" fontAlgn="base">
              <a:spcBef>
                <a:spcPct val="0"/>
              </a:spcBef>
              <a:spcAft>
                <a:spcPct val="0"/>
              </a:spcAft>
              <a:defRPr kern="1200">
                <a:solidFill>
                  <a:schemeClr val="dk1"/>
                </a:solidFill>
                <a:latin typeface="+mn-lt"/>
                <a:ea typeface="+mn-ea"/>
                <a:cs typeface="+mn-cs"/>
              </a:defRPr>
            </a:lvl4pPr>
            <a:lvl5pPr marL="1828800" algn="l" rtl="0" fontAlgn="base">
              <a:spcBef>
                <a:spcPct val="0"/>
              </a:spcBef>
              <a:spcAft>
                <a:spcPct val="0"/>
              </a:spcAft>
              <a:defRPr kern="1200">
                <a:solidFill>
                  <a:schemeClr val="dk1"/>
                </a:solidFill>
                <a:latin typeface="+mn-lt"/>
                <a:ea typeface="+mn-ea"/>
                <a:cs typeface="+mn-cs"/>
              </a:defRPr>
            </a:lvl5pPr>
            <a:lvl6pPr marL="2286000" algn="l" defTabSz="914400" rtl="0" eaLnBrk="1" latinLnBrk="0" hangingPunct="1">
              <a:defRPr kern="1200">
                <a:solidFill>
                  <a:schemeClr val="dk1"/>
                </a:solidFill>
                <a:latin typeface="+mn-lt"/>
                <a:ea typeface="+mn-ea"/>
                <a:cs typeface="+mn-cs"/>
              </a:defRPr>
            </a:lvl6pPr>
            <a:lvl7pPr marL="2743200" algn="l" defTabSz="914400" rtl="0" eaLnBrk="1" latinLnBrk="0" hangingPunct="1">
              <a:defRPr kern="1200">
                <a:solidFill>
                  <a:schemeClr val="dk1"/>
                </a:solidFill>
                <a:latin typeface="+mn-lt"/>
                <a:ea typeface="+mn-ea"/>
                <a:cs typeface="+mn-cs"/>
              </a:defRPr>
            </a:lvl7pPr>
            <a:lvl8pPr marL="3200400" algn="l" defTabSz="914400" rtl="0" eaLnBrk="1" latinLnBrk="0" hangingPunct="1">
              <a:defRPr kern="1200">
                <a:solidFill>
                  <a:schemeClr val="dk1"/>
                </a:solidFill>
                <a:latin typeface="+mn-lt"/>
                <a:ea typeface="+mn-ea"/>
                <a:cs typeface="+mn-cs"/>
              </a:defRPr>
            </a:lvl8pPr>
            <a:lvl9pPr marL="3657600" algn="l" defTabSz="914400" rtl="0" eaLnBrk="1" latinLnBrk="0" hangingPunct="1">
              <a:defRPr kern="1200">
                <a:solidFill>
                  <a:schemeClr val="dk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ru-RU" sz="1200" b="0" i="0" u="none" strike="noStrike" kern="1200" cap="none" spc="0" normalizeH="0" baseline="0" noProof="0" dirty="0">
                <a:ln>
                  <a:noFill/>
                </a:ln>
                <a:solidFill>
                  <a:sysClr val="windowText" lastClr="000000"/>
                </a:solidFill>
                <a:effectLst/>
                <a:uLnTx/>
                <a:uFillTx/>
                <a:latin typeface="Calibri"/>
                <a:ea typeface="+mn-ea"/>
                <a:cs typeface="+mn-cs"/>
              </a:rPr>
              <a:t>Общая статистика по видам и типам учреждений в разрезе регионов и видов деятельности учреждений, информация по учреждениям, оказывающим определенную услугу (выполняющим определенную работу) в  разрезе регионов и видов деятельности учреждений, информация об общей стоимости имущества учреждений в зависимости от учредителя, региона и типа учреждения, рейтинг государственных (муниципальных) учреждений по платным и бесплатным услугам, сформированный на основании оценок, оставленных пользователями и др.</a:t>
            </a:r>
          </a:p>
        </p:txBody>
      </p:sp>
      <p:sp>
        <p:nvSpPr>
          <p:cNvPr id="6" name="Rounded Rectangle 6"/>
          <p:cNvSpPr/>
          <p:nvPr/>
        </p:nvSpPr>
        <p:spPr>
          <a:xfrm>
            <a:off x="2731085" y="2983651"/>
            <a:ext cx="6143625" cy="785813"/>
          </a:xfrm>
          <a:prstGeom prst="roundRect">
            <a:avLst/>
          </a:prstGeom>
          <a:gradFill rotWithShape="1">
            <a:gsLst>
              <a:gs pos="0">
                <a:srgbClr val="9BBB59">
                  <a:tint val="50000"/>
                  <a:satMod val="300000"/>
                </a:srgbClr>
              </a:gs>
              <a:gs pos="35000">
                <a:srgbClr val="9BBB59">
                  <a:tint val="37000"/>
                  <a:satMod val="300000"/>
                </a:srgbClr>
              </a:gs>
              <a:gs pos="100000">
                <a:srgbClr val="9BBB59">
                  <a:tint val="15000"/>
                  <a:satMod val="350000"/>
                </a:srgbClr>
              </a:gs>
            </a:gsLst>
            <a:lin ang="16200000" scaled="1"/>
          </a:gradFill>
          <a:ln w="9525" cap="flat" cmpd="sng" algn="ctr">
            <a:solidFill>
              <a:srgbClr val="9BBB59">
                <a:shade val="95000"/>
                <a:satMod val="105000"/>
              </a:srgbClr>
            </a:solidFill>
            <a:prstDash val="solid"/>
          </a:ln>
          <a:effectLst>
            <a:outerShdw blurRad="40000" dist="20000" dir="5400000" rotWithShape="0">
              <a:srgbClr val="000000">
                <a:alpha val="38000"/>
              </a:srgbClr>
            </a:outerShdw>
          </a:effectLst>
        </p:spPr>
        <p:txBody>
          <a:bodyPr anchor="ctr"/>
          <a:lstStyle>
            <a:defPPr>
              <a:defRPr lang="ru-RU"/>
            </a:defPPr>
            <a:lvl1pPr algn="l" rtl="0" fontAlgn="base">
              <a:spcBef>
                <a:spcPct val="0"/>
              </a:spcBef>
              <a:spcAft>
                <a:spcPct val="0"/>
              </a:spcAft>
              <a:defRPr kern="1200">
                <a:solidFill>
                  <a:schemeClr val="dk1"/>
                </a:solidFill>
                <a:latin typeface="+mn-lt"/>
                <a:ea typeface="+mn-ea"/>
                <a:cs typeface="+mn-cs"/>
              </a:defRPr>
            </a:lvl1pPr>
            <a:lvl2pPr marL="457200" algn="l" rtl="0" fontAlgn="base">
              <a:spcBef>
                <a:spcPct val="0"/>
              </a:spcBef>
              <a:spcAft>
                <a:spcPct val="0"/>
              </a:spcAft>
              <a:defRPr kern="1200">
                <a:solidFill>
                  <a:schemeClr val="dk1"/>
                </a:solidFill>
                <a:latin typeface="+mn-lt"/>
                <a:ea typeface="+mn-ea"/>
                <a:cs typeface="+mn-cs"/>
              </a:defRPr>
            </a:lvl2pPr>
            <a:lvl3pPr marL="914400" algn="l" rtl="0" fontAlgn="base">
              <a:spcBef>
                <a:spcPct val="0"/>
              </a:spcBef>
              <a:spcAft>
                <a:spcPct val="0"/>
              </a:spcAft>
              <a:defRPr kern="1200">
                <a:solidFill>
                  <a:schemeClr val="dk1"/>
                </a:solidFill>
                <a:latin typeface="+mn-lt"/>
                <a:ea typeface="+mn-ea"/>
                <a:cs typeface="+mn-cs"/>
              </a:defRPr>
            </a:lvl3pPr>
            <a:lvl4pPr marL="1371600" algn="l" rtl="0" fontAlgn="base">
              <a:spcBef>
                <a:spcPct val="0"/>
              </a:spcBef>
              <a:spcAft>
                <a:spcPct val="0"/>
              </a:spcAft>
              <a:defRPr kern="1200">
                <a:solidFill>
                  <a:schemeClr val="dk1"/>
                </a:solidFill>
                <a:latin typeface="+mn-lt"/>
                <a:ea typeface="+mn-ea"/>
                <a:cs typeface="+mn-cs"/>
              </a:defRPr>
            </a:lvl4pPr>
            <a:lvl5pPr marL="1828800" algn="l" rtl="0" fontAlgn="base">
              <a:spcBef>
                <a:spcPct val="0"/>
              </a:spcBef>
              <a:spcAft>
                <a:spcPct val="0"/>
              </a:spcAft>
              <a:defRPr kern="1200">
                <a:solidFill>
                  <a:schemeClr val="dk1"/>
                </a:solidFill>
                <a:latin typeface="+mn-lt"/>
                <a:ea typeface="+mn-ea"/>
                <a:cs typeface="+mn-cs"/>
              </a:defRPr>
            </a:lvl5pPr>
            <a:lvl6pPr marL="2286000" algn="l" defTabSz="914400" rtl="0" eaLnBrk="1" latinLnBrk="0" hangingPunct="1">
              <a:defRPr kern="1200">
                <a:solidFill>
                  <a:schemeClr val="dk1"/>
                </a:solidFill>
                <a:latin typeface="+mn-lt"/>
                <a:ea typeface="+mn-ea"/>
                <a:cs typeface="+mn-cs"/>
              </a:defRPr>
            </a:lvl6pPr>
            <a:lvl7pPr marL="2743200" algn="l" defTabSz="914400" rtl="0" eaLnBrk="1" latinLnBrk="0" hangingPunct="1">
              <a:defRPr kern="1200">
                <a:solidFill>
                  <a:schemeClr val="dk1"/>
                </a:solidFill>
                <a:latin typeface="+mn-lt"/>
                <a:ea typeface="+mn-ea"/>
                <a:cs typeface="+mn-cs"/>
              </a:defRPr>
            </a:lvl7pPr>
            <a:lvl8pPr marL="3200400" algn="l" defTabSz="914400" rtl="0" eaLnBrk="1" latinLnBrk="0" hangingPunct="1">
              <a:defRPr kern="1200">
                <a:solidFill>
                  <a:schemeClr val="dk1"/>
                </a:solidFill>
                <a:latin typeface="+mn-lt"/>
                <a:ea typeface="+mn-ea"/>
                <a:cs typeface="+mn-cs"/>
              </a:defRPr>
            </a:lvl8pPr>
            <a:lvl9pPr marL="3657600" algn="l" defTabSz="914400" rtl="0" eaLnBrk="1" latinLnBrk="0" hangingPunct="1">
              <a:defRPr kern="1200">
                <a:solidFill>
                  <a:schemeClr val="dk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ru-RU" sz="1200" b="0" i="0" u="none" strike="noStrike" kern="1200" cap="none" spc="0" normalizeH="0" baseline="0" noProof="0" dirty="0">
                <a:ln>
                  <a:noFill/>
                </a:ln>
                <a:solidFill>
                  <a:sysClr val="windowText" lastClr="000000"/>
                </a:solidFill>
                <a:effectLst/>
                <a:uLnTx/>
                <a:uFillTx/>
                <a:latin typeface="Calibri"/>
                <a:ea typeface="+mn-ea"/>
                <a:cs typeface="+mn-cs"/>
              </a:rPr>
              <a:t>Реестр планов-графиков размещения заказов и планов закупок, единый реестр государственных и муниципальных контрактов, размеры экономии в результате снижения стоимости закупок по субъектам РФ и ведомствам федерального уровня, топ-рейтинг заказов и контрактов и др.</a:t>
            </a:r>
          </a:p>
        </p:txBody>
      </p:sp>
      <p:sp>
        <p:nvSpPr>
          <p:cNvPr id="7" name="Rounded Rectangle 7"/>
          <p:cNvSpPr/>
          <p:nvPr/>
        </p:nvSpPr>
        <p:spPr>
          <a:xfrm>
            <a:off x="2731085" y="3840901"/>
            <a:ext cx="6143625" cy="785813"/>
          </a:xfrm>
          <a:prstGeom prst="roundRect">
            <a:avLst/>
          </a:prstGeom>
          <a:gradFill rotWithShape="1">
            <a:gsLst>
              <a:gs pos="0">
                <a:srgbClr val="9BBB59">
                  <a:tint val="50000"/>
                  <a:satMod val="300000"/>
                </a:srgbClr>
              </a:gs>
              <a:gs pos="35000">
                <a:srgbClr val="9BBB59">
                  <a:tint val="37000"/>
                  <a:satMod val="300000"/>
                </a:srgbClr>
              </a:gs>
              <a:gs pos="100000">
                <a:srgbClr val="9BBB59">
                  <a:tint val="15000"/>
                  <a:satMod val="350000"/>
                </a:srgbClr>
              </a:gs>
            </a:gsLst>
            <a:lin ang="16200000" scaled="1"/>
          </a:gradFill>
          <a:ln w="9525" cap="flat" cmpd="sng" algn="ctr">
            <a:solidFill>
              <a:srgbClr val="9BBB59">
                <a:shade val="95000"/>
                <a:satMod val="105000"/>
              </a:srgbClr>
            </a:solidFill>
            <a:prstDash val="solid"/>
          </a:ln>
          <a:effectLst>
            <a:outerShdw blurRad="40000" dist="20000" dir="5400000" rotWithShape="0">
              <a:srgbClr val="000000">
                <a:alpha val="38000"/>
              </a:srgbClr>
            </a:outerShdw>
          </a:effectLst>
        </p:spPr>
        <p:txBody>
          <a:bodyPr anchor="ctr"/>
          <a:lstStyle>
            <a:defPPr>
              <a:defRPr lang="ru-RU"/>
            </a:defPPr>
            <a:lvl1pPr algn="l" rtl="0" fontAlgn="base">
              <a:spcBef>
                <a:spcPct val="0"/>
              </a:spcBef>
              <a:spcAft>
                <a:spcPct val="0"/>
              </a:spcAft>
              <a:defRPr kern="1200">
                <a:solidFill>
                  <a:schemeClr val="dk1"/>
                </a:solidFill>
                <a:latin typeface="+mn-lt"/>
                <a:ea typeface="+mn-ea"/>
                <a:cs typeface="+mn-cs"/>
              </a:defRPr>
            </a:lvl1pPr>
            <a:lvl2pPr marL="457200" algn="l" rtl="0" fontAlgn="base">
              <a:spcBef>
                <a:spcPct val="0"/>
              </a:spcBef>
              <a:spcAft>
                <a:spcPct val="0"/>
              </a:spcAft>
              <a:defRPr kern="1200">
                <a:solidFill>
                  <a:schemeClr val="dk1"/>
                </a:solidFill>
                <a:latin typeface="+mn-lt"/>
                <a:ea typeface="+mn-ea"/>
                <a:cs typeface="+mn-cs"/>
              </a:defRPr>
            </a:lvl2pPr>
            <a:lvl3pPr marL="914400" algn="l" rtl="0" fontAlgn="base">
              <a:spcBef>
                <a:spcPct val="0"/>
              </a:spcBef>
              <a:spcAft>
                <a:spcPct val="0"/>
              </a:spcAft>
              <a:defRPr kern="1200">
                <a:solidFill>
                  <a:schemeClr val="dk1"/>
                </a:solidFill>
                <a:latin typeface="+mn-lt"/>
                <a:ea typeface="+mn-ea"/>
                <a:cs typeface="+mn-cs"/>
              </a:defRPr>
            </a:lvl3pPr>
            <a:lvl4pPr marL="1371600" algn="l" rtl="0" fontAlgn="base">
              <a:spcBef>
                <a:spcPct val="0"/>
              </a:spcBef>
              <a:spcAft>
                <a:spcPct val="0"/>
              </a:spcAft>
              <a:defRPr kern="1200">
                <a:solidFill>
                  <a:schemeClr val="dk1"/>
                </a:solidFill>
                <a:latin typeface="+mn-lt"/>
                <a:ea typeface="+mn-ea"/>
                <a:cs typeface="+mn-cs"/>
              </a:defRPr>
            </a:lvl4pPr>
            <a:lvl5pPr marL="1828800" algn="l" rtl="0" fontAlgn="base">
              <a:spcBef>
                <a:spcPct val="0"/>
              </a:spcBef>
              <a:spcAft>
                <a:spcPct val="0"/>
              </a:spcAft>
              <a:defRPr kern="1200">
                <a:solidFill>
                  <a:schemeClr val="dk1"/>
                </a:solidFill>
                <a:latin typeface="+mn-lt"/>
                <a:ea typeface="+mn-ea"/>
                <a:cs typeface="+mn-cs"/>
              </a:defRPr>
            </a:lvl5pPr>
            <a:lvl6pPr marL="2286000" algn="l" defTabSz="914400" rtl="0" eaLnBrk="1" latinLnBrk="0" hangingPunct="1">
              <a:defRPr kern="1200">
                <a:solidFill>
                  <a:schemeClr val="dk1"/>
                </a:solidFill>
                <a:latin typeface="+mn-lt"/>
                <a:ea typeface="+mn-ea"/>
                <a:cs typeface="+mn-cs"/>
              </a:defRPr>
            </a:lvl6pPr>
            <a:lvl7pPr marL="2743200" algn="l" defTabSz="914400" rtl="0" eaLnBrk="1" latinLnBrk="0" hangingPunct="1">
              <a:defRPr kern="1200">
                <a:solidFill>
                  <a:schemeClr val="dk1"/>
                </a:solidFill>
                <a:latin typeface="+mn-lt"/>
                <a:ea typeface="+mn-ea"/>
                <a:cs typeface="+mn-cs"/>
              </a:defRPr>
            </a:lvl7pPr>
            <a:lvl8pPr marL="3200400" algn="l" defTabSz="914400" rtl="0" eaLnBrk="1" latinLnBrk="0" hangingPunct="1">
              <a:defRPr kern="1200">
                <a:solidFill>
                  <a:schemeClr val="dk1"/>
                </a:solidFill>
                <a:latin typeface="+mn-lt"/>
                <a:ea typeface="+mn-ea"/>
                <a:cs typeface="+mn-cs"/>
              </a:defRPr>
            </a:lvl8pPr>
            <a:lvl9pPr marL="3657600" algn="l" defTabSz="914400" rtl="0" eaLnBrk="1" latinLnBrk="0" hangingPunct="1">
              <a:defRPr kern="1200">
                <a:solidFill>
                  <a:schemeClr val="dk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ru-RU" sz="1200" b="0" i="0" u="none" strike="noStrike" kern="1200" cap="none" spc="0" normalizeH="0" baseline="0" noProof="0" dirty="0">
                <a:ln>
                  <a:noFill/>
                </a:ln>
                <a:solidFill>
                  <a:sysClr val="windowText" lastClr="000000"/>
                </a:solidFill>
                <a:effectLst/>
                <a:uLnTx/>
                <a:uFillTx/>
                <a:latin typeface="Calibri"/>
                <a:ea typeface="+mn-ea"/>
                <a:cs typeface="+mn-cs"/>
              </a:rPr>
              <a:t>Площадка для общественного обсуждения предлагаемых в Бюджетный кодекс РФ изменений, анализа лучшего опыта, а также базу информационно-аналитических материалов, посвященных вопросам реализации положений действующей редакции Бюджетного кодекса РФ</a:t>
            </a:r>
          </a:p>
        </p:txBody>
      </p:sp>
      <p:sp>
        <p:nvSpPr>
          <p:cNvPr id="8" name="Rounded Rectangle 8"/>
          <p:cNvSpPr/>
          <p:nvPr/>
        </p:nvSpPr>
        <p:spPr>
          <a:xfrm>
            <a:off x="2731085" y="4698151"/>
            <a:ext cx="6143625" cy="571500"/>
          </a:xfrm>
          <a:prstGeom prst="roundRect">
            <a:avLst/>
          </a:prstGeom>
          <a:gradFill rotWithShape="1">
            <a:gsLst>
              <a:gs pos="0">
                <a:srgbClr val="9BBB59">
                  <a:tint val="50000"/>
                  <a:satMod val="300000"/>
                </a:srgbClr>
              </a:gs>
              <a:gs pos="35000">
                <a:srgbClr val="9BBB59">
                  <a:tint val="37000"/>
                  <a:satMod val="300000"/>
                </a:srgbClr>
              </a:gs>
              <a:gs pos="100000">
                <a:srgbClr val="9BBB59">
                  <a:tint val="15000"/>
                  <a:satMod val="350000"/>
                </a:srgbClr>
              </a:gs>
            </a:gsLst>
            <a:lin ang="16200000" scaled="1"/>
          </a:gradFill>
          <a:ln w="9525" cap="flat" cmpd="sng" algn="ctr">
            <a:solidFill>
              <a:srgbClr val="9BBB59">
                <a:shade val="95000"/>
                <a:satMod val="105000"/>
              </a:srgbClr>
            </a:solidFill>
            <a:prstDash val="solid"/>
          </a:ln>
          <a:effectLst>
            <a:outerShdw blurRad="40000" dist="20000" dir="5400000" rotWithShape="0">
              <a:srgbClr val="000000">
                <a:alpha val="38000"/>
              </a:srgbClr>
            </a:outerShdw>
          </a:effectLst>
        </p:spPr>
        <p:txBody>
          <a:bodyPr anchor="ctr"/>
          <a:lstStyle>
            <a:defPPr>
              <a:defRPr lang="ru-RU"/>
            </a:defPPr>
            <a:lvl1pPr algn="l" rtl="0" fontAlgn="base">
              <a:spcBef>
                <a:spcPct val="0"/>
              </a:spcBef>
              <a:spcAft>
                <a:spcPct val="0"/>
              </a:spcAft>
              <a:defRPr kern="1200">
                <a:solidFill>
                  <a:schemeClr val="dk1"/>
                </a:solidFill>
                <a:latin typeface="+mn-lt"/>
                <a:ea typeface="+mn-ea"/>
                <a:cs typeface="+mn-cs"/>
              </a:defRPr>
            </a:lvl1pPr>
            <a:lvl2pPr marL="457200" algn="l" rtl="0" fontAlgn="base">
              <a:spcBef>
                <a:spcPct val="0"/>
              </a:spcBef>
              <a:spcAft>
                <a:spcPct val="0"/>
              </a:spcAft>
              <a:defRPr kern="1200">
                <a:solidFill>
                  <a:schemeClr val="dk1"/>
                </a:solidFill>
                <a:latin typeface="+mn-lt"/>
                <a:ea typeface="+mn-ea"/>
                <a:cs typeface="+mn-cs"/>
              </a:defRPr>
            </a:lvl2pPr>
            <a:lvl3pPr marL="914400" algn="l" rtl="0" fontAlgn="base">
              <a:spcBef>
                <a:spcPct val="0"/>
              </a:spcBef>
              <a:spcAft>
                <a:spcPct val="0"/>
              </a:spcAft>
              <a:defRPr kern="1200">
                <a:solidFill>
                  <a:schemeClr val="dk1"/>
                </a:solidFill>
                <a:latin typeface="+mn-lt"/>
                <a:ea typeface="+mn-ea"/>
                <a:cs typeface="+mn-cs"/>
              </a:defRPr>
            </a:lvl3pPr>
            <a:lvl4pPr marL="1371600" algn="l" rtl="0" fontAlgn="base">
              <a:spcBef>
                <a:spcPct val="0"/>
              </a:spcBef>
              <a:spcAft>
                <a:spcPct val="0"/>
              </a:spcAft>
              <a:defRPr kern="1200">
                <a:solidFill>
                  <a:schemeClr val="dk1"/>
                </a:solidFill>
                <a:latin typeface="+mn-lt"/>
                <a:ea typeface="+mn-ea"/>
                <a:cs typeface="+mn-cs"/>
              </a:defRPr>
            </a:lvl4pPr>
            <a:lvl5pPr marL="1828800" algn="l" rtl="0" fontAlgn="base">
              <a:spcBef>
                <a:spcPct val="0"/>
              </a:spcBef>
              <a:spcAft>
                <a:spcPct val="0"/>
              </a:spcAft>
              <a:defRPr kern="1200">
                <a:solidFill>
                  <a:schemeClr val="dk1"/>
                </a:solidFill>
                <a:latin typeface="+mn-lt"/>
                <a:ea typeface="+mn-ea"/>
                <a:cs typeface="+mn-cs"/>
              </a:defRPr>
            </a:lvl5pPr>
            <a:lvl6pPr marL="2286000" algn="l" defTabSz="914400" rtl="0" eaLnBrk="1" latinLnBrk="0" hangingPunct="1">
              <a:defRPr kern="1200">
                <a:solidFill>
                  <a:schemeClr val="dk1"/>
                </a:solidFill>
                <a:latin typeface="+mn-lt"/>
                <a:ea typeface="+mn-ea"/>
                <a:cs typeface="+mn-cs"/>
              </a:defRPr>
            </a:lvl6pPr>
            <a:lvl7pPr marL="2743200" algn="l" defTabSz="914400" rtl="0" eaLnBrk="1" latinLnBrk="0" hangingPunct="1">
              <a:defRPr kern="1200">
                <a:solidFill>
                  <a:schemeClr val="dk1"/>
                </a:solidFill>
                <a:latin typeface="+mn-lt"/>
                <a:ea typeface="+mn-ea"/>
                <a:cs typeface="+mn-cs"/>
              </a:defRPr>
            </a:lvl7pPr>
            <a:lvl8pPr marL="3200400" algn="l" defTabSz="914400" rtl="0" eaLnBrk="1" latinLnBrk="0" hangingPunct="1">
              <a:defRPr kern="1200">
                <a:solidFill>
                  <a:schemeClr val="dk1"/>
                </a:solidFill>
                <a:latin typeface="+mn-lt"/>
                <a:ea typeface="+mn-ea"/>
                <a:cs typeface="+mn-cs"/>
              </a:defRPr>
            </a:lvl8pPr>
            <a:lvl9pPr marL="3657600" algn="l" defTabSz="914400" rtl="0" eaLnBrk="1" latinLnBrk="0" hangingPunct="1">
              <a:defRPr kern="1200">
                <a:solidFill>
                  <a:schemeClr val="dk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ru-RU" sz="1200" b="0" i="0" u="none" strike="noStrike" kern="1200" cap="none" spc="0" normalizeH="0" baseline="0" noProof="0" dirty="0">
                <a:ln>
                  <a:noFill/>
                </a:ln>
                <a:solidFill>
                  <a:sysClr val="windowText" lastClr="000000"/>
                </a:solidFill>
                <a:effectLst/>
                <a:uLnTx/>
                <a:uFillTx/>
                <a:latin typeface="Calibri"/>
                <a:ea typeface="+mn-ea"/>
                <a:cs typeface="+mn-cs"/>
              </a:rPr>
              <a:t>Об исполнении бюджетов всех уровней субъектов Российской Федерации, о межбюджетных трансфертах и другая информация из открытых официальных источников (Минфин России, Казначейство России).</a:t>
            </a:r>
          </a:p>
        </p:txBody>
      </p:sp>
      <p:sp>
        <p:nvSpPr>
          <p:cNvPr id="9" name="Rounded Rectangle 9"/>
          <p:cNvSpPr/>
          <p:nvPr/>
        </p:nvSpPr>
        <p:spPr>
          <a:xfrm>
            <a:off x="2731085" y="5341089"/>
            <a:ext cx="6143625" cy="500062"/>
          </a:xfrm>
          <a:prstGeom prst="roundRect">
            <a:avLst/>
          </a:prstGeom>
          <a:gradFill rotWithShape="1">
            <a:gsLst>
              <a:gs pos="0">
                <a:srgbClr val="9BBB59">
                  <a:tint val="50000"/>
                  <a:satMod val="300000"/>
                </a:srgbClr>
              </a:gs>
              <a:gs pos="35000">
                <a:srgbClr val="9BBB59">
                  <a:tint val="37000"/>
                  <a:satMod val="300000"/>
                </a:srgbClr>
              </a:gs>
              <a:gs pos="100000">
                <a:srgbClr val="9BBB59">
                  <a:tint val="15000"/>
                  <a:satMod val="350000"/>
                </a:srgbClr>
              </a:gs>
            </a:gsLst>
            <a:lin ang="16200000" scaled="1"/>
          </a:gradFill>
          <a:ln w="9525" cap="flat" cmpd="sng" algn="ctr">
            <a:solidFill>
              <a:srgbClr val="9BBB59">
                <a:shade val="95000"/>
                <a:satMod val="105000"/>
              </a:srgbClr>
            </a:solidFill>
            <a:prstDash val="solid"/>
          </a:ln>
          <a:effectLst>
            <a:outerShdw blurRad="40000" dist="20000" dir="5400000" rotWithShape="0">
              <a:srgbClr val="000000">
                <a:alpha val="38000"/>
              </a:srgbClr>
            </a:outerShdw>
          </a:effectLst>
        </p:spPr>
        <p:txBody>
          <a:bodyPr anchor="ctr"/>
          <a:lstStyle>
            <a:defPPr>
              <a:defRPr lang="ru-RU"/>
            </a:defPPr>
            <a:lvl1pPr algn="l" rtl="0" fontAlgn="base">
              <a:spcBef>
                <a:spcPct val="0"/>
              </a:spcBef>
              <a:spcAft>
                <a:spcPct val="0"/>
              </a:spcAft>
              <a:defRPr kern="1200">
                <a:solidFill>
                  <a:schemeClr val="dk1"/>
                </a:solidFill>
                <a:latin typeface="+mn-lt"/>
                <a:ea typeface="+mn-ea"/>
                <a:cs typeface="+mn-cs"/>
              </a:defRPr>
            </a:lvl1pPr>
            <a:lvl2pPr marL="457200" algn="l" rtl="0" fontAlgn="base">
              <a:spcBef>
                <a:spcPct val="0"/>
              </a:spcBef>
              <a:spcAft>
                <a:spcPct val="0"/>
              </a:spcAft>
              <a:defRPr kern="1200">
                <a:solidFill>
                  <a:schemeClr val="dk1"/>
                </a:solidFill>
                <a:latin typeface="+mn-lt"/>
                <a:ea typeface="+mn-ea"/>
                <a:cs typeface="+mn-cs"/>
              </a:defRPr>
            </a:lvl2pPr>
            <a:lvl3pPr marL="914400" algn="l" rtl="0" fontAlgn="base">
              <a:spcBef>
                <a:spcPct val="0"/>
              </a:spcBef>
              <a:spcAft>
                <a:spcPct val="0"/>
              </a:spcAft>
              <a:defRPr kern="1200">
                <a:solidFill>
                  <a:schemeClr val="dk1"/>
                </a:solidFill>
                <a:latin typeface="+mn-lt"/>
                <a:ea typeface="+mn-ea"/>
                <a:cs typeface="+mn-cs"/>
              </a:defRPr>
            </a:lvl3pPr>
            <a:lvl4pPr marL="1371600" algn="l" rtl="0" fontAlgn="base">
              <a:spcBef>
                <a:spcPct val="0"/>
              </a:spcBef>
              <a:spcAft>
                <a:spcPct val="0"/>
              </a:spcAft>
              <a:defRPr kern="1200">
                <a:solidFill>
                  <a:schemeClr val="dk1"/>
                </a:solidFill>
                <a:latin typeface="+mn-lt"/>
                <a:ea typeface="+mn-ea"/>
                <a:cs typeface="+mn-cs"/>
              </a:defRPr>
            </a:lvl4pPr>
            <a:lvl5pPr marL="1828800" algn="l" rtl="0" fontAlgn="base">
              <a:spcBef>
                <a:spcPct val="0"/>
              </a:spcBef>
              <a:spcAft>
                <a:spcPct val="0"/>
              </a:spcAft>
              <a:defRPr kern="1200">
                <a:solidFill>
                  <a:schemeClr val="dk1"/>
                </a:solidFill>
                <a:latin typeface="+mn-lt"/>
                <a:ea typeface="+mn-ea"/>
                <a:cs typeface="+mn-cs"/>
              </a:defRPr>
            </a:lvl5pPr>
            <a:lvl6pPr marL="2286000" algn="l" defTabSz="914400" rtl="0" eaLnBrk="1" latinLnBrk="0" hangingPunct="1">
              <a:defRPr kern="1200">
                <a:solidFill>
                  <a:schemeClr val="dk1"/>
                </a:solidFill>
                <a:latin typeface="+mn-lt"/>
                <a:ea typeface="+mn-ea"/>
                <a:cs typeface="+mn-cs"/>
              </a:defRPr>
            </a:lvl6pPr>
            <a:lvl7pPr marL="2743200" algn="l" defTabSz="914400" rtl="0" eaLnBrk="1" latinLnBrk="0" hangingPunct="1">
              <a:defRPr kern="1200">
                <a:solidFill>
                  <a:schemeClr val="dk1"/>
                </a:solidFill>
                <a:latin typeface="+mn-lt"/>
                <a:ea typeface="+mn-ea"/>
                <a:cs typeface="+mn-cs"/>
              </a:defRPr>
            </a:lvl7pPr>
            <a:lvl8pPr marL="3200400" algn="l" defTabSz="914400" rtl="0" eaLnBrk="1" latinLnBrk="0" hangingPunct="1">
              <a:defRPr kern="1200">
                <a:solidFill>
                  <a:schemeClr val="dk1"/>
                </a:solidFill>
                <a:latin typeface="+mn-lt"/>
                <a:ea typeface="+mn-ea"/>
                <a:cs typeface="+mn-cs"/>
              </a:defRPr>
            </a:lvl8pPr>
            <a:lvl9pPr marL="3657600" algn="l" defTabSz="914400" rtl="0" eaLnBrk="1" latinLnBrk="0" hangingPunct="1">
              <a:defRPr kern="1200">
                <a:solidFill>
                  <a:schemeClr val="dk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ru-RU" sz="1200" b="0" i="0" u="none" strike="noStrike" kern="1200" cap="none" spc="0" normalizeH="0" baseline="0" noProof="0" dirty="0">
                <a:ln>
                  <a:noFill/>
                </a:ln>
                <a:solidFill>
                  <a:sysClr val="windowText" lastClr="000000"/>
                </a:solidFill>
                <a:effectLst/>
                <a:uLnTx/>
                <a:uFillTx/>
                <a:latin typeface="Calibri"/>
                <a:ea typeface="+mn-ea"/>
                <a:cs typeface="+mn-cs"/>
              </a:rPr>
              <a:t>О доходах  и расходах федерального бюджета регионам, расходов на </a:t>
            </a:r>
            <a:r>
              <a:rPr kumimoji="0" lang="ru-RU" sz="1200" b="0" i="0" u="none" strike="noStrike" kern="1200" cap="none" spc="0" normalizeH="0" baseline="0" noProof="0" dirty="0" err="1">
                <a:ln>
                  <a:noFill/>
                </a:ln>
                <a:solidFill>
                  <a:sysClr val="windowText" lastClr="000000"/>
                </a:solidFill>
                <a:effectLst/>
                <a:uLnTx/>
                <a:uFillTx/>
                <a:latin typeface="Calibri"/>
                <a:ea typeface="+mn-ea"/>
                <a:cs typeface="+mn-cs"/>
              </a:rPr>
              <a:t>госзакупки</a:t>
            </a:r>
            <a:r>
              <a:rPr kumimoji="0" lang="ru-RU" sz="1200" b="0" i="0" u="none" strike="noStrike" kern="1200" cap="none" spc="0" normalizeH="0" baseline="0" noProof="0" dirty="0">
                <a:ln>
                  <a:noFill/>
                </a:ln>
                <a:solidFill>
                  <a:sysClr val="windowText" lastClr="000000"/>
                </a:solidFill>
                <a:effectLst/>
                <a:uLnTx/>
                <a:uFillTx/>
                <a:latin typeface="Calibri"/>
                <a:ea typeface="+mn-ea"/>
                <a:cs typeface="+mn-cs"/>
              </a:rPr>
              <a:t>, </a:t>
            </a:r>
            <a:r>
              <a:rPr kumimoji="0" lang="ru-RU" sz="1200" b="0" i="0" u="none" strike="noStrike" kern="1200" cap="none" spc="0" normalizeH="0" baseline="0" noProof="0" dirty="0" err="1">
                <a:ln>
                  <a:noFill/>
                </a:ln>
                <a:solidFill>
                  <a:sysClr val="windowText" lastClr="000000"/>
                </a:solidFill>
                <a:effectLst/>
                <a:uLnTx/>
                <a:uFillTx/>
                <a:latin typeface="Calibri"/>
                <a:ea typeface="+mn-ea"/>
                <a:cs typeface="+mn-cs"/>
              </a:rPr>
              <a:t>на</a:t>
            </a:r>
            <a:r>
              <a:rPr kumimoji="0" lang="ru-RU" sz="1200" b="0" i="0" u="none" strike="noStrike" kern="1200" cap="none" spc="0" normalizeH="0" baseline="0" noProof="0" dirty="0">
                <a:ln>
                  <a:noFill/>
                </a:ln>
                <a:solidFill>
                  <a:sysClr val="windowText" lastClr="000000"/>
                </a:solidFill>
                <a:effectLst/>
                <a:uLnTx/>
                <a:uFillTx/>
                <a:latin typeface="Calibri"/>
                <a:ea typeface="+mn-ea"/>
                <a:cs typeface="+mn-cs"/>
              </a:rPr>
              <a:t> здравоохранение и др.</a:t>
            </a:r>
          </a:p>
        </p:txBody>
      </p:sp>
      <p:sp>
        <p:nvSpPr>
          <p:cNvPr id="10" name="Rounded Rectangle 10"/>
          <p:cNvSpPr/>
          <p:nvPr/>
        </p:nvSpPr>
        <p:spPr>
          <a:xfrm>
            <a:off x="2731085" y="5912589"/>
            <a:ext cx="6143625" cy="785812"/>
          </a:xfrm>
          <a:prstGeom prst="roundRect">
            <a:avLst/>
          </a:prstGeom>
          <a:gradFill rotWithShape="1">
            <a:gsLst>
              <a:gs pos="0">
                <a:srgbClr val="9BBB59">
                  <a:tint val="50000"/>
                  <a:satMod val="300000"/>
                </a:srgbClr>
              </a:gs>
              <a:gs pos="35000">
                <a:srgbClr val="9BBB59">
                  <a:tint val="37000"/>
                  <a:satMod val="300000"/>
                </a:srgbClr>
              </a:gs>
              <a:gs pos="100000">
                <a:srgbClr val="9BBB59">
                  <a:tint val="15000"/>
                  <a:satMod val="350000"/>
                </a:srgbClr>
              </a:gs>
            </a:gsLst>
            <a:lin ang="16200000" scaled="1"/>
          </a:gradFill>
          <a:ln w="9525" cap="flat" cmpd="sng" algn="ctr">
            <a:solidFill>
              <a:srgbClr val="9BBB59">
                <a:shade val="95000"/>
                <a:satMod val="105000"/>
              </a:srgbClr>
            </a:solidFill>
            <a:prstDash val="solid"/>
          </a:ln>
          <a:effectLst>
            <a:outerShdw blurRad="40000" dist="20000" dir="5400000" rotWithShape="0">
              <a:srgbClr val="000000">
                <a:alpha val="38000"/>
              </a:srgbClr>
            </a:outerShdw>
          </a:effectLst>
        </p:spPr>
        <p:txBody>
          <a:bodyPr anchor="ctr"/>
          <a:lstStyle>
            <a:defPPr>
              <a:defRPr lang="ru-RU"/>
            </a:defPPr>
            <a:lvl1pPr algn="l" rtl="0" fontAlgn="base">
              <a:spcBef>
                <a:spcPct val="0"/>
              </a:spcBef>
              <a:spcAft>
                <a:spcPct val="0"/>
              </a:spcAft>
              <a:defRPr kern="1200">
                <a:solidFill>
                  <a:schemeClr val="dk1"/>
                </a:solidFill>
                <a:latin typeface="+mn-lt"/>
                <a:ea typeface="+mn-ea"/>
                <a:cs typeface="+mn-cs"/>
              </a:defRPr>
            </a:lvl1pPr>
            <a:lvl2pPr marL="457200" algn="l" rtl="0" fontAlgn="base">
              <a:spcBef>
                <a:spcPct val="0"/>
              </a:spcBef>
              <a:spcAft>
                <a:spcPct val="0"/>
              </a:spcAft>
              <a:defRPr kern="1200">
                <a:solidFill>
                  <a:schemeClr val="dk1"/>
                </a:solidFill>
                <a:latin typeface="+mn-lt"/>
                <a:ea typeface="+mn-ea"/>
                <a:cs typeface="+mn-cs"/>
              </a:defRPr>
            </a:lvl2pPr>
            <a:lvl3pPr marL="914400" algn="l" rtl="0" fontAlgn="base">
              <a:spcBef>
                <a:spcPct val="0"/>
              </a:spcBef>
              <a:spcAft>
                <a:spcPct val="0"/>
              </a:spcAft>
              <a:defRPr kern="1200">
                <a:solidFill>
                  <a:schemeClr val="dk1"/>
                </a:solidFill>
                <a:latin typeface="+mn-lt"/>
                <a:ea typeface="+mn-ea"/>
                <a:cs typeface="+mn-cs"/>
              </a:defRPr>
            </a:lvl3pPr>
            <a:lvl4pPr marL="1371600" algn="l" rtl="0" fontAlgn="base">
              <a:spcBef>
                <a:spcPct val="0"/>
              </a:spcBef>
              <a:spcAft>
                <a:spcPct val="0"/>
              </a:spcAft>
              <a:defRPr kern="1200">
                <a:solidFill>
                  <a:schemeClr val="dk1"/>
                </a:solidFill>
                <a:latin typeface="+mn-lt"/>
                <a:ea typeface="+mn-ea"/>
                <a:cs typeface="+mn-cs"/>
              </a:defRPr>
            </a:lvl4pPr>
            <a:lvl5pPr marL="1828800" algn="l" rtl="0" fontAlgn="base">
              <a:spcBef>
                <a:spcPct val="0"/>
              </a:spcBef>
              <a:spcAft>
                <a:spcPct val="0"/>
              </a:spcAft>
              <a:defRPr kern="1200">
                <a:solidFill>
                  <a:schemeClr val="dk1"/>
                </a:solidFill>
                <a:latin typeface="+mn-lt"/>
                <a:ea typeface="+mn-ea"/>
                <a:cs typeface="+mn-cs"/>
              </a:defRPr>
            </a:lvl5pPr>
            <a:lvl6pPr marL="2286000" algn="l" defTabSz="914400" rtl="0" eaLnBrk="1" latinLnBrk="0" hangingPunct="1">
              <a:defRPr kern="1200">
                <a:solidFill>
                  <a:schemeClr val="dk1"/>
                </a:solidFill>
                <a:latin typeface="+mn-lt"/>
                <a:ea typeface="+mn-ea"/>
                <a:cs typeface="+mn-cs"/>
              </a:defRPr>
            </a:lvl6pPr>
            <a:lvl7pPr marL="2743200" algn="l" defTabSz="914400" rtl="0" eaLnBrk="1" latinLnBrk="0" hangingPunct="1">
              <a:defRPr kern="1200">
                <a:solidFill>
                  <a:schemeClr val="dk1"/>
                </a:solidFill>
                <a:latin typeface="+mn-lt"/>
                <a:ea typeface="+mn-ea"/>
                <a:cs typeface="+mn-cs"/>
              </a:defRPr>
            </a:lvl7pPr>
            <a:lvl8pPr marL="3200400" algn="l" defTabSz="914400" rtl="0" eaLnBrk="1" latinLnBrk="0" hangingPunct="1">
              <a:defRPr kern="1200">
                <a:solidFill>
                  <a:schemeClr val="dk1"/>
                </a:solidFill>
                <a:latin typeface="+mn-lt"/>
                <a:ea typeface="+mn-ea"/>
                <a:cs typeface="+mn-cs"/>
              </a:defRPr>
            </a:lvl8pPr>
            <a:lvl9pPr marL="3657600" algn="l" defTabSz="914400" rtl="0" eaLnBrk="1" latinLnBrk="0" hangingPunct="1">
              <a:defRPr kern="1200">
                <a:solidFill>
                  <a:schemeClr val="dk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ru-RU" sz="1200" b="0" i="0" u="none" strike="noStrike" kern="1200" cap="none" spc="0" normalizeH="0" baseline="0" noProof="0" dirty="0">
                <a:ln>
                  <a:noFill/>
                </a:ln>
                <a:solidFill>
                  <a:sysClr val="windowText" lastClr="000000"/>
                </a:solidFill>
                <a:effectLst/>
                <a:uLnTx/>
                <a:uFillTx/>
                <a:latin typeface="Calibri"/>
                <a:ea typeface="+mn-ea"/>
                <a:cs typeface="+mn-cs"/>
              </a:rPr>
              <a:t>Материалы по зарубежному опыту в сфере реформирования бюджетного процесса, ссылки на министерства финансов стран Европы, зарубежные образовательные сайты об общественных финансах, «Путеводитель по российскому бюджету» (издание 2006 года)</a:t>
            </a:r>
          </a:p>
        </p:txBody>
      </p:sp>
      <p:sp>
        <p:nvSpPr>
          <p:cNvPr id="11" name="Rounded Rectangle 13"/>
          <p:cNvSpPr/>
          <p:nvPr/>
        </p:nvSpPr>
        <p:spPr>
          <a:xfrm>
            <a:off x="373647" y="1554901"/>
            <a:ext cx="2286000" cy="1285875"/>
          </a:xfrm>
          <a:prstGeom prst="roundRect">
            <a:avLst/>
          </a:prstGeom>
          <a:gradFill rotWithShape="1">
            <a:gsLst>
              <a:gs pos="0">
                <a:srgbClr val="F79646">
                  <a:tint val="50000"/>
                  <a:satMod val="300000"/>
                </a:srgbClr>
              </a:gs>
              <a:gs pos="35000">
                <a:srgbClr val="F79646">
                  <a:tint val="37000"/>
                  <a:satMod val="300000"/>
                </a:srgbClr>
              </a:gs>
              <a:gs pos="100000">
                <a:srgbClr val="F79646">
                  <a:tint val="15000"/>
                  <a:satMod val="350000"/>
                </a:srgbClr>
              </a:gs>
            </a:gsLst>
            <a:lin ang="16200000" scaled="1"/>
          </a:gradFill>
          <a:ln w="9525" cap="flat" cmpd="sng" algn="ctr">
            <a:solidFill>
              <a:srgbClr val="F79646">
                <a:shade val="95000"/>
                <a:satMod val="105000"/>
              </a:srgbClr>
            </a:solidFill>
            <a:prstDash val="solid"/>
          </a:ln>
          <a:effectLst>
            <a:outerShdw blurRad="40000" dist="20000" dir="5400000" rotWithShape="0">
              <a:srgbClr val="000000">
                <a:alpha val="38000"/>
              </a:srgbClr>
            </a:outerShdw>
          </a:effectLst>
        </p:spPr>
        <p:txBody>
          <a:bodyPr anchor="ctr"/>
          <a:lstStyle>
            <a:defPPr>
              <a:defRPr lang="ru-RU"/>
            </a:defPPr>
            <a:lvl1pPr algn="l" rtl="0" fontAlgn="base">
              <a:spcBef>
                <a:spcPct val="0"/>
              </a:spcBef>
              <a:spcAft>
                <a:spcPct val="0"/>
              </a:spcAft>
              <a:defRPr kern="1200">
                <a:solidFill>
                  <a:schemeClr val="dk1"/>
                </a:solidFill>
                <a:latin typeface="+mn-lt"/>
                <a:ea typeface="+mn-ea"/>
                <a:cs typeface="+mn-cs"/>
              </a:defRPr>
            </a:lvl1pPr>
            <a:lvl2pPr marL="457200" algn="l" rtl="0" fontAlgn="base">
              <a:spcBef>
                <a:spcPct val="0"/>
              </a:spcBef>
              <a:spcAft>
                <a:spcPct val="0"/>
              </a:spcAft>
              <a:defRPr kern="1200">
                <a:solidFill>
                  <a:schemeClr val="dk1"/>
                </a:solidFill>
                <a:latin typeface="+mn-lt"/>
                <a:ea typeface="+mn-ea"/>
                <a:cs typeface="+mn-cs"/>
              </a:defRPr>
            </a:lvl2pPr>
            <a:lvl3pPr marL="914400" algn="l" rtl="0" fontAlgn="base">
              <a:spcBef>
                <a:spcPct val="0"/>
              </a:spcBef>
              <a:spcAft>
                <a:spcPct val="0"/>
              </a:spcAft>
              <a:defRPr kern="1200">
                <a:solidFill>
                  <a:schemeClr val="dk1"/>
                </a:solidFill>
                <a:latin typeface="+mn-lt"/>
                <a:ea typeface="+mn-ea"/>
                <a:cs typeface="+mn-cs"/>
              </a:defRPr>
            </a:lvl3pPr>
            <a:lvl4pPr marL="1371600" algn="l" rtl="0" fontAlgn="base">
              <a:spcBef>
                <a:spcPct val="0"/>
              </a:spcBef>
              <a:spcAft>
                <a:spcPct val="0"/>
              </a:spcAft>
              <a:defRPr kern="1200">
                <a:solidFill>
                  <a:schemeClr val="dk1"/>
                </a:solidFill>
                <a:latin typeface="+mn-lt"/>
                <a:ea typeface="+mn-ea"/>
                <a:cs typeface="+mn-cs"/>
              </a:defRPr>
            </a:lvl4pPr>
            <a:lvl5pPr marL="1828800" algn="l" rtl="0" fontAlgn="base">
              <a:spcBef>
                <a:spcPct val="0"/>
              </a:spcBef>
              <a:spcAft>
                <a:spcPct val="0"/>
              </a:spcAft>
              <a:defRPr kern="1200">
                <a:solidFill>
                  <a:schemeClr val="dk1"/>
                </a:solidFill>
                <a:latin typeface="+mn-lt"/>
                <a:ea typeface="+mn-ea"/>
                <a:cs typeface="+mn-cs"/>
              </a:defRPr>
            </a:lvl5pPr>
            <a:lvl6pPr marL="2286000" algn="l" defTabSz="914400" rtl="0" eaLnBrk="1" latinLnBrk="0" hangingPunct="1">
              <a:defRPr kern="1200">
                <a:solidFill>
                  <a:schemeClr val="dk1"/>
                </a:solidFill>
                <a:latin typeface="+mn-lt"/>
                <a:ea typeface="+mn-ea"/>
                <a:cs typeface="+mn-cs"/>
              </a:defRPr>
            </a:lvl6pPr>
            <a:lvl7pPr marL="2743200" algn="l" defTabSz="914400" rtl="0" eaLnBrk="1" latinLnBrk="0" hangingPunct="1">
              <a:defRPr kern="1200">
                <a:solidFill>
                  <a:schemeClr val="dk1"/>
                </a:solidFill>
                <a:latin typeface="+mn-lt"/>
                <a:ea typeface="+mn-ea"/>
                <a:cs typeface="+mn-cs"/>
              </a:defRPr>
            </a:lvl7pPr>
            <a:lvl8pPr marL="3200400" algn="l" defTabSz="914400" rtl="0" eaLnBrk="1" latinLnBrk="0" hangingPunct="1">
              <a:defRPr kern="1200">
                <a:solidFill>
                  <a:schemeClr val="dk1"/>
                </a:solidFill>
                <a:latin typeface="+mn-lt"/>
                <a:ea typeface="+mn-ea"/>
                <a:cs typeface="+mn-cs"/>
              </a:defRPr>
            </a:lvl8pPr>
            <a:lvl9pPr marL="3657600" algn="l" defTabSz="914400" rtl="0" eaLnBrk="1" latinLnBrk="0" hangingPunct="1">
              <a:defRPr kern="1200">
                <a:solidFill>
                  <a:schemeClr val="dk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ysClr val="windowText" lastClr="000000"/>
                </a:solidFill>
                <a:effectLst/>
                <a:uLnTx/>
                <a:uFillTx/>
                <a:latin typeface="Calibri"/>
                <a:ea typeface="+mn-ea"/>
                <a:cs typeface="+mn-cs"/>
              </a:rPr>
              <a:t>www.bus.gov.ru</a:t>
            </a:r>
            <a:endParaRPr kumimoji="0" lang="ru-RU" sz="1800" b="0" i="0" u="none" strike="noStrike" kern="1200" cap="none" spc="0" normalizeH="0" baseline="0" noProof="0" dirty="0">
              <a:ln>
                <a:noFill/>
              </a:ln>
              <a:solidFill>
                <a:sysClr val="windowText" lastClr="000000"/>
              </a:solidFill>
              <a:effectLst/>
              <a:uLnTx/>
              <a:uFillTx/>
              <a:latin typeface="Calibri"/>
              <a:ea typeface="+mn-ea"/>
              <a:cs typeface="+mn-cs"/>
            </a:endParaRPr>
          </a:p>
        </p:txBody>
      </p:sp>
      <p:sp>
        <p:nvSpPr>
          <p:cNvPr id="12" name="Rounded Rectangle 14"/>
          <p:cNvSpPr/>
          <p:nvPr/>
        </p:nvSpPr>
        <p:spPr>
          <a:xfrm>
            <a:off x="373647" y="2912214"/>
            <a:ext cx="2286000" cy="857250"/>
          </a:xfrm>
          <a:prstGeom prst="roundRect">
            <a:avLst/>
          </a:prstGeom>
          <a:gradFill rotWithShape="1">
            <a:gsLst>
              <a:gs pos="0">
                <a:srgbClr val="F79646">
                  <a:tint val="50000"/>
                  <a:satMod val="300000"/>
                </a:srgbClr>
              </a:gs>
              <a:gs pos="35000">
                <a:srgbClr val="F79646">
                  <a:tint val="37000"/>
                  <a:satMod val="300000"/>
                </a:srgbClr>
              </a:gs>
              <a:gs pos="100000">
                <a:srgbClr val="F79646">
                  <a:tint val="15000"/>
                  <a:satMod val="350000"/>
                </a:srgbClr>
              </a:gs>
            </a:gsLst>
            <a:lin ang="16200000" scaled="1"/>
          </a:gradFill>
          <a:ln w="9525" cap="flat" cmpd="sng" algn="ctr">
            <a:solidFill>
              <a:srgbClr val="F79646">
                <a:shade val="95000"/>
                <a:satMod val="105000"/>
              </a:srgbClr>
            </a:solidFill>
            <a:prstDash val="solid"/>
          </a:ln>
          <a:effectLst>
            <a:outerShdw blurRad="40000" dist="20000" dir="5400000" rotWithShape="0">
              <a:srgbClr val="000000">
                <a:alpha val="38000"/>
              </a:srgbClr>
            </a:outerShdw>
          </a:effectLst>
        </p:spPr>
        <p:txBody>
          <a:bodyPr anchor="ctr"/>
          <a:lstStyle>
            <a:defPPr>
              <a:defRPr lang="ru-RU"/>
            </a:defPPr>
            <a:lvl1pPr algn="l" rtl="0" fontAlgn="base">
              <a:spcBef>
                <a:spcPct val="0"/>
              </a:spcBef>
              <a:spcAft>
                <a:spcPct val="0"/>
              </a:spcAft>
              <a:defRPr kern="1200">
                <a:solidFill>
                  <a:schemeClr val="dk1"/>
                </a:solidFill>
                <a:latin typeface="+mn-lt"/>
                <a:ea typeface="+mn-ea"/>
                <a:cs typeface="+mn-cs"/>
              </a:defRPr>
            </a:lvl1pPr>
            <a:lvl2pPr marL="457200" algn="l" rtl="0" fontAlgn="base">
              <a:spcBef>
                <a:spcPct val="0"/>
              </a:spcBef>
              <a:spcAft>
                <a:spcPct val="0"/>
              </a:spcAft>
              <a:defRPr kern="1200">
                <a:solidFill>
                  <a:schemeClr val="dk1"/>
                </a:solidFill>
                <a:latin typeface="+mn-lt"/>
                <a:ea typeface="+mn-ea"/>
                <a:cs typeface="+mn-cs"/>
              </a:defRPr>
            </a:lvl2pPr>
            <a:lvl3pPr marL="914400" algn="l" rtl="0" fontAlgn="base">
              <a:spcBef>
                <a:spcPct val="0"/>
              </a:spcBef>
              <a:spcAft>
                <a:spcPct val="0"/>
              </a:spcAft>
              <a:defRPr kern="1200">
                <a:solidFill>
                  <a:schemeClr val="dk1"/>
                </a:solidFill>
                <a:latin typeface="+mn-lt"/>
                <a:ea typeface="+mn-ea"/>
                <a:cs typeface="+mn-cs"/>
              </a:defRPr>
            </a:lvl3pPr>
            <a:lvl4pPr marL="1371600" algn="l" rtl="0" fontAlgn="base">
              <a:spcBef>
                <a:spcPct val="0"/>
              </a:spcBef>
              <a:spcAft>
                <a:spcPct val="0"/>
              </a:spcAft>
              <a:defRPr kern="1200">
                <a:solidFill>
                  <a:schemeClr val="dk1"/>
                </a:solidFill>
                <a:latin typeface="+mn-lt"/>
                <a:ea typeface="+mn-ea"/>
                <a:cs typeface="+mn-cs"/>
              </a:defRPr>
            </a:lvl4pPr>
            <a:lvl5pPr marL="1828800" algn="l" rtl="0" fontAlgn="base">
              <a:spcBef>
                <a:spcPct val="0"/>
              </a:spcBef>
              <a:spcAft>
                <a:spcPct val="0"/>
              </a:spcAft>
              <a:defRPr kern="1200">
                <a:solidFill>
                  <a:schemeClr val="dk1"/>
                </a:solidFill>
                <a:latin typeface="+mn-lt"/>
                <a:ea typeface="+mn-ea"/>
                <a:cs typeface="+mn-cs"/>
              </a:defRPr>
            </a:lvl5pPr>
            <a:lvl6pPr marL="2286000" algn="l" defTabSz="914400" rtl="0" eaLnBrk="1" latinLnBrk="0" hangingPunct="1">
              <a:defRPr kern="1200">
                <a:solidFill>
                  <a:schemeClr val="dk1"/>
                </a:solidFill>
                <a:latin typeface="+mn-lt"/>
                <a:ea typeface="+mn-ea"/>
                <a:cs typeface="+mn-cs"/>
              </a:defRPr>
            </a:lvl6pPr>
            <a:lvl7pPr marL="2743200" algn="l" defTabSz="914400" rtl="0" eaLnBrk="1" latinLnBrk="0" hangingPunct="1">
              <a:defRPr kern="1200">
                <a:solidFill>
                  <a:schemeClr val="dk1"/>
                </a:solidFill>
                <a:latin typeface="+mn-lt"/>
                <a:ea typeface="+mn-ea"/>
                <a:cs typeface="+mn-cs"/>
              </a:defRPr>
            </a:lvl7pPr>
            <a:lvl8pPr marL="3200400" algn="l" defTabSz="914400" rtl="0" eaLnBrk="1" latinLnBrk="0" hangingPunct="1">
              <a:defRPr kern="1200">
                <a:solidFill>
                  <a:schemeClr val="dk1"/>
                </a:solidFill>
                <a:latin typeface="+mn-lt"/>
                <a:ea typeface="+mn-ea"/>
                <a:cs typeface="+mn-cs"/>
              </a:defRPr>
            </a:lvl8pPr>
            <a:lvl9pPr marL="3657600" algn="l" defTabSz="914400" rtl="0" eaLnBrk="1" latinLnBrk="0" hangingPunct="1">
              <a:defRPr kern="1200">
                <a:solidFill>
                  <a:schemeClr val="dk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ysClr val="windowText" lastClr="000000"/>
                </a:solidFill>
                <a:effectLst/>
                <a:uLnTx/>
                <a:uFillTx/>
                <a:latin typeface="Calibri"/>
                <a:ea typeface="+mn-ea"/>
                <a:cs typeface="+mn-cs"/>
              </a:rPr>
              <a:t>www.zakupki.gov.ru</a:t>
            </a:r>
            <a:endParaRPr kumimoji="0" lang="ru-RU" sz="1800" b="0" i="0" u="none" strike="noStrike" kern="1200" cap="none" spc="0" normalizeH="0" baseline="0" noProof="0" dirty="0">
              <a:ln>
                <a:noFill/>
              </a:ln>
              <a:solidFill>
                <a:sysClr val="windowText" lastClr="000000"/>
              </a:solidFill>
              <a:effectLst/>
              <a:uLnTx/>
              <a:uFillTx/>
              <a:latin typeface="Calibri"/>
              <a:ea typeface="+mn-ea"/>
              <a:cs typeface="+mn-cs"/>
            </a:endParaRPr>
          </a:p>
        </p:txBody>
      </p:sp>
      <p:sp>
        <p:nvSpPr>
          <p:cNvPr id="13" name="Rounded Rectangle 15"/>
          <p:cNvSpPr/>
          <p:nvPr/>
        </p:nvSpPr>
        <p:spPr>
          <a:xfrm>
            <a:off x="373647" y="3840901"/>
            <a:ext cx="2286000" cy="785813"/>
          </a:xfrm>
          <a:prstGeom prst="roundRect">
            <a:avLst/>
          </a:prstGeom>
          <a:gradFill rotWithShape="1">
            <a:gsLst>
              <a:gs pos="0">
                <a:srgbClr val="F79646">
                  <a:tint val="50000"/>
                  <a:satMod val="300000"/>
                </a:srgbClr>
              </a:gs>
              <a:gs pos="35000">
                <a:srgbClr val="F79646">
                  <a:tint val="37000"/>
                  <a:satMod val="300000"/>
                </a:srgbClr>
              </a:gs>
              <a:gs pos="100000">
                <a:srgbClr val="F79646">
                  <a:tint val="15000"/>
                  <a:satMod val="350000"/>
                </a:srgbClr>
              </a:gs>
            </a:gsLst>
            <a:lin ang="16200000" scaled="1"/>
          </a:gradFill>
          <a:ln w="9525" cap="flat" cmpd="sng" algn="ctr">
            <a:solidFill>
              <a:srgbClr val="F79646">
                <a:shade val="95000"/>
                <a:satMod val="105000"/>
              </a:srgbClr>
            </a:solidFill>
            <a:prstDash val="solid"/>
          </a:ln>
          <a:effectLst>
            <a:outerShdw blurRad="40000" dist="20000" dir="5400000" rotWithShape="0">
              <a:srgbClr val="000000">
                <a:alpha val="38000"/>
              </a:srgbClr>
            </a:outerShdw>
          </a:effectLst>
        </p:spPr>
        <p:txBody>
          <a:bodyPr anchor="ctr"/>
          <a:lstStyle>
            <a:defPPr>
              <a:defRPr lang="ru-RU"/>
            </a:defPPr>
            <a:lvl1pPr algn="l" rtl="0" fontAlgn="base">
              <a:spcBef>
                <a:spcPct val="0"/>
              </a:spcBef>
              <a:spcAft>
                <a:spcPct val="0"/>
              </a:spcAft>
              <a:defRPr kern="1200">
                <a:solidFill>
                  <a:schemeClr val="dk1"/>
                </a:solidFill>
                <a:latin typeface="+mn-lt"/>
                <a:ea typeface="+mn-ea"/>
                <a:cs typeface="+mn-cs"/>
              </a:defRPr>
            </a:lvl1pPr>
            <a:lvl2pPr marL="457200" algn="l" rtl="0" fontAlgn="base">
              <a:spcBef>
                <a:spcPct val="0"/>
              </a:spcBef>
              <a:spcAft>
                <a:spcPct val="0"/>
              </a:spcAft>
              <a:defRPr kern="1200">
                <a:solidFill>
                  <a:schemeClr val="dk1"/>
                </a:solidFill>
                <a:latin typeface="+mn-lt"/>
                <a:ea typeface="+mn-ea"/>
                <a:cs typeface="+mn-cs"/>
              </a:defRPr>
            </a:lvl2pPr>
            <a:lvl3pPr marL="914400" algn="l" rtl="0" fontAlgn="base">
              <a:spcBef>
                <a:spcPct val="0"/>
              </a:spcBef>
              <a:spcAft>
                <a:spcPct val="0"/>
              </a:spcAft>
              <a:defRPr kern="1200">
                <a:solidFill>
                  <a:schemeClr val="dk1"/>
                </a:solidFill>
                <a:latin typeface="+mn-lt"/>
                <a:ea typeface="+mn-ea"/>
                <a:cs typeface="+mn-cs"/>
              </a:defRPr>
            </a:lvl3pPr>
            <a:lvl4pPr marL="1371600" algn="l" rtl="0" fontAlgn="base">
              <a:spcBef>
                <a:spcPct val="0"/>
              </a:spcBef>
              <a:spcAft>
                <a:spcPct val="0"/>
              </a:spcAft>
              <a:defRPr kern="1200">
                <a:solidFill>
                  <a:schemeClr val="dk1"/>
                </a:solidFill>
                <a:latin typeface="+mn-lt"/>
                <a:ea typeface="+mn-ea"/>
                <a:cs typeface="+mn-cs"/>
              </a:defRPr>
            </a:lvl4pPr>
            <a:lvl5pPr marL="1828800" algn="l" rtl="0" fontAlgn="base">
              <a:spcBef>
                <a:spcPct val="0"/>
              </a:spcBef>
              <a:spcAft>
                <a:spcPct val="0"/>
              </a:spcAft>
              <a:defRPr kern="1200">
                <a:solidFill>
                  <a:schemeClr val="dk1"/>
                </a:solidFill>
                <a:latin typeface="+mn-lt"/>
                <a:ea typeface="+mn-ea"/>
                <a:cs typeface="+mn-cs"/>
              </a:defRPr>
            </a:lvl5pPr>
            <a:lvl6pPr marL="2286000" algn="l" defTabSz="914400" rtl="0" eaLnBrk="1" latinLnBrk="0" hangingPunct="1">
              <a:defRPr kern="1200">
                <a:solidFill>
                  <a:schemeClr val="dk1"/>
                </a:solidFill>
                <a:latin typeface="+mn-lt"/>
                <a:ea typeface="+mn-ea"/>
                <a:cs typeface="+mn-cs"/>
              </a:defRPr>
            </a:lvl6pPr>
            <a:lvl7pPr marL="2743200" algn="l" defTabSz="914400" rtl="0" eaLnBrk="1" latinLnBrk="0" hangingPunct="1">
              <a:defRPr kern="1200">
                <a:solidFill>
                  <a:schemeClr val="dk1"/>
                </a:solidFill>
                <a:latin typeface="+mn-lt"/>
                <a:ea typeface="+mn-ea"/>
                <a:cs typeface="+mn-cs"/>
              </a:defRPr>
            </a:lvl7pPr>
            <a:lvl8pPr marL="3200400" algn="l" defTabSz="914400" rtl="0" eaLnBrk="1" latinLnBrk="0" hangingPunct="1">
              <a:defRPr kern="1200">
                <a:solidFill>
                  <a:schemeClr val="dk1"/>
                </a:solidFill>
                <a:latin typeface="+mn-lt"/>
                <a:ea typeface="+mn-ea"/>
                <a:cs typeface="+mn-cs"/>
              </a:defRPr>
            </a:lvl8pPr>
            <a:lvl9pPr marL="3657600" algn="l" defTabSz="914400" rtl="0" eaLnBrk="1" latinLnBrk="0" hangingPunct="1">
              <a:defRPr kern="1200">
                <a:solidFill>
                  <a:schemeClr val="dk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ysClr val="windowText" lastClr="000000"/>
                </a:solidFill>
                <a:effectLst/>
                <a:uLnTx/>
                <a:uFillTx/>
                <a:latin typeface="Calibri"/>
                <a:ea typeface="+mn-ea"/>
                <a:cs typeface="+mn-cs"/>
              </a:rPr>
              <a:t>http://budcodex.ru</a:t>
            </a:r>
            <a:endParaRPr kumimoji="0" lang="ru-RU" sz="1800" b="0" i="0" u="none" strike="noStrike" kern="1200" cap="none" spc="0" normalizeH="0" baseline="0" noProof="0" dirty="0">
              <a:ln>
                <a:noFill/>
              </a:ln>
              <a:solidFill>
                <a:sysClr val="windowText" lastClr="000000"/>
              </a:solidFill>
              <a:effectLst/>
              <a:uLnTx/>
              <a:uFillTx/>
              <a:latin typeface="Calibri"/>
              <a:ea typeface="+mn-ea"/>
              <a:cs typeface="+mn-cs"/>
            </a:endParaRPr>
          </a:p>
        </p:txBody>
      </p:sp>
      <p:sp>
        <p:nvSpPr>
          <p:cNvPr id="14" name="Rounded Rectangle 16"/>
          <p:cNvSpPr/>
          <p:nvPr/>
        </p:nvSpPr>
        <p:spPr>
          <a:xfrm>
            <a:off x="373647" y="4555276"/>
            <a:ext cx="2286000" cy="571500"/>
          </a:xfrm>
          <a:prstGeom prst="roundRect">
            <a:avLst/>
          </a:prstGeom>
          <a:gradFill rotWithShape="1">
            <a:gsLst>
              <a:gs pos="0">
                <a:srgbClr val="F79646">
                  <a:tint val="50000"/>
                  <a:satMod val="300000"/>
                </a:srgbClr>
              </a:gs>
              <a:gs pos="35000">
                <a:srgbClr val="F79646">
                  <a:tint val="37000"/>
                  <a:satMod val="300000"/>
                </a:srgbClr>
              </a:gs>
              <a:gs pos="100000">
                <a:srgbClr val="F79646">
                  <a:tint val="15000"/>
                  <a:satMod val="350000"/>
                </a:srgbClr>
              </a:gs>
            </a:gsLst>
            <a:lin ang="16200000" scaled="1"/>
          </a:gradFill>
          <a:ln w="9525" cap="flat" cmpd="sng" algn="ctr">
            <a:solidFill>
              <a:srgbClr val="F79646">
                <a:shade val="95000"/>
                <a:satMod val="105000"/>
              </a:srgbClr>
            </a:solidFill>
            <a:prstDash val="solid"/>
          </a:ln>
          <a:effectLst>
            <a:outerShdw blurRad="40000" dist="20000" dir="5400000" rotWithShape="0">
              <a:srgbClr val="000000">
                <a:alpha val="38000"/>
              </a:srgbClr>
            </a:outerShdw>
          </a:effectLst>
        </p:spPr>
        <p:txBody>
          <a:bodyPr anchor="ctr"/>
          <a:lstStyle>
            <a:defPPr>
              <a:defRPr lang="ru-RU"/>
            </a:defPPr>
            <a:lvl1pPr algn="l" rtl="0" fontAlgn="base">
              <a:spcBef>
                <a:spcPct val="0"/>
              </a:spcBef>
              <a:spcAft>
                <a:spcPct val="0"/>
              </a:spcAft>
              <a:defRPr kern="1200">
                <a:solidFill>
                  <a:schemeClr val="dk1"/>
                </a:solidFill>
                <a:latin typeface="+mn-lt"/>
                <a:ea typeface="+mn-ea"/>
                <a:cs typeface="+mn-cs"/>
              </a:defRPr>
            </a:lvl1pPr>
            <a:lvl2pPr marL="457200" algn="l" rtl="0" fontAlgn="base">
              <a:spcBef>
                <a:spcPct val="0"/>
              </a:spcBef>
              <a:spcAft>
                <a:spcPct val="0"/>
              </a:spcAft>
              <a:defRPr kern="1200">
                <a:solidFill>
                  <a:schemeClr val="dk1"/>
                </a:solidFill>
                <a:latin typeface="+mn-lt"/>
                <a:ea typeface="+mn-ea"/>
                <a:cs typeface="+mn-cs"/>
              </a:defRPr>
            </a:lvl2pPr>
            <a:lvl3pPr marL="914400" algn="l" rtl="0" fontAlgn="base">
              <a:spcBef>
                <a:spcPct val="0"/>
              </a:spcBef>
              <a:spcAft>
                <a:spcPct val="0"/>
              </a:spcAft>
              <a:defRPr kern="1200">
                <a:solidFill>
                  <a:schemeClr val="dk1"/>
                </a:solidFill>
                <a:latin typeface="+mn-lt"/>
                <a:ea typeface="+mn-ea"/>
                <a:cs typeface="+mn-cs"/>
              </a:defRPr>
            </a:lvl3pPr>
            <a:lvl4pPr marL="1371600" algn="l" rtl="0" fontAlgn="base">
              <a:spcBef>
                <a:spcPct val="0"/>
              </a:spcBef>
              <a:spcAft>
                <a:spcPct val="0"/>
              </a:spcAft>
              <a:defRPr kern="1200">
                <a:solidFill>
                  <a:schemeClr val="dk1"/>
                </a:solidFill>
                <a:latin typeface="+mn-lt"/>
                <a:ea typeface="+mn-ea"/>
                <a:cs typeface="+mn-cs"/>
              </a:defRPr>
            </a:lvl4pPr>
            <a:lvl5pPr marL="1828800" algn="l" rtl="0" fontAlgn="base">
              <a:spcBef>
                <a:spcPct val="0"/>
              </a:spcBef>
              <a:spcAft>
                <a:spcPct val="0"/>
              </a:spcAft>
              <a:defRPr kern="1200">
                <a:solidFill>
                  <a:schemeClr val="dk1"/>
                </a:solidFill>
                <a:latin typeface="+mn-lt"/>
                <a:ea typeface="+mn-ea"/>
                <a:cs typeface="+mn-cs"/>
              </a:defRPr>
            </a:lvl5pPr>
            <a:lvl6pPr marL="2286000" algn="l" defTabSz="914400" rtl="0" eaLnBrk="1" latinLnBrk="0" hangingPunct="1">
              <a:defRPr kern="1200">
                <a:solidFill>
                  <a:schemeClr val="dk1"/>
                </a:solidFill>
                <a:latin typeface="+mn-lt"/>
                <a:ea typeface="+mn-ea"/>
                <a:cs typeface="+mn-cs"/>
              </a:defRPr>
            </a:lvl6pPr>
            <a:lvl7pPr marL="2743200" algn="l" defTabSz="914400" rtl="0" eaLnBrk="1" latinLnBrk="0" hangingPunct="1">
              <a:defRPr kern="1200">
                <a:solidFill>
                  <a:schemeClr val="dk1"/>
                </a:solidFill>
                <a:latin typeface="+mn-lt"/>
                <a:ea typeface="+mn-ea"/>
                <a:cs typeface="+mn-cs"/>
              </a:defRPr>
            </a:lvl7pPr>
            <a:lvl8pPr marL="3200400" algn="l" defTabSz="914400" rtl="0" eaLnBrk="1" latinLnBrk="0" hangingPunct="1">
              <a:defRPr kern="1200">
                <a:solidFill>
                  <a:schemeClr val="dk1"/>
                </a:solidFill>
                <a:latin typeface="+mn-lt"/>
                <a:ea typeface="+mn-ea"/>
                <a:cs typeface="+mn-cs"/>
              </a:defRPr>
            </a:lvl8pPr>
            <a:lvl9pPr marL="3657600" algn="l" defTabSz="914400" rtl="0" eaLnBrk="1" latinLnBrk="0" hangingPunct="1">
              <a:defRPr kern="1200">
                <a:solidFill>
                  <a:schemeClr val="dk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ysClr val="windowText" lastClr="000000"/>
                </a:solidFill>
                <a:effectLst/>
                <a:uLnTx/>
                <a:uFillTx/>
                <a:latin typeface="Calibri"/>
                <a:ea typeface="+mn-ea"/>
                <a:cs typeface="+mn-cs"/>
              </a:rPr>
              <a:t>http://iminfin.ru</a:t>
            </a:r>
            <a:endParaRPr kumimoji="0" lang="ru-RU" sz="1800" b="0" i="0" u="none" strike="noStrike" kern="1200" cap="none" spc="0" normalizeH="0" baseline="0" noProof="0" dirty="0">
              <a:ln>
                <a:noFill/>
              </a:ln>
              <a:solidFill>
                <a:sysClr val="windowText" lastClr="000000"/>
              </a:solidFill>
              <a:effectLst/>
              <a:uLnTx/>
              <a:uFillTx/>
              <a:latin typeface="Calibri"/>
              <a:ea typeface="+mn-ea"/>
              <a:cs typeface="+mn-cs"/>
            </a:endParaRPr>
          </a:p>
        </p:txBody>
      </p:sp>
      <p:sp>
        <p:nvSpPr>
          <p:cNvPr id="15" name="Rounded Rectangle 17"/>
          <p:cNvSpPr/>
          <p:nvPr/>
        </p:nvSpPr>
        <p:spPr>
          <a:xfrm>
            <a:off x="373647" y="5341089"/>
            <a:ext cx="2286000" cy="500062"/>
          </a:xfrm>
          <a:prstGeom prst="roundRect">
            <a:avLst/>
          </a:prstGeom>
          <a:gradFill rotWithShape="1">
            <a:gsLst>
              <a:gs pos="0">
                <a:srgbClr val="F79646">
                  <a:tint val="50000"/>
                  <a:satMod val="300000"/>
                </a:srgbClr>
              </a:gs>
              <a:gs pos="35000">
                <a:srgbClr val="F79646">
                  <a:tint val="37000"/>
                  <a:satMod val="300000"/>
                </a:srgbClr>
              </a:gs>
              <a:gs pos="100000">
                <a:srgbClr val="F79646">
                  <a:tint val="15000"/>
                  <a:satMod val="350000"/>
                </a:srgbClr>
              </a:gs>
            </a:gsLst>
            <a:lin ang="16200000" scaled="1"/>
          </a:gradFill>
          <a:ln w="9525" cap="flat" cmpd="sng" algn="ctr">
            <a:solidFill>
              <a:srgbClr val="F79646">
                <a:shade val="95000"/>
                <a:satMod val="105000"/>
              </a:srgbClr>
            </a:solidFill>
            <a:prstDash val="solid"/>
          </a:ln>
          <a:effectLst>
            <a:outerShdw blurRad="40000" dist="20000" dir="5400000" rotWithShape="0">
              <a:srgbClr val="000000">
                <a:alpha val="38000"/>
              </a:srgbClr>
            </a:outerShdw>
          </a:effectLst>
        </p:spPr>
        <p:txBody>
          <a:bodyPr anchor="ctr"/>
          <a:lstStyle>
            <a:defPPr>
              <a:defRPr lang="ru-RU"/>
            </a:defPPr>
            <a:lvl1pPr algn="l" rtl="0" fontAlgn="base">
              <a:spcBef>
                <a:spcPct val="0"/>
              </a:spcBef>
              <a:spcAft>
                <a:spcPct val="0"/>
              </a:spcAft>
              <a:defRPr kern="1200">
                <a:solidFill>
                  <a:schemeClr val="dk1"/>
                </a:solidFill>
                <a:latin typeface="+mn-lt"/>
                <a:ea typeface="+mn-ea"/>
                <a:cs typeface="+mn-cs"/>
              </a:defRPr>
            </a:lvl1pPr>
            <a:lvl2pPr marL="457200" algn="l" rtl="0" fontAlgn="base">
              <a:spcBef>
                <a:spcPct val="0"/>
              </a:spcBef>
              <a:spcAft>
                <a:spcPct val="0"/>
              </a:spcAft>
              <a:defRPr kern="1200">
                <a:solidFill>
                  <a:schemeClr val="dk1"/>
                </a:solidFill>
                <a:latin typeface="+mn-lt"/>
                <a:ea typeface="+mn-ea"/>
                <a:cs typeface="+mn-cs"/>
              </a:defRPr>
            </a:lvl2pPr>
            <a:lvl3pPr marL="914400" algn="l" rtl="0" fontAlgn="base">
              <a:spcBef>
                <a:spcPct val="0"/>
              </a:spcBef>
              <a:spcAft>
                <a:spcPct val="0"/>
              </a:spcAft>
              <a:defRPr kern="1200">
                <a:solidFill>
                  <a:schemeClr val="dk1"/>
                </a:solidFill>
                <a:latin typeface="+mn-lt"/>
                <a:ea typeface="+mn-ea"/>
                <a:cs typeface="+mn-cs"/>
              </a:defRPr>
            </a:lvl3pPr>
            <a:lvl4pPr marL="1371600" algn="l" rtl="0" fontAlgn="base">
              <a:spcBef>
                <a:spcPct val="0"/>
              </a:spcBef>
              <a:spcAft>
                <a:spcPct val="0"/>
              </a:spcAft>
              <a:defRPr kern="1200">
                <a:solidFill>
                  <a:schemeClr val="dk1"/>
                </a:solidFill>
                <a:latin typeface="+mn-lt"/>
                <a:ea typeface="+mn-ea"/>
                <a:cs typeface="+mn-cs"/>
              </a:defRPr>
            </a:lvl4pPr>
            <a:lvl5pPr marL="1828800" algn="l" rtl="0" fontAlgn="base">
              <a:spcBef>
                <a:spcPct val="0"/>
              </a:spcBef>
              <a:spcAft>
                <a:spcPct val="0"/>
              </a:spcAft>
              <a:defRPr kern="1200">
                <a:solidFill>
                  <a:schemeClr val="dk1"/>
                </a:solidFill>
                <a:latin typeface="+mn-lt"/>
                <a:ea typeface="+mn-ea"/>
                <a:cs typeface="+mn-cs"/>
              </a:defRPr>
            </a:lvl5pPr>
            <a:lvl6pPr marL="2286000" algn="l" defTabSz="914400" rtl="0" eaLnBrk="1" latinLnBrk="0" hangingPunct="1">
              <a:defRPr kern="1200">
                <a:solidFill>
                  <a:schemeClr val="dk1"/>
                </a:solidFill>
                <a:latin typeface="+mn-lt"/>
                <a:ea typeface="+mn-ea"/>
                <a:cs typeface="+mn-cs"/>
              </a:defRPr>
            </a:lvl6pPr>
            <a:lvl7pPr marL="2743200" algn="l" defTabSz="914400" rtl="0" eaLnBrk="1" latinLnBrk="0" hangingPunct="1">
              <a:defRPr kern="1200">
                <a:solidFill>
                  <a:schemeClr val="dk1"/>
                </a:solidFill>
                <a:latin typeface="+mn-lt"/>
                <a:ea typeface="+mn-ea"/>
                <a:cs typeface="+mn-cs"/>
              </a:defRPr>
            </a:lvl7pPr>
            <a:lvl8pPr marL="3200400" algn="l" defTabSz="914400" rtl="0" eaLnBrk="1" latinLnBrk="0" hangingPunct="1">
              <a:defRPr kern="1200">
                <a:solidFill>
                  <a:schemeClr val="dk1"/>
                </a:solidFill>
                <a:latin typeface="+mn-lt"/>
                <a:ea typeface="+mn-ea"/>
                <a:cs typeface="+mn-cs"/>
              </a:defRPr>
            </a:lvl8pPr>
            <a:lvl9pPr marL="3657600" algn="l" defTabSz="914400" rtl="0" eaLnBrk="1" latinLnBrk="0" hangingPunct="1">
              <a:defRPr kern="1200">
                <a:solidFill>
                  <a:schemeClr val="dk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ysClr val="windowText" lastClr="000000"/>
                </a:solidFill>
                <a:effectLst/>
                <a:uLnTx/>
                <a:uFillTx/>
                <a:latin typeface="Calibri"/>
                <a:ea typeface="+mn-ea"/>
                <a:cs typeface="+mn-cs"/>
              </a:rPr>
              <a:t>budget4me.ru</a:t>
            </a:r>
            <a:endParaRPr kumimoji="0" lang="ru-RU" sz="1800" b="0" i="0" u="none" strike="noStrike" kern="1200" cap="none" spc="0" normalizeH="0" baseline="0" noProof="0" dirty="0">
              <a:ln>
                <a:noFill/>
              </a:ln>
              <a:solidFill>
                <a:sysClr val="windowText" lastClr="000000"/>
              </a:solidFill>
              <a:effectLst/>
              <a:uLnTx/>
              <a:uFillTx/>
              <a:latin typeface="Calibri"/>
              <a:ea typeface="+mn-ea"/>
              <a:cs typeface="+mn-cs"/>
            </a:endParaRPr>
          </a:p>
        </p:txBody>
      </p:sp>
      <p:sp>
        <p:nvSpPr>
          <p:cNvPr id="16" name="Rounded Rectangle 18"/>
          <p:cNvSpPr/>
          <p:nvPr/>
        </p:nvSpPr>
        <p:spPr>
          <a:xfrm>
            <a:off x="373647" y="5912589"/>
            <a:ext cx="2286000" cy="785812"/>
          </a:xfrm>
          <a:prstGeom prst="roundRect">
            <a:avLst/>
          </a:prstGeom>
          <a:gradFill rotWithShape="1">
            <a:gsLst>
              <a:gs pos="0">
                <a:srgbClr val="F79646">
                  <a:tint val="50000"/>
                  <a:satMod val="300000"/>
                </a:srgbClr>
              </a:gs>
              <a:gs pos="35000">
                <a:srgbClr val="F79646">
                  <a:tint val="37000"/>
                  <a:satMod val="300000"/>
                </a:srgbClr>
              </a:gs>
              <a:gs pos="100000">
                <a:srgbClr val="F79646">
                  <a:tint val="15000"/>
                  <a:satMod val="350000"/>
                </a:srgbClr>
              </a:gs>
            </a:gsLst>
            <a:lin ang="16200000" scaled="1"/>
          </a:gradFill>
          <a:ln w="9525" cap="flat" cmpd="sng" algn="ctr">
            <a:solidFill>
              <a:srgbClr val="F79646">
                <a:shade val="95000"/>
                <a:satMod val="105000"/>
              </a:srgbClr>
            </a:solidFill>
            <a:prstDash val="solid"/>
          </a:ln>
          <a:effectLst>
            <a:outerShdw blurRad="40000" dist="20000" dir="5400000" rotWithShape="0">
              <a:srgbClr val="000000">
                <a:alpha val="38000"/>
              </a:srgbClr>
            </a:outerShdw>
          </a:effectLst>
        </p:spPr>
        <p:txBody>
          <a:bodyPr anchor="ctr"/>
          <a:lstStyle>
            <a:defPPr>
              <a:defRPr lang="ru-RU"/>
            </a:defPPr>
            <a:lvl1pPr algn="l" rtl="0" fontAlgn="base">
              <a:spcBef>
                <a:spcPct val="0"/>
              </a:spcBef>
              <a:spcAft>
                <a:spcPct val="0"/>
              </a:spcAft>
              <a:defRPr kern="1200">
                <a:solidFill>
                  <a:schemeClr val="dk1"/>
                </a:solidFill>
                <a:latin typeface="+mn-lt"/>
                <a:ea typeface="+mn-ea"/>
                <a:cs typeface="+mn-cs"/>
              </a:defRPr>
            </a:lvl1pPr>
            <a:lvl2pPr marL="457200" algn="l" rtl="0" fontAlgn="base">
              <a:spcBef>
                <a:spcPct val="0"/>
              </a:spcBef>
              <a:spcAft>
                <a:spcPct val="0"/>
              </a:spcAft>
              <a:defRPr kern="1200">
                <a:solidFill>
                  <a:schemeClr val="dk1"/>
                </a:solidFill>
                <a:latin typeface="+mn-lt"/>
                <a:ea typeface="+mn-ea"/>
                <a:cs typeface="+mn-cs"/>
              </a:defRPr>
            </a:lvl2pPr>
            <a:lvl3pPr marL="914400" algn="l" rtl="0" fontAlgn="base">
              <a:spcBef>
                <a:spcPct val="0"/>
              </a:spcBef>
              <a:spcAft>
                <a:spcPct val="0"/>
              </a:spcAft>
              <a:defRPr kern="1200">
                <a:solidFill>
                  <a:schemeClr val="dk1"/>
                </a:solidFill>
                <a:latin typeface="+mn-lt"/>
                <a:ea typeface="+mn-ea"/>
                <a:cs typeface="+mn-cs"/>
              </a:defRPr>
            </a:lvl3pPr>
            <a:lvl4pPr marL="1371600" algn="l" rtl="0" fontAlgn="base">
              <a:spcBef>
                <a:spcPct val="0"/>
              </a:spcBef>
              <a:spcAft>
                <a:spcPct val="0"/>
              </a:spcAft>
              <a:defRPr kern="1200">
                <a:solidFill>
                  <a:schemeClr val="dk1"/>
                </a:solidFill>
                <a:latin typeface="+mn-lt"/>
                <a:ea typeface="+mn-ea"/>
                <a:cs typeface="+mn-cs"/>
              </a:defRPr>
            </a:lvl4pPr>
            <a:lvl5pPr marL="1828800" algn="l" rtl="0" fontAlgn="base">
              <a:spcBef>
                <a:spcPct val="0"/>
              </a:spcBef>
              <a:spcAft>
                <a:spcPct val="0"/>
              </a:spcAft>
              <a:defRPr kern="1200">
                <a:solidFill>
                  <a:schemeClr val="dk1"/>
                </a:solidFill>
                <a:latin typeface="+mn-lt"/>
                <a:ea typeface="+mn-ea"/>
                <a:cs typeface="+mn-cs"/>
              </a:defRPr>
            </a:lvl5pPr>
            <a:lvl6pPr marL="2286000" algn="l" defTabSz="914400" rtl="0" eaLnBrk="1" latinLnBrk="0" hangingPunct="1">
              <a:defRPr kern="1200">
                <a:solidFill>
                  <a:schemeClr val="dk1"/>
                </a:solidFill>
                <a:latin typeface="+mn-lt"/>
                <a:ea typeface="+mn-ea"/>
                <a:cs typeface="+mn-cs"/>
              </a:defRPr>
            </a:lvl6pPr>
            <a:lvl7pPr marL="2743200" algn="l" defTabSz="914400" rtl="0" eaLnBrk="1" latinLnBrk="0" hangingPunct="1">
              <a:defRPr kern="1200">
                <a:solidFill>
                  <a:schemeClr val="dk1"/>
                </a:solidFill>
                <a:latin typeface="+mn-lt"/>
                <a:ea typeface="+mn-ea"/>
                <a:cs typeface="+mn-cs"/>
              </a:defRPr>
            </a:lvl7pPr>
            <a:lvl8pPr marL="3200400" algn="l" defTabSz="914400" rtl="0" eaLnBrk="1" latinLnBrk="0" hangingPunct="1">
              <a:defRPr kern="1200">
                <a:solidFill>
                  <a:schemeClr val="dk1"/>
                </a:solidFill>
                <a:latin typeface="+mn-lt"/>
                <a:ea typeface="+mn-ea"/>
                <a:cs typeface="+mn-cs"/>
              </a:defRPr>
            </a:lvl8pPr>
            <a:lvl9pPr marL="3657600" algn="l" defTabSz="914400" rtl="0" eaLnBrk="1" latinLnBrk="0" hangingPunct="1">
              <a:defRPr kern="1200">
                <a:solidFill>
                  <a:schemeClr val="dk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ysClr val="windowText" lastClr="000000"/>
                </a:solidFill>
                <a:effectLst/>
                <a:uLnTx/>
                <a:uFillTx/>
                <a:latin typeface="Calibri"/>
                <a:ea typeface="+mn-ea"/>
                <a:cs typeface="+mn-cs"/>
              </a:rPr>
              <a:t>www.openbudget.ru</a:t>
            </a:r>
            <a:endParaRPr kumimoji="0" lang="ru-RU" sz="1800" b="0" i="0" u="none" strike="noStrike" kern="1200" cap="none" spc="0" normalizeH="0" baseline="0" noProof="0" dirty="0">
              <a:ln>
                <a:noFill/>
              </a:ln>
              <a:solidFill>
                <a:sysClr val="windowText" lastClr="000000"/>
              </a:solidFill>
              <a:effectLst/>
              <a:uLnTx/>
              <a:uFillTx/>
              <a:latin typeface="Calibri"/>
              <a:ea typeface="+mn-ea"/>
              <a:cs typeface="+mn-cs"/>
            </a:endParaRPr>
          </a:p>
        </p:txBody>
      </p:sp>
      <p:sp>
        <p:nvSpPr>
          <p:cNvPr id="17" name="Title 1"/>
          <p:cNvSpPr>
            <a:spLocks noGrp="1"/>
          </p:cNvSpPr>
          <p:nvPr/>
        </p:nvSpPr>
        <p:spPr bwMode="auto">
          <a:xfrm>
            <a:off x="616535" y="252330"/>
            <a:ext cx="8258175" cy="439737"/>
          </a:xfrm>
          <a:prstGeom prst="rect">
            <a:avLst/>
          </a:prstGeom>
          <a:noFill/>
          <a:ln w="9525">
            <a:noFill/>
            <a:miter lim="800000"/>
            <a:headEnd/>
            <a:tailEnd/>
          </a:ln>
        </p:spPr>
        <p:txBody>
          <a:bodyPr vert="horz" wrap="square" lIns="91440" tIns="45720" rIns="91440" bIns="45720" numCol="1" rtlCol="0" anchor="ctr" anchorCtr="0" compatLnSpc="1">
            <a:prstTxWarp prst="textNoShape">
              <a:avLst/>
            </a:prstTxWarp>
            <a:normAutofit fontScale="97500" lnSpcReduction="10000"/>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eaLnBrk="1" fontAlgn="auto" hangingPunct="1">
              <a:spcAft>
                <a:spcPts val="0"/>
              </a:spcAft>
              <a:defRPr/>
            </a:pPr>
            <a:r>
              <a:rPr lang="ru-RU" sz="2400" b="1" i="1" dirty="0" smtClean="0">
                <a:solidFill>
                  <a:srgbClr val="7030A0"/>
                </a:solidFill>
                <a:latin typeface="Times New Roman" panose="02020603050405020304" pitchFamily="18" charset="0"/>
                <a:cs typeface="Times New Roman" panose="02020603050405020304" pitchFamily="18" charset="0"/>
              </a:rPr>
              <a:t>Открытые Государственные информационные ресурсы</a:t>
            </a:r>
            <a:endParaRPr lang="ru-RU" sz="2400" b="1" i="1" dirty="0">
              <a:solidFill>
                <a:srgbClr val="7030A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xmlns="" val="3697712489"/>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nvSpPr>
        <p:spPr bwMode="auto">
          <a:xfrm>
            <a:off x="616535" y="252330"/>
            <a:ext cx="8258175" cy="439737"/>
          </a:xfrm>
          <a:prstGeom prst="rect">
            <a:avLst/>
          </a:prstGeom>
          <a:noFill/>
          <a:ln w="9525">
            <a:noFill/>
            <a:miter lim="800000"/>
            <a:headEnd/>
            <a:tailEnd/>
          </a:ln>
        </p:spPr>
        <p:txBody>
          <a:bodyPr vert="horz" wrap="square" lIns="91440" tIns="45720" rIns="91440" bIns="45720" numCol="1" rtlCol="0" anchor="ctr" anchorCtr="0" compatLnSpc="1">
            <a:prstTxWarp prst="textNoShape">
              <a:avLst/>
            </a:prstTxWarp>
            <a:normAutofit fontScale="97500" lnSpcReduction="10000"/>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eaLnBrk="1" fontAlgn="auto" hangingPunct="1">
              <a:spcAft>
                <a:spcPts val="0"/>
              </a:spcAft>
              <a:defRPr/>
            </a:pPr>
            <a:r>
              <a:rPr lang="ru-RU" sz="2400" b="1" i="1" dirty="0" smtClean="0">
                <a:solidFill>
                  <a:srgbClr val="7030A0"/>
                </a:solidFill>
                <a:latin typeface="Times New Roman" panose="02020603050405020304" pitchFamily="18" charset="0"/>
                <a:cs typeface="Times New Roman" panose="02020603050405020304" pitchFamily="18" charset="0"/>
              </a:rPr>
              <a:t>Открытые Государственные информационные ресурсы</a:t>
            </a:r>
            <a:endParaRPr lang="ru-RU" sz="2400" b="1" i="1" dirty="0">
              <a:solidFill>
                <a:srgbClr val="7030A0"/>
              </a:solidFill>
              <a:latin typeface="Times New Roman" panose="02020603050405020304" pitchFamily="18" charset="0"/>
              <a:cs typeface="Times New Roman" panose="02020603050405020304" pitchFamily="18" charset="0"/>
            </a:endParaRPr>
          </a:p>
        </p:txBody>
      </p:sp>
      <p:sp>
        <p:nvSpPr>
          <p:cNvPr id="4" name="Rounded Rectangle 5"/>
          <p:cNvSpPr/>
          <p:nvPr/>
        </p:nvSpPr>
        <p:spPr>
          <a:xfrm>
            <a:off x="4198285" y="1181156"/>
            <a:ext cx="4714908" cy="500066"/>
          </a:xfrm>
          <a:prstGeom prst="roundRect">
            <a:avLst/>
          </a:prstGeom>
        </p:spPr>
        <p:style>
          <a:lnRef idx="0">
            <a:schemeClr val="accent3"/>
          </a:lnRef>
          <a:fillRef idx="3">
            <a:schemeClr val="accent3"/>
          </a:fillRef>
          <a:effectRef idx="3">
            <a:schemeClr val="accent3"/>
          </a:effectRef>
          <a:fontRef idx="minor">
            <a:schemeClr val="lt1"/>
          </a:fontRef>
        </p:style>
        <p:txBody>
          <a:bodyPr anchor="ctr"/>
          <a:lstStyle>
            <a:defPPr>
              <a:defRPr lang="ru-RU"/>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fontAlgn="auto">
              <a:spcBef>
                <a:spcPts val="0"/>
              </a:spcBef>
              <a:spcAft>
                <a:spcPts val="0"/>
              </a:spcAft>
              <a:defRPr/>
            </a:pPr>
            <a:r>
              <a:rPr lang="ru-RU" b="1" dirty="0">
                <a:solidFill>
                  <a:schemeClr val="tx1"/>
                </a:solidFill>
              </a:rPr>
              <a:t>Информация</a:t>
            </a:r>
          </a:p>
        </p:txBody>
      </p:sp>
      <p:sp>
        <p:nvSpPr>
          <p:cNvPr id="5" name="Rounded Rectangle 6"/>
          <p:cNvSpPr/>
          <p:nvPr/>
        </p:nvSpPr>
        <p:spPr>
          <a:xfrm>
            <a:off x="340663" y="1752672"/>
            <a:ext cx="3714750" cy="500063"/>
          </a:xfrm>
          <a:prstGeom prst="roundRect">
            <a:avLst/>
          </a:prstGeom>
        </p:spPr>
        <p:style>
          <a:lnRef idx="1">
            <a:schemeClr val="accent6"/>
          </a:lnRef>
          <a:fillRef idx="2">
            <a:schemeClr val="accent6"/>
          </a:fillRef>
          <a:effectRef idx="1">
            <a:schemeClr val="accent6"/>
          </a:effectRef>
          <a:fontRef idx="minor">
            <a:schemeClr val="dk1"/>
          </a:fontRef>
        </p:style>
        <p:txBody>
          <a:bodyPr anchor="ctr"/>
          <a:lstStyle>
            <a:defPPr>
              <a:defRPr lang="ru-RU"/>
            </a:defPPr>
            <a:lvl1pPr algn="l" rtl="0" fontAlgn="base">
              <a:spcBef>
                <a:spcPct val="0"/>
              </a:spcBef>
              <a:spcAft>
                <a:spcPct val="0"/>
              </a:spcAft>
              <a:defRPr kern="1200">
                <a:solidFill>
                  <a:schemeClr val="dk1"/>
                </a:solidFill>
                <a:latin typeface="+mn-lt"/>
                <a:ea typeface="+mn-ea"/>
                <a:cs typeface="+mn-cs"/>
              </a:defRPr>
            </a:lvl1pPr>
            <a:lvl2pPr marL="457200" algn="l" rtl="0" fontAlgn="base">
              <a:spcBef>
                <a:spcPct val="0"/>
              </a:spcBef>
              <a:spcAft>
                <a:spcPct val="0"/>
              </a:spcAft>
              <a:defRPr kern="1200">
                <a:solidFill>
                  <a:schemeClr val="dk1"/>
                </a:solidFill>
                <a:latin typeface="+mn-lt"/>
                <a:ea typeface="+mn-ea"/>
                <a:cs typeface="+mn-cs"/>
              </a:defRPr>
            </a:lvl2pPr>
            <a:lvl3pPr marL="914400" algn="l" rtl="0" fontAlgn="base">
              <a:spcBef>
                <a:spcPct val="0"/>
              </a:spcBef>
              <a:spcAft>
                <a:spcPct val="0"/>
              </a:spcAft>
              <a:defRPr kern="1200">
                <a:solidFill>
                  <a:schemeClr val="dk1"/>
                </a:solidFill>
                <a:latin typeface="+mn-lt"/>
                <a:ea typeface="+mn-ea"/>
                <a:cs typeface="+mn-cs"/>
              </a:defRPr>
            </a:lvl3pPr>
            <a:lvl4pPr marL="1371600" algn="l" rtl="0" fontAlgn="base">
              <a:spcBef>
                <a:spcPct val="0"/>
              </a:spcBef>
              <a:spcAft>
                <a:spcPct val="0"/>
              </a:spcAft>
              <a:defRPr kern="1200">
                <a:solidFill>
                  <a:schemeClr val="dk1"/>
                </a:solidFill>
                <a:latin typeface="+mn-lt"/>
                <a:ea typeface="+mn-ea"/>
                <a:cs typeface="+mn-cs"/>
              </a:defRPr>
            </a:lvl4pPr>
            <a:lvl5pPr marL="1828800" algn="l" rtl="0" fontAlgn="base">
              <a:spcBef>
                <a:spcPct val="0"/>
              </a:spcBef>
              <a:spcAft>
                <a:spcPct val="0"/>
              </a:spcAft>
              <a:defRPr kern="1200">
                <a:solidFill>
                  <a:schemeClr val="dk1"/>
                </a:solidFill>
                <a:latin typeface="+mn-lt"/>
                <a:ea typeface="+mn-ea"/>
                <a:cs typeface="+mn-cs"/>
              </a:defRPr>
            </a:lvl5pPr>
            <a:lvl6pPr marL="2286000" algn="l" defTabSz="914400" rtl="0" eaLnBrk="1" latinLnBrk="0" hangingPunct="1">
              <a:defRPr kern="1200">
                <a:solidFill>
                  <a:schemeClr val="dk1"/>
                </a:solidFill>
                <a:latin typeface="+mn-lt"/>
                <a:ea typeface="+mn-ea"/>
                <a:cs typeface="+mn-cs"/>
              </a:defRPr>
            </a:lvl6pPr>
            <a:lvl7pPr marL="2743200" algn="l" defTabSz="914400" rtl="0" eaLnBrk="1" latinLnBrk="0" hangingPunct="1">
              <a:defRPr kern="1200">
                <a:solidFill>
                  <a:schemeClr val="dk1"/>
                </a:solidFill>
                <a:latin typeface="+mn-lt"/>
                <a:ea typeface="+mn-ea"/>
                <a:cs typeface="+mn-cs"/>
              </a:defRPr>
            </a:lvl7pPr>
            <a:lvl8pPr marL="3200400" algn="l" defTabSz="914400" rtl="0" eaLnBrk="1" latinLnBrk="0" hangingPunct="1">
              <a:defRPr kern="1200">
                <a:solidFill>
                  <a:schemeClr val="dk1"/>
                </a:solidFill>
                <a:latin typeface="+mn-lt"/>
                <a:ea typeface="+mn-ea"/>
                <a:cs typeface="+mn-cs"/>
              </a:defRPr>
            </a:lvl8pPr>
            <a:lvl9pPr marL="3657600" algn="l" defTabSz="914400" rtl="0" eaLnBrk="1" latinLnBrk="0" hangingPunct="1">
              <a:defRPr kern="1200">
                <a:solidFill>
                  <a:schemeClr val="dk1"/>
                </a:solidFill>
                <a:latin typeface="+mn-lt"/>
                <a:ea typeface="+mn-ea"/>
                <a:cs typeface="+mn-cs"/>
              </a:defRPr>
            </a:lvl9pPr>
          </a:lstStyle>
          <a:p>
            <a:pPr algn="ctr" fontAlgn="auto">
              <a:spcBef>
                <a:spcPts val="0"/>
              </a:spcBef>
              <a:spcAft>
                <a:spcPts val="0"/>
              </a:spcAft>
              <a:defRPr/>
            </a:pPr>
            <a:r>
              <a:rPr lang="en-US" dirty="0"/>
              <a:t>www.kremlin.ru</a:t>
            </a:r>
            <a:endParaRPr lang="ru-RU" dirty="0"/>
          </a:p>
        </p:txBody>
      </p:sp>
      <p:sp>
        <p:nvSpPr>
          <p:cNvPr id="6" name="Rounded Rectangle 7"/>
          <p:cNvSpPr/>
          <p:nvPr/>
        </p:nvSpPr>
        <p:spPr>
          <a:xfrm>
            <a:off x="4198288" y="1752672"/>
            <a:ext cx="4714875" cy="500063"/>
          </a:xfrm>
          <a:prstGeom prst="roundRect">
            <a:avLst/>
          </a:prstGeom>
        </p:spPr>
        <p:style>
          <a:lnRef idx="1">
            <a:schemeClr val="accent3"/>
          </a:lnRef>
          <a:fillRef idx="2">
            <a:schemeClr val="accent3"/>
          </a:fillRef>
          <a:effectRef idx="1">
            <a:schemeClr val="accent3"/>
          </a:effectRef>
          <a:fontRef idx="minor">
            <a:schemeClr val="dk1"/>
          </a:fontRef>
        </p:style>
        <p:txBody>
          <a:bodyPr anchor="ctr"/>
          <a:lstStyle>
            <a:defPPr>
              <a:defRPr lang="ru-RU"/>
            </a:defPPr>
            <a:lvl1pPr algn="l" rtl="0" fontAlgn="base">
              <a:spcBef>
                <a:spcPct val="0"/>
              </a:spcBef>
              <a:spcAft>
                <a:spcPct val="0"/>
              </a:spcAft>
              <a:defRPr kern="1200">
                <a:solidFill>
                  <a:schemeClr val="dk1"/>
                </a:solidFill>
                <a:latin typeface="+mn-lt"/>
                <a:ea typeface="+mn-ea"/>
                <a:cs typeface="+mn-cs"/>
              </a:defRPr>
            </a:lvl1pPr>
            <a:lvl2pPr marL="457200" algn="l" rtl="0" fontAlgn="base">
              <a:spcBef>
                <a:spcPct val="0"/>
              </a:spcBef>
              <a:spcAft>
                <a:spcPct val="0"/>
              </a:spcAft>
              <a:defRPr kern="1200">
                <a:solidFill>
                  <a:schemeClr val="dk1"/>
                </a:solidFill>
                <a:latin typeface="+mn-lt"/>
                <a:ea typeface="+mn-ea"/>
                <a:cs typeface="+mn-cs"/>
              </a:defRPr>
            </a:lvl2pPr>
            <a:lvl3pPr marL="914400" algn="l" rtl="0" fontAlgn="base">
              <a:spcBef>
                <a:spcPct val="0"/>
              </a:spcBef>
              <a:spcAft>
                <a:spcPct val="0"/>
              </a:spcAft>
              <a:defRPr kern="1200">
                <a:solidFill>
                  <a:schemeClr val="dk1"/>
                </a:solidFill>
                <a:latin typeface="+mn-lt"/>
                <a:ea typeface="+mn-ea"/>
                <a:cs typeface="+mn-cs"/>
              </a:defRPr>
            </a:lvl3pPr>
            <a:lvl4pPr marL="1371600" algn="l" rtl="0" fontAlgn="base">
              <a:spcBef>
                <a:spcPct val="0"/>
              </a:spcBef>
              <a:spcAft>
                <a:spcPct val="0"/>
              </a:spcAft>
              <a:defRPr kern="1200">
                <a:solidFill>
                  <a:schemeClr val="dk1"/>
                </a:solidFill>
                <a:latin typeface="+mn-lt"/>
                <a:ea typeface="+mn-ea"/>
                <a:cs typeface="+mn-cs"/>
              </a:defRPr>
            </a:lvl4pPr>
            <a:lvl5pPr marL="1828800" algn="l" rtl="0" fontAlgn="base">
              <a:spcBef>
                <a:spcPct val="0"/>
              </a:spcBef>
              <a:spcAft>
                <a:spcPct val="0"/>
              </a:spcAft>
              <a:defRPr kern="1200">
                <a:solidFill>
                  <a:schemeClr val="dk1"/>
                </a:solidFill>
                <a:latin typeface="+mn-lt"/>
                <a:ea typeface="+mn-ea"/>
                <a:cs typeface="+mn-cs"/>
              </a:defRPr>
            </a:lvl5pPr>
            <a:lvl6pPr marL="2286000" algn="l" defTabSz="914400" rtl="0" eaLnBrk="1" latinLnBrk="0" hangingPunct="1">
              <a:defRPr kern="1200">
                <a:solidFill>
                  <a:schemeClr val="dk1"/>
                </a:solidFill>
                <a:latin typeface="+mn-lt"/>
                <a:ea typeface="+mn-ea"/>
                <a:cs typeface="+mn-cs"/>
              </a:defRPr>
            </a:lvl6pPr>
            <a:lvl7pPr marL="2743200" algn="l" defTabSz="914400" rtl="0" eaLnBrk="1" latinLnBrk="0" hangingPunct="1">
              <a:defRPr kern="1200">
                <a:solidFill>
                  <a:schemeClr val="dk1"/>
                </a:solidFill>
                <a:latin typeface="+mn-lt"/>
                <a:ea typeface="+mn-ea"/>
                <a:cs typeface="+mn-cs"/>
              </a:defRPr>
            </a:lvl7pPr>
            <a:lvl8pPr marL="3200400" algn="l" defTabSz="914400" rtl="0" eaLnBrk="1" latinLnBrk="0" hangingPunct="1">
              <a:defRPr kern="1200">
                <a:solidFill>
                  <a:schemeClr val="dk1"/>
                </a:solidFill>
                <a:latin typeface="+mn-lt"/>
                <a:ea typeface="+mn-ea"/>
                <a:cs typeface="+mn-cs"/>
              </a:defRPr>
            </a:lvl8pPr>
            <a:lvl9pPr marL="3657600" algn="l" defTabSz="914400" rtl="0" eaLnBrk="1" latinLnBrk="0" hangingPunct="1">
              <a:defRPr kern="1200">
                <a:solidFill>
                  <a:schemeClr val="dk1"/>
                </a:solidFill>
                <a:latin typeface="+mn-lt"/>
                <a:ea typeface="+mn-ea"/>
                <a:cs typeface="+mn-cs"/>
              </a:defRPr>
            </a:lvl9pPr>
          </a:lstStyle>
          <a:p>
            <a:pPr algn="ctr" fontAlgn="auto">
              <a:spcBef>
                <a:spcPts val="0"/>
              </a:spcBef>
              <a:spcAft>
                <a:spcPts val="0"/>
              </a:spcAft>
              <a:defRPr/>
            </a:pPr>
            <a:r>
              <a:rPr lang="ru-RU" sz="1200" dirty="0"/>
              <a:t>Бюджетные послания Президента Российской Федерации, Указы Президента Российской Федерации от 7 мая 2012 года.</a:t>
            </a:r>
          </a:p>
        </p:txBody>
      </p:sp>
      <p:sp>
        <p:nvSpPr>
          <p:cNvPr id="7" name="Rounded Rectangle 8"/>
          <p:cNvSpPr/>
          <p:nvPr/>
        </p:nvSpPr>
        <p:spPr>
          <a:xfrm>
            <a:off x="4198288" y="2324172"/>
            <a:ext cx="4714875" cy="571500"/>
          </a:xfrm>
          <a:prstGeom prst="roundRect">
            <a:avLst/>
          </a:prstGeom>
        </p:spPr>
        <p:style>
          <a:lnRef idx="1">
            <a:schemeClr val="accent3"/>
          </a:lnRef>
          <a:fillRef idx="2">
            <a:schemeClr val="accent3"/>
          </a:fillRef>
          <a:effectRef idx="1">
            <a:schemeClr val="accent3"/>
          </a:effectRef>
          <a:fontRef idx="minor">
            <a:schemeClr val="dk1"/>
          </a:fontRef>
        </p:style>
        <p:txBody>
          <a:bodyPr anchor="ctr"/>
          <a:lstStyle>
            <a:defPPr>
              <a:defRPr lang="ru-RU"/>
            </a:defPPr>
            <a:lvl1pPr algn="l" rtl="0" fontAlgn="base">
              <a:spcBef>
                <a:spcPct val="0"/>
              </a:spcBef>
              <a:spcAft>
                <a:spcPct val="0"/>
              </a:spcAft>
              <a:defRPr kern="1200">
                <a:solidFill>
                  <a:schemeClr val="dk1"/>
                </a:solidFill>
                <a:latin typeface="+mn-lt"/>
                <a:ea typeface="+mn-ea"/>
                <a:cs typeface="+mn-cs"/>
              </a:defRPr>
            </a:lvl1pPr>
            <a:lvl2pPr marL="457200" algn="l" rtl="0" fontAlgn="base">
              <a:spcBef>
                <a:spcPct val="0"/>
              </a:spcBef>
              <a:spcAft>
                <a:spcPct val="0"/>
              </a:spcAft>
              <a:defRPr kern="1200">
                <a:solidFill>
                  <a:schemeClr val="dk1"/>
                </a:solidFill>
                <a:latin typeface="+mn-lt"/>
                <a:ea typeface="+mn-ea"/>
                <a:cs typeface="+mn-cs"/>
              </a:defRPr>
            </a:lvl2pPr>
            <a:lvl3pPr marL="914400" algn="l" rtl="0" fontAlgn="base">
              <a:spcBef>
                <a:spcPct val="0"/>
              </a:spcBef>
              <a:spcAft>
                <a:spcPct val="0"/>
              </a:spcAft>
              <a:defRPr kern="1200">
                <a:solidFill>
                  <a:schemeClr val="dk1"/>
                </a:solidFill>
                <a:latin typeface="+mn-lt"/>
                <a:ea typeface="+mn-ea"/>
                <a:cs typeface="+mn-cs"/>
              </a:defRPr>
            </a:lvl3pPr>
            <a:lvl4pPr marL="1371600" algn="l" rtl="0" fontAlgn="base">
              <a:spcBef>
                <a:spcPct val="0"/>
              </a:spcBef>
              <a:spcAft>
                <a:spcPct val="0"/>
              </a:spcAft>
              <a:defRPr kern="1200">
                <a:solidFill>
                  <a:schemeClr val="dk1"/>
                </a:solidFill>
                <a:latin typeface="+mn-lt"/>
                <a:ea typeface="+mn-ea"/>
                <a:cs typeface="+mn-cs"/>
              </a:defRPr>
            </a:lvl4pPr>
            <a:lvl5pPr marL="1828800" algn="l" rtl="0" fontAlgn="base">
              <a:spcBef>
                <a:spcPct val="0"/>
              </a:spcBef>
              <a:spcAft>
                <a:spcPct val="0"/>
              </a:spcAft>
              <a:defRPr kern="1200">
                <a:solidFill>
                  <a:schemeClr val="dk1"/>
                </a:solidFill>
                <a:latin typeface="+mn-lt"/>
                <a:ea typeface="+mn-ea"/>
                <a:cs typeface="+mn-cs"/>
              </a:defRPr>
            </a:lvl5pPr>
            <a:lvl6pPr marL="2286000" algn="l" defTabSz="914400" rtl="0" eaLnBrk="1" latinLnBrk="0" hangingPunct="1">
              <a:defRPr kern="1200">
                <a:solidFill>
                  <a:schemeClr val="dk1"/>
                </a:solidFill>
                <a:latin typeface="+mn-lt"/>
                <a:ea typeface="+mn-ea"/>
                <a:cs typeface="+mn-cs"/>
              </a:defRPr>
            </a:lvl6pPr>
            <a:lvl7pPr marL="2743200" algn="l" defTabSz="914400" rtl="0" eaLnBrk="1" latinLnBrk="0" hangingPunct="1">
              <a:defRPr kern="1200">
                <a:solidFill>
                  <a:schemeClr val="dk1"/>
                </a:solidFill>
                <a:latin typeface="+mn-lt"/>
                <a:ea typeface="+mn-ea"/>
                <a:cs typeface="+mn-cs"/>
              </a:defRPr>
            </a:lvl7pPr>
            <a:lvl8pPr marL="3200400" algn="l" defTabSz="914400" rtl="0" eaLnBrk="1" latinLnBrk="0" hangingPunct="1">
              <a:defRPr kern="1200">
                <a:solidFill>
                  <a:schemeClr val="dk1"/>
                </a:solidFill>
                <a:latin typeface="+mn-lt"/>
                <a:ea typeface="+mn-ea"/>
                <a:cs typeface="+mn-cs"/>
              </a:defRPr>
            </a:lvl8pPr>
            <a:lvl9pPr marL="3657600" algn="l" defTabSz="914400" rtl="0" eaLnBrk="1" latinLnBrk="0" hangingPunct="1">
              <a:defRPr kern="1200">
                <a:solidFill>
                  <a:schemeClr val="dk1"/>
                </a:solidFill>
                <a:latin typeface="+mn-lt"/>
                <a:ea typeface="+mn-ea"/>
                <a:cs typeface="+mn-cs"/>
              </a:defRPr>
            </a:lvl9pPr>
          </a:lstStyle>
          <a:p>
            <a:pPr algn="ctr" fontAlgn="auto">
              <a:spcBef>
                <a:spcPts val="0"/>
              </a:spcBef>
              <a:spcAft>
                <a:spcPts val="0"/>
              </a:spcAft>
              <a:defRPr/>
            </a:pPr>
            <a:r>
              <a:rPr lang="ru-RU" sz="1200" dirty="0"/>
              <a:t>О проекте «Бюджет для граждан»,  обсуждения и события по вопросу открытых данных.</a:t>
            </a:r>
          </a:p>
        </p:txBody>
      </p:sp>
      <p:sp>
        <p:nvSpPr>
          <p:cNvPr id="8" name="Rounded Rectangle 9"/>
          <p:cNvSpPr/>
          <p:nvPr/>
        </p:nvSpPr>
        <p:spPr>
          <a:xfrm>
            <a:off x="340663" y="2324172"/>
            <a:ext cx="3714750" cy="571500"/>
          </a:xfrm>
          <a:prstGeom prst="roundRect">
            <a:avLst/>
          </a:prstGeom>
        </p:spPr>
        <p:style>
          <a:lnRef idx="1">
            <a:schemeClr val="accent6"/>
          </a:lnRef>
          <a:fillRef idx="2">
            <a:schemeClr val="accent6"/>
          </a:fillRef>
          <a:effectRef idx="1">
            <a:schemeClr val="accent6"/>
          </a:effectRef>
          <a:fontRef idx="minor">
            <a:schemeClr val="dk1"/>
          </a:fontRef>
        </p:style>
        <p:txBody>
          <a:bodyPr anchor="ctr"/>
          <a:lstStyle>
            <a:defPPr>
              <a:defRPr lang="ru-RU"/>
            </a:defPPr>
            <a:lvl1pPr algn="l" rtl="0" fontAlgn="base">
              <a:spcBef>
                <a:spcPct val="0"/>
              </a:spcBef>
              <a:spcAft>
                <a:spcPct val="0"/>
              </a:spcAft>
              <a:defRPr kern="1200">
                <a:solidFill>
                  <a:schemeClr val="dk1"/>
                </a:solidFill>
                <a:latin typeface="+mn-lt"/>
                <a:ea typeface="+mn-ea"/>
                <a:cs typeface="+mn-cs"/>
              </a:defRPr>
            </a:lvl1pPr>
            <a:lvl2pPr marL="457200" algn="l" rtl="0" fontAlgn="base">
              <a:spcBef>
                <a:spcPct val="0"/>
              </a:spcBef>
              <a:spcAft>
                <a:spcPct val="0"/>
              </a:spcAft>
              <a:defRPr kern="1200">
                <a:solidFill>
                  <a:schemeClr val="dk1"/>
                </a:solidFill>
                <a:latin typeface="+mn-lt"/>
                <a:ea typeface="+mn-ea"/>
                <a:cs typeface="+mn-cs"/>
              </a:defRPr>
            </a:lvl2pPr>
            <a:lvl3pPr marL="914400" algn="l" rtl="0" fontAlgn="base">
              <a:spcBef>
                <a:spcPct val="0"/>
              </a:spcBef>
              <a:spcAft>
                <a:spcPct val="0"/>
              </a:spcAft>
              <a:defRPr kern="1200">
                <a:solidFill>
                  <a:schemeClr val="dk1"/>
                </a:solidFill>
                <a:latin typeface="+mn-lt"/>
                <a:ea typeface="+mn-ea"/>
                <a:cs typeface="+mn-cs"/>
              </a:defRPr>
            </a:lvl3pPr>
            <a:lvl4pPr marL="1371600" algn="l" rtl="0" fontAlgn="base">
              <a:spcBef>
                <a:spcPct val="0"/>
              </a:spcBef>
              <a:spcAft>
                <a:spcPct val="0"/>
              </a:spcAft>
              <a:defRPr kern="1200">
                <a:solidFill>
                  <a:schemeClr val="dk1"/>
                </a:solidFill>
                <a:latin typeface="+mn-lt"/>
                <a:ea typeface="+mn-ea"/>
                <a:cs typeface="+mn-cs"/>
              </a:defRPr>
            </a:lvl4pPr>
            <a:lvl5pPr marL="1828800" algn="l" rtl="0" fontAlgn="base">
              <a:spcBef>
                <a:spcPct val="0"/>
              </a:spcBef>
              <a:spcAft>
                <a:spcPct val="0"/>
              </a:spcAft>
              <a:defRPr kern="1200">
                <a:solidFill>
                  <a:schemeClr val="dk1"/>
                </a:solidFill>
                <a:latin typeface="+mn-lt"/>
                <a:ea typeface="+mn-ea"/>
                <a:cs typeface="+mn-cs"/>
              </a:defRPr>
            </a:lvl5pPr>
            <a:lvl6pPr marL="2286000" algn="l" defTabSz="914400" rtl="0" eaLnBrk="1" latinLnBrk="0" hangingPunct="1">
              <a:defRPr kern="1200">
                <a:solidFill>
                  <a:schemeClr val="dk1"/>
                </a:solidFill>
                <a:latin typeface="+mn-lt"/>
                <a:ea typeface="+mn-ea"/>
                <a:cs typeface="+mn-cs"/>
              </a:defRPr>
            </a:lvl6pPr>
            <a:lvl7pPr marL="2743200" algn="l" defTabSz="914400" rtl="0" eaLnBrk="1" latinLnBrk="0" hangingPunct="1">
              <a:defRPr kern="1200">
                <a:solidFill>
                  <a:schemeClr val="dk1"/>
                </a:solidFill>
                <a:latin typeface="+mn-lt"/>
                <a:ea typeface="+mn-ea"/>
                <a:cs typeface="+mn-cs"/>
              </a:defRPr>
            </a:lvl7pPr>
            <a:lvl8pPr marL="3200400" algn="l" defTabSz="914400" rtl="0" eaLnBrk="1" latinLnBrk="0" hangingPunct="1">
              <a:defRPr kern="1200">
                <a:solidFill>
                  <a:schemeClr val="dk1"/>
                </a:solidFill>
                <a:latin typeface="+mn-lt"/>
                <a:ea typeface="+mn-ea"/>
                <a:cs typeface="+mn-cs"/>
              </a:defRPr>
            </a:lvl8pPr>
            <a:lvl9pPr marL="3657600" algn="l" defTabSz="914400" rtl="0" eaLnBrk="1" latinLnBrk="0" hangingPunct="1">
              <a:defRPr kern="1200">
                <a:solidFill>
                  <a:schemeClr val="dk1"/>
                </a:solidFill>
                <a:latin typeface="+mn-lt"/>
                <a:ea typeface="+mn-ea"/>
                <a:cs typeface="+mn-cs"/>
              </a:defRPr>
            </a:lvl9pPr>
          </a:lstStyle>
          <a:p>
            <a:pPr algn="ctr" fontAlgn="auto">
              <a:spcBef>
                <a:spcPts val="0"/>
              </a:spcBef>
              <a:spcAft>
                <a:spcPts val="0"/>
              </a:spcAft>
              <a:defRPr/>
            </a:pPr>
            <a:r>
              <a:rPr lang="en-US" dirty="0"/>
              <a:t>http://</a:t>
            </a:r>
            <a:r>
              <a:rPr lang="ru-RU" dirty="0"/>
              <a:t>большое </a:t>
            </a:r>
            <a:r>
              <a:rPr lang="ru-RU" dirty="0" err="1"/>
              <a:t>правительство.рф</a:t>
            </a:r>
            <a:r>
              <a:rPr lang="ru-RU" dirty="0"/>
              <a:t>/</a:t>
            </a:r>
          </a:p>
        </p:txBody>
      </p:sp>
      <p:sp>
        <p:nvSpPr>
          <p:cNvPr id="9" name="Rounded Rectangle 10"/>
          <p:cNvSpPr/>
          <p:nvPr/>
        </p:nvSpPr>
        <p:spPr>
          <a:xfrm>
            <a:off x="4198288" y="2967110"/>
            <a:ext cx="4714875" cy="642937"/>
          </a:xfrm>
          <a:prstGeom prst="roundRect">
            <a:avLst/>
          </a:prstGeom>
        </p:spPr>
        <p:style>
          <a:lnRef idx="1">
            <a:schemeClr val="accent3"/>
          </a:lnRef>
          <a:fillRef idx="2">
            <a:schemeClr val="accent3"/>
          </a:fillRef>
          <a:effectRef idx="1">
            <a:schemeClr val="accent3"/>
          </a:effectRef>
          <a:fontRef idx="minor">
            <a:schemeClr val="dk1"/>
          </a:fontRef>
        </p:style>
        <p:txBody>
          <a:bodyPr anchor="ctr"/>
          <a:lstStyle>
            <a:defPPr>
              <a:defRPr lang="ru-RU"/>
            </a:defPPr>
            <a:lvl1pPr algn="l" rtl="0" fontAlgn="base">
              <a:spcBef>
                <a:spcPct val="0"/>
              </a:spcBef>
              <a:spcAft>
                <a:spcPct val="0"/>
              </a:spcAft>
              <a:defRPr kern="1200">
                <a:solidFill>
                  <a:schemeClr val="dk1"/>
                </a:solidFill>
                <a:latin typeface="+mn-lt"/>
                <a:ea typeface="+mn-ea"/>
                <a:cs typeface="+mn-cs"/>
              </a:defRPr>
            </a:lvl1pPr>
            <a:lvl2pPr marL="457200" algn="l" rtl="0" fontAlgn="base">
              <a:spcBef>
                <a:spcPct val="0"/>
              </a:spcBef>
              <a:spcAft>
                <a:spcPct val="0"/>
              </a:spcAft>
              <a:defRPr kern="1200">
                <a:solidFill>
                  <a:schemeClr val="dk1"/>
                </a:solidFill>
                <a:latin typeface="+mn-lt"/>
                <a:ea typeface="+mn-ea"/>
                <a:cs typeface="+mn-cs"/>
              </a:defRPr>
            </a:lvl2pPr>
            <a:lvl3pPr marL="914400" algn="l" rtl="0" fontAlgn="base">
              <a:spcBef>
                <a:spcPct val="0"/>
              </a:spcBef>
              <a:spcAft>
                <a:spcPct val="0"/>
              </a:spcAft>
              <a:defRPr kern="1200">
                <a:solidFill>
                  <a:schemeClr val="dk1"/>
                </a:solidFill>
                <a:latin typeface="+mn-lt"/>
                <a:ea typeface="+mn-ea"/>
                <a:cs typeface="+mn-cs"/>
              </a:defRPr>
            </a:lvl3pPr>
            <a:lvl4pPr marL="1371600" algn="l" rtl="0" fontAlgn="base">
              <a:spcBef>
                <a:spcPct val="0"/>
              </a:spcBef>
              <a:spcAft>
                <a:spcPct val="0"/>
              </a:spcAft>
              <a:defRPr kern="1200">
                <a:solidFill>
                  <a:schemeClr val="dk1"/>
                </a:solidFill>
                <a:latin typeface="+mn-lt"/>
                <a:ea typeface="+mn-ea"/>
                <a:cs typeface="+mn-cs"/>
              </a:defRPr>
            </a:lvl4pPr>
            <a:lvl5pPr marL="1828800" algn="l" rtl="0" fontAlgn="base">
              <a:spcBef>
                <a:spcPct val="0"/>
              </a:spcBef>
              <a:spcAft>
                <a:spcPct val="0"/>
              </a:spcAft>
              <a:defRPr kern="1200">
                <a:solidFill>
                  <a:schemeClr val="dk1"/>
                </a:solidFill>
                <a:latin typeface="+mn-lt"/>
                <a:ea typeface="+mn-ea"/>
                <a:cs typeface="+mn-cs"/>
              </a:defRPr>
            </a:lvl5pPr>
            <a:lvl6pPr marL="2286000" algn="l" defTabSz="914400" rtl="0" eaLnBrk="1" latinLnBrk="0" hangingPunct="1">
              <a:defRPr kern="1200">
                <a:solidFill>
                  <a:schemeClr val="dk1"/>
                </a:solidFill>
                <a:latin typeface="+mn-lt"/>
                <a:ea typeface="+mn-ea"/>
                <a:cs typeface="+mn-cs"/>
              </a:defRPr>
            </a:lvl6pPr>
            <a:lvl7pPr marL="2743200" algn="l" defTabSz="914400" rtl="0" eaLnBrk="1" latinLnBrk="0" hangingPunct="1">
              <a:defRPr kern="1200">
                <a:solidFill>
                  <a:schemeClr val="dk1"/>
                </a:solidFill>
                <a:latin typeface="+mn-lt"/>
                <a:ea typeface="+mn-ea"/>
                <a:cs typeface="+mn-cs"/>
              </a:defRPr>
            </a:lvl7pPr>
            <a:lvl8pPr marL="3200400" algn="l" defTabSz="914400" rtl="0" eaLnBrk="1" latinLnBrk="0" hangingPunct="1">
              <a:defRPr kern="1200">
                <a:solidFill>
                  <a:schemeClr val="dk1"/>
                </a:solidFill>
                <a:latin typeface="+mn-lt"/>
                <a:ea typeface="+mn-ea"/>
                <a:cs typeface="+mn-cs"/>
              </a:defRPr>
            </a:lvl8pPr>
            <a:lvl9pPr marL="3657600" algn="l" defTabSz="914400" rtl="0" eaLnBrk="1" latinLnBrk="0" hangingPunct="1">
              <a:defRPr kern="1200">
                <a:solidFill>
                  <a:schemeClr val="dk1"/>
                </a:solidFill>
                <a:latin typeface="+mn-lt"/>
                <a:ea typeface="+mn-ea"/>
                <a:cs typeface="+mn-cs"/>
              </a:defRPr>
            </a:lvl9pPr>
          </a:lstStyle>
          <a:p>
            <a:pPr algn="ctr" fontAlgn="auto">
              <a:spcBef>
                <a:spcPts val="0"/>
              </a:spcBef>
              <a:spcAft>
                <a:spcPts val="0"/>
              </a:spcAft>
              <a:defRPr/>
            </a:pPr>
            <a:r>
              <a:rPr lang="ru-RU" sz="1200" dirty="0"/>
              <a:t>О федеральном бюджете, бюджетной политике, электронном бюджете, Резервном фонде и Фонде национального благосостояния, государственном долге, а также иная информация.</a:t>
            </a:r>
          </a:p>
        </p:txBody>
      </p:sp>
      <p:sp>
        <p:nvSpPr>
          <p:cNvPr id="10" name="Rounded Rectangle 11"/>
          <p:cNvSpPr/>
          <p:nvPr/>
        </p:nvSpPr>
        <p:spPr>
          <a:xfrm>
            <a:off x="340663" y="2967110"/>
            <a:ext cx="3714750" cy="642937"/>
          </a:xfrm>
          <a:prstGeom prst="roundRect">
            <a:avLst/>
          </a:prstGeom>
        </p:spPr>
        <p:style>
          <a:lnRef idx="1">
            <a:schemeClr val="accent6"/>
          </a:lnRef>
          <a:fillRef idx="2">
            <a:schemeClr val="accent6"/>
          </a:fillRef>
          <a:effectRef idx="1">
            <a:schemeClr val="accent6"/>
          </a:effectRef>
          <a:fontRef idx="minor">
            <a:schemeClr val="dk1"/>
          </a:fontRef>
        </p:style>
        <p:txBody>
          <a:bodyPr anchor="ctr"/>
          <a:lstStyle>
            <a:defPPr>
              <a:defRPr lang="ru-RU"/>
            </a:defPPr>
            <a:lvl1pPr algn="l" rtl="0" fontAlgn="base">
              <a:spcBef>
                <a:spcPct val="0"/>
              </a:spcBef>
              <a:spcAft>
                <a:spcPct val="0"/>
              </a:spcAft>
              <a:defRPr kern="1200">
                <a:solidFill>
                  <a:schemeClr val="dk1"/>
                </a:solidFill>
                <a:latin typeface="+mn-lt"/>
                <a:ea typeface="+mn-ea"/>
                <a:cs typeface="+mn-cs"/>
              </a:defRPr>
            </a:lvl1pPr>
            <a:lvl2pPr marL="457200" algn="l" rtl="0" fontAlgn="base">
              <a:spcBef>
                <a:spcPct val="0"/>
              </a:spcBef>
              <a:spcAft>
                <a:spcPct val="0"/>
              </a:spcAft>
              <a:defRPr kern="1200">
                <a:solidFill>
                  <a:schemeClr val="dk1"/>
                </a:solidFill>
                <a:latin typeface="+mn-lt"/>
                <a:ea typeface="+mn-ea"/>
                <a:cs typeface="+mn-cs"/>
              </a:defRPr>
            </a:lvl2pPr>
            <a:lvl3pPr marL="914400" algn="l" rtl="0" fontAlgn="base">
              <a:spcBef>
                <a:spcPct val="0"/>
              </a:spcBef>
              <a:spcAft>
                <a:spcPct val="0"/>
              </a:spcAft>
              <a:defRPr kern="1200">
                <a:solidFill>
                  <a:schemeClr val="dk1"/>
                </a:solidFill>
                <a:latin typeface="+mn-lt"/>
                <a:ea typeface="+mn-ea"/>
                <a:cs typeface="+mn-cs"/>
              </a:defRPr>
            </a:lvl3pPr>
            <a:lvl4pPr marL="1371600" algn="l" rtl="0" fontAlgn="base">
              <a:spcBef>
                <a:spcPct val="0"/>
              </a:spcBef>
              <a:spcAft>
                <a:spcPct val="0"/>
              </a:spcAft>
              <a:defRPr kern="1200">
                <a:solidFill>
                  <a:schemeClr val="dk1"/>
                </a:solidFill>
                <a:latin typeface="+mn-lt"/>
                <a:ea typeface="+mn-ea"/>
                <a:cs typeface="+mn-cs"/>
              </a:defRPr>
            </a:lvl4pPr>
            <a:lvl5pPr marL="1828800" algn="l" rtl="0" fontAlgn="base">
              <a:spcBef>
                <a:spcPct val="0"/>
              </a:spcBef>
              <a:spcAft>
                <a:spcPct val="0"/>
              </a:spcAft>
              <a:defRPr kern="1200">
                <a:solidFill>
                  <a:schemeClr val="dk1"/>
                </a:solidFill>
                <a:latin typeface="+mn-lt"/>
                <a:ea typeface="+mn-ea"/>
                <a:cs typeface="+mn-cs"/>
              </a:defRPr>
            </a:lvl5pPr>
            <a:lvl6pPr marL="2286000" algn="l" defTabSz="914400" rtl="0" eaLnBrk="1" latinLnBrk="0" hangingPunct="1">
              <a:defRPr kern="1200">
                <a:solidFill>
                  <a:schemeClr val="dk1"/>
                </a:solidFill>
                <a:latin typeface="+mn-lt"/>
                <a:ea typeface="+mn-ea"/>
                <a:cs typeface="+mn-cs"/>
              </a:defRPr>
            </a:lvl6pPr>
            <a:lvl7pPr marL="2743200" algn="l" defTabSz="914400" rtl="0" eaLnBrk="1" latinLnBrk="0" hangingPunct="1">
              <a:defRPr kern="1200">
                <a:solidFill>
                  <a:schemeClr val="dk1"/>
                </a:solidFill>
                <a:latin typeface="+mn-lt"/>
                <a:ea typeface="+mn-ea"/>
                <a:cs typeface="+mn-cs"/>
              </a:defRPr>
            </a:lvl7pPr>
            <a:lvl8pPr marL="3200400" algn="l" defTabSz="914400" rtl="0" eaLnBrk="1" latinLnBrk="0" hangingPunct="1">
              <a:defRPr kern="1200">
                <a:solidFill>
                  <a:schemeClr val="dk1"/>
                </a:solidFill>
                <a:latin typeface="+mn-lt"/>
                <a:ea typeface="+mn-ea"/>
                <a:cs typeface="+mn-cs"/>
              </a:defRPr>
            </a:lvl8pPr>
            <a:lvl9pPr marL="3657600" algn="l" defTabSz="914400" rtl="0" eaLnBrk="1" latinLnBrk="0" hangingPunct="1">
              <a:defRPr kern="1200">
                <a:solidFill>
                  <a:schemeClr val="dk1"/>
                </a:solidFill>
                <a:latin typeface="+mn-lt"/>
                <a:ea typeface="+mn-ea"/>
                <a:cs typeface="+mn-cs"/>
              </a:defRPr>
            </a:lvl9pPr>
          </a:lstStyle>
          <a:p>
            <a:pPr algn="ctr" fontAlgn="auto">
              <a:spcBef>
                <a:spcPts val="0"/>
              </a:spcBef>
              <a:spcAft>
                <a:spcPts val="0"/>
              </a:spcAft>
              <a:defRPr/>
            </a:pPr>
            <a:r>
              <a:rPr lang="en-US" dirty="0"/>
              <a:t>www.minfin.ru</a:t>
            </a:r>
            <a:endParaRPr lang="ru-RU" dirty="0"/>
          </a:p>
        </p:txBody>
      </p:sp>
      <p:sp>
        <p:nvSpPr>
          <p:cNvPr id="11" name="Rounded Rectangle 12"/>
          <p:cNvSpPr/>
          <p:nvPr/>
        </p:nvSpPr>
        <p:spPr>
          <a:xfrm>
            <a:off x="340663" y="3681485"/>
            <a:ext cx="3714750" cy="785812"/>
          </a:xfrm>
          <a:prstGeom prst="roundRect">
            <a:avLst/>
          </a:prstGeom>
        </p:spPr>
        <p:style>
          <a:lnRef idx="1">
            <a:schemeClr val="accent6"/>
          </a:lnRef>
          <a:fillRef idx="2">
            <a:schemeClr val="accent6"/>
          </a:fillRef>
          <a:effectRef idx="1">
            <a:schemeClr val="accent6"/>
          </a:effectRef>
          <a:fontRef idx="minor">
            <a:schemeClr val="dk1"/>
          </a:fontRef>
        </p:style>
        <p:txBody>
          <a:bodyPr anchor="ctr"/>
          <a:lstStyle>
            <a:defPPr>
              <a:defRPr lang="ru-RU"/>
            </a:defPPr>
            <a:lvl1pPr algn="l" rtl="0" fontAlgn="base">
              <a:spcBef>
                <a:spcPct val="0"/>
              </a:spcBef>
              <a:spcAft>
                <a:spcPct val="0"/>
              </a:spcAft>
              <a:defRPr kern="1200">
                <a:solidFill>
                  <a:schemeClr val="dk1"/>
                </a:solidFill>
                <a:latin typeface="+mn-lt"/>
                <a:ea typeface="+mn-ea"/>
                <a:cs typeface="+mn-cs"/>
              </a:defRPr>
            </a:lvl1pPr>
            <a:lvl2pPr marL="457200" algn="l" rtl="0" fontAlgn="base">
              <a:spcBef>
                <a:spcPct val="0"/>
              </a:spcBef>
              <a:spcAft>
                <a:spcPct val="0"/>
              </a:spcAft>
              <a:defRPr kern="1200">
                <a:solidFill>
                  <a:schemeClr val="dk1"/>
                </a:solidFill>
                <a:latin typeface="+mn-lt"/>
                <a:ea typeface="+mn-ea"/>
                <a:cs typeface="+mn-cs"/>
              </a:defRPr>
            </a:lvl2pPr>
            <a:lvl3pPr marL="914400" algn="l" rtl="0" fontAlgn="base">
              <a:spcBef>
                <a:spcPct val="0"/>
              </a:spcBef>
              <a:spcAft>
                <a:spcPct val="0"/>
              </a:spcAft>
              <a:defRPr kern="1200">
                <a:solidFill>
                  <a:schemeClr val="dk1"/>
                </a:solidFill>
                <a:latin typeface="+mn-lt"/>
                <a:ea typeface="+mn-ea"/>
                <a:cs typeface="+mn-cs"/>
              </a:defRPr>
            </a:lvl3pPr>
            <a:lvl4pPr marL="1371600" algn="l" rtl="0" fontAlgn="base">
              <a:spcBef>
                <a:spcPct val="0"/>
              </a:spcBef>
              <a:spcAft>
                <a:spcPct val="0"/>
              </a:spcAft>
              <a:defRPr kern="1200">
                <a:solidFill>
                  <a:schemeClr val="dk1"/>
                </a:solidFill>
                <a:latin typeface="+mn-lt"/>
                <a:ea typeface="+mn-ea"/>
                <a:cs typeface="+mn-cs"/>
              </a:defRPr>
            </a:lvl4pPr>
            <a:lvl5pPr marL="1828800" algn="l" rtl="0" fontAlgn="base">
              <a:spcBef>
                <a:spcPct val="0"/>
              </a:spcBef>
              <a:spcAft>
                <a:spcPct val="0"/>
              </a:spcAft>
              <a:defRPr kern="1200">
                <a:solidFill>
                  <a:schemeClr val="dk1"/>
                </a:solidFill>
                <a:latin typeface="+mn-lt"/>
                <a:ea typeface="+mn-ea"/>
                <a:cs typeface="+mn-cs"/>
              </a:defRPr>
            </a:lvl5pPr>
            <a:lvl6pPr marL="2286000" algn="l" defTabSz="914400" rtl="0" eaLnBrk="1" latinLnBrk="0" hangingPunct="1">
              <a:defRPr kern="1200">
                <a:solidFill>
                  <a:schemeClr val="dk1"/>
                </a:solidFill>
                <a:latin typeface="+mn-lt"/>
                <a:ea typeface="+mn-ea"/>
                <a:cs typeface="+mn-cs"/>
              </a:defRPr>
            </a:lvl6pPr>
            <a:lvl7pPr marL="2743200" algn="l" defTabSz="914400" rtl="0" eaLnBrk="1" latinLnBrk="0" hangingPunct="1">
              <a:defRPr kern="1200">
                <a:solidFill>
                  <a:schemeClr val="dk1"/>
                </a:solidFill>
                <a:latin typeface="+mn-lt"/>
                <a:ea typeface="+mn-ea"/>
                <a:cs typeface="+mn-cs"/>
              </a:defRPr>
            </a:lvl7pPr>
            <a:lvl8pPr marL="3200400" algn="l" defTabSz="914400" rtl="0" eaLnBrk="1" latinLnBrk="0" hangingPunct="1">
              <a:defRPr kern="1200">
                <a:solidFill>
                  <a:schemeClr val="dk1"/>
                </a:solidFill>
                <a:latin typeface="+mn-lt"/>
                <a:ea typeface="+mn-ea"/>
                <a:cs typeface="+mn-cs"/>
              </a:defRPr>
            </a:lvl8pPr>
            <a:lvl9pPr marL="3657600" algn="l" defTabSz="914400" rtl="0" eaLnBrk="1" latinLnBrk="0" hangingPunct="1">
              <a:defRPr kern="1200">
                <a:solidFill>
                  <a:schemeClr val="dk1"/>
                </a:solidFill>
                <a:latin typeface="+mn-lt"/>
                <a:ea typeface="+mn-ea"/>
                <a:cs typeface="+mn-cs"/>
              </a:defRPr>
            </a:lvl9pPr>
          </a:lstStyle>
          <a:p>
            <a:pPr algn="ctr" fontAlgn="auto">
              <a:spcBef>
                <a:spcPts val="0"/>
              </a:spcBef>
              <a:spcAft>
                <a:spcPts val="0"/>
              </a:spcAft>
              <a:defRPr/>
            </a:pPr>
            <a:r>
              <a:rPr lang="en-US" dirty="0"/>
              <a:t>www.roskazna.ru</a:t>
            </a:r>
            <a:endParaRPr lang="ru-RU" dirty="0"/>
          </a:p>
        </p:txBody>
      </p:sp>
      <p:sp>
        <p:nvSpPr>
          <p:cNvPr id="12" name="Rounded Rectangle 13"/>
          <p:cNvSpPr/>
          <p:nvPr/>
        </p:nvSpPr>
        <p:spPr>
          <a:xfrm>
            <a:off x="4198288" y="3681485"/>
            <a:ext cx="4786312" cy="785812"/>
          </a:xfrm>
          <a:prstGeom prst="roundRect">
            <a:avLst/>
          </a:prstGeom>
        </p:spPr>
        <p:style>
          <a:lnRef idx="1">
            <a:schemeClr val="accent3"/>
          </a:lnRef>
          <a:fillRef idx="2">
            <a:schemeClr val="accent3"/>
          </a:fillRef>
          <a:effectRef idx="1">
            <a:schemeClr val="accent3"/>
          </a:effectRef>
          <a:fontRef idx="minor">
            <a:schemeClr val="dk1"/>
          </a:fontRef>
        </p:style>
        <p:txBody>
          <a:bodyPr anchor="ctr"/>
          <a:lstStyle>
            <a:defPPr>
              <a:defRPr lang="ru-RU"/>
            </a:defPPr>
            <a:lvl1pPr algn="l" rtl="0" fontAlgn="base">
              <a:spcBef>
                <a:spcPct val="0"/>
              </a:spcBef>
              <a:spcAft>
                <a:spcPct val="0"/>
              </a:spcAft>
              <a:defRPr kern="1200">
                <a:solidFill>
                  <a:schemeClr val="dk1"/>
                </a:solidFill>
                <a:latin typeface="+mn-lt"/>
                <a:ea typeface="+mn-ea"/>
                <a:cs typeface="+mn-cs"/>
              </a:defRPr>
            </a:lvl1pPr>
            <a:lvl2pPr marL="457200" algn="l" rtl="0" fontAlgn="base">
              <a:spcBef>
                <a:spcPct val="0"/>
              </a:spcBef>
              <a:spcAft>
                <a:spcPct val="0"/>
              </a:spcAft>
              <a:defRPr kern="1200">
                <a:solidFill>
                  <a:schemeClr val="dk1"/>
                </a:solidFill>
                <a:latin typeface="+mn-lt"/>
                <a:ea typeface="+mn-ea"/>
                <a:cs typeface="+mn-cs"/>
              </a:defRPr>
            </a:lvl2pPr>
            <a:lvl3pPr marL="914400" algn="l" rtl="0" fontAlgn="base">
              <a:spcBef>
                <a:spcPct val="0"/>
              </a:spcBef>
              <a:spcAft>
                <a:spcPct val="0"/>
              </a:spcAft>
              <a:defRPr kern="1200">
                <a:solidFill>
                  <a:schemeClr val="dk1"/>
                </a:solidFill>
                <a:latin typeface="+mn-lt"/>
                <a:ea typeface="+mn-ea"/>
                <a:cs typeface="+mn-cs"/>
              </a:defRPr>
            </a:lvl3pPr>
            <a:lvl4pPr marL="1371600" algn="l" rtl="0" fontAlgn="base">
              <a:spcBef>
                <a:spcPct val="0"/>
              </a:spcBef>
              <a:spcAft>
                <a:spcPct val="0"/>
              </a:spcAft>
              <a:defRPr kern="1200">
                <a:solidFill>
                  <a:schemeClr val="dk1"/>
                </a:solidFill>
                <a:latin typeface="+mn-lt"/>
                <a:ea typeface="+mn-ea"/>
                <a:cs typeface="+mn-cs"/>
              </a:defRPr>
            </a:lvl4pPr>
            <a:lvl5pPr marL="1828800" algn="l" rtl="0" fontAlgn="base">
              <a:spcBef>
                <a:spcPct val="0"/>
              </a:spcBef>
              <a:spcAft>
                <a:spcPct val="0"/>
              </a:spcAft>
              <a:defRPr kern="1200">
                <a:solidFill>
                  <a:schemeClr val="dk1"/>
                </a:solidFill>
                <a:latin typeface="+mn-lt"/>
                <a:ea typeface="+mn-ea"/>
                <a:cs typeface="+mn-cs"/>
              </a:defRPr>
            </a:lvl5pPr>
            <a:lvl6pPr marL="2286000" algn="l" defTabSz="914400" rtl="0" eaLnBrk="1" latinLnBrk="0" hangingPunct="1">
              <a:defRPr kern="1200">
                <a:solidFill>
                  <a:schemeClr val="dk1"/>
                </a:solidFill>
                <a:latin typeface="+mn-lt"/>
                <a:ea typeface="+mn-ea"/>
                <a:cs typeface="+mn-cs"/>
              </a:defRPr>
            </a:lvl6pPr>
            <a:lvl7pPr marL="2743200" algn="l" defTabSz="914400" rtl="0" eaLnBrk="1" latinLnBrk="0" hangingPunct="1">
              <a:defRPr kern="1200">
                <a:solidFill>
                  <a:schemeClr val="dk1"/>
                </a:solidFill>
                <a:latin typeface="+mn-lt"/>
                <a:ea typeface="+mn-ea"/>
                <a:cs typeface="+mn-cs"/>
              </a:defRPr>
            </a:lvl7pPr>
            <a:lvl8pPr marL="3200400" algn="l" defTabSz="914400" rtl="0" eaLnBrk="1" latinLnBrk="0" hangingPunct="1">
              <a:defRPr kern="1200">
                <a:solidFill>
                  <a:schemeClr val="dk1"/>
                </a:solidFill>
                <a:latin typeface="+mn-lt"/>
                <a:ea typeface="+mn-ea"/>
                <a:cs typeface="+mn-cs"/>
              </a:defRPr>
            </a:lvl8pPr>
            <a:lvl9pPr marL="3657600" algn="l" defTabSz="914400" rtl="0" eaLnBrk="1" latinLnBrk="0" hangingPunct="1">
              <a:defRPr kern="1200">
                <a:solidFill>
                  <a:schemeClr val="dk1"/>
                </a:solidFill>
                <a:latin typeface="+mn-lt"/>
                <a:ea typeface="+mn-ea"/>
                <a:cs typeface="+mn-cs"/>
              </a:defRPr>
            </a:lvl9pPr>
          </a:lstStyle>
          <a:p>
            <a:pPr algn="ctr" fontAlgn="auto">
              <a:spcBef>
                <a:spcPts val="0"/>
              </a:spcBef>
              <a:spcAft>
                <a:spcPts val="0"/>
              </a:spcAft>
              <a:defRPr/>
            </a:pPr>
            <a:r>
              <a:rPr lang="ru-RU" sz="1200" dirty="0"/>
              <a:t>Об исполнении федерального бюджета, кассовом обслуживании исполнения бюджетов бюджетной системы Российской Федерации, предварительном и текущем контроле за ведением  операций со средствами федерального бюджета.</a:t>
            </a:r>
          </a:p>
        </p:txBody>
      </p:sp>
      <p:sp>
        <p:nvSpPr>
          <p:cNvPr id="13" name="Rounded Rectangle 14"/>
          <p:cNvSpPr/>
          <p:nvPr/>
        </p:nvSpPr>
        <p:spPr>
          <a:xfrm>
            <a:off x="340663" y="4538735"/>
            <a:ext cx="3714750" cy="714375"/>
          </a:xfrm>
          <a:prstGeom prst="roundRect">
            <a:avLst/>
          </a:prstGeom>
        </p:spPr>
        <p:style>
          <a:lnRef idx="1">
            <a:schemeClr val="accent6"/>
          </a:lnRef>
          <a:fillRef idx="2">
            <a:schemeClr val="accent6"/>
          </a:fillRef>
          <a:effectRef idx="1">
            <a:schemeClr val="accent6"/>
          </a:effectRef>
          <a:fontRef idx="minor">
            <a:schemeClr val="dk1"/>
          </a:fontRef>
        </p:style>
        <p:txBody>
          <a:bodyPr anchor="ctr"/>
          <a:lstStyle>
            <a:defPPr>
              <a:defRPr lang="ru-RU"/>
            </a:defPPr>
            <a:lvl1pPr algn="l" rtl="0" fontAlgn="base">
              <a:spcBef>
                <a:spcPct val="0"/>
              </a:spcBef>
              <a:spcAft>
                <a:spcPct val="0"/>
              </a:spcAft>
              <a:defRPr kern="1200">
                <a:solidFill>
                  <a:schemeClr val="dk1"/>
                </a:solidFill>
                <a:latin typeface="+mn-lt"/>
                <a:ea typeface="+mn-ea"/>
                <a:cs typeface="+mn-cs"/>
              </a:defRPr>
            </a:lvl1pPr>
            <a:lvl2pPr marL="457200" algn="l" rtl="0" fontAlgn="base">
              <a:spcBef>
                <a:spcPct val="0"/>
              </a:spcBef>
              <a:spcAft>
                <a:spcPct val="0"/>
              </a:spcAft>
              <a:defRPr kern="1200">
                <a:solidFill>
                  <a:schemeClr val="dk1"/>
                </a:solidFill>
                <a:latin typeface="+mn-lt"/>
                <a:ea typeface="+mn-ea"/>
                <a:cs typeface="+mn-cs"/>
              </a:defRPr>
            </a:lvl2pPr>
            <a:lvl3pPr marL="914400" algn="l" rtl="0" fontAlgn="base">
              <a:spcBef>
                <a:spcPct val="0"/>
              </a:spcBef>
              <a:spcAft>
                <a:spcPct val="0"/>
              </a:spcAft>
              <a:defRPr kern="1200">
                <a:solidFill>
                  <a:schemeClr val="dk1"/>
                </a:solidFill>
                <a:latin typeface="+mn-lt"/>
                <a:ea typeface="+mn-ea"/>
                <a:cs typeface="+mn-cs"/>
              </a:defRPr>
            </a:lvl3pPr>
            <a:lvl4pPr marL="1371600" algn="l" rtl="0" fontAlgn="base">
              <a:spcBef>
                <a:spcPct val="0"/>
              </a:spcBef>
              <a:spcAft>
                <a:spcPct val="0"/>
              </a:spcAft>
              <a:defRPr kern="1200">
                <a:solidFill>
                  <a:schemeClr val="dk1"/>
                </a:solidFill>
                <a:latin typeface="+mn-lt"/>
                <a:ea typeface="+mn-ea"/>
                <a:cs typeface="+mn-cs"/>
              </a:defRPr>
            </a:lvl4pPr>
            <a:lvl5pPr marL="1828800" algn="l" rtl="0" fontAlgn="base">
              <a:spcBef>
                <a:spcPct val="0"/>
              </a:spcBef>
              <a:spcAft>
                <a:spcPct val="0"/>
              </a:spcAft>
              <a:defRPr kern="1200">
                <a:solidFill>
                  <a:schemeClr val="dk1"/>
                </a:solidFill>
                <a:latin typeface="+mn-lt"/>
                <a:ea typeface="+mn-ea"/>
                <a:cs typeface="+mn-cs"/>
              </a:defRPr>
            </a:lvl5pPr>
            <a:lvl6pPr marL="2286000" algn="l" defTabSz="914400" rtl="0" eaLnBrk="1" latinLnBrk="0" hangingPunct="1">
              <a:defRPr kern="1200">
                <a:solidFill>
                  <a:schemeClr val="dk1"/>
                </a:solidFill>
                <a:latin typeface="+mn-lt"/>
                <a:ea typeface="+mn-ea"/>
                <a:cs typeface="+mn-cs"/>
              </a:defRPr>
            </a:lvl6pPr>
            <a:lvl7pPr marL="2743200" algn="l" defTabSz="914400" rtl="0" eaLnBrk="1" latinLnBrk="0" hangingPunct="1">
              <a:defRPr kern="1200">
                <a:solidFill>
                  <a:schemeClr val="dk1"/>
                </a:solidFill>
                <a:latin typeface="+mn-lt"/>
                <a:ea typeface="+mn-ea"/>
                <a:cs typeface="+mn-cs"/>
              </a:defRPr>
            </a:lvl7pPr>
            <a:lvl8pPr marL="3200400" algn="l" defTabSz="914400" rtl="0" eaLnBrk="1" latinLnBrk="0" hangingPunct="1">
              <a:defRPr kern="1200">
                <a:solidFill>
                  <a:schemeClr val="dk1"/>
                </a:solidFill>
                <a:latin typeface="+mn-lt"/>
                <a:ea typeface="+mn-ea"/>
                <a:cs typeface="+mn-cs"/>
              </a:defRPr>
            </a:lvl8pPr>
            <a:lvl9pPr marL="3657600" algn="l" defTabSz="914400" rtl="0" eaLnBrk="1" latinLnBrk="0" hangingPunct="1">
              <a:defRPr kern="1200">
                <a:solidFill>
                  <a:schemeClr val="dk1"/>
                </a:solidFill>
                <a:latin typeface="+mn-lt"/>
                <a:ea typeface="+mn-ea"/>
                <a:cs typeface="+mn-cs"/>
              </a:defRPr>
            </a:lvl9pPr>
          </a:lstStyle>
          <a:p>
            <a:pPr algn="ctr" fontAlgn="auto">
              <a:spcBef>
                <a:spcPts val="0"/>
              </a:spcBef>
              <a:spcAft>
                <a:spcPts val="0"/>
              </a:spcAft>
              <a:defRPr/>
            </a:pPr>
            <a:r>
              <a:rPr lang="en-US" dirty="0"/>
              <a:t>budget.gov.ru</a:t>
            </a:r>
            <a:endParaRPr lang="ru-RU" dirty="0"/>
          </a:p>
        </p:txBody>
      </p:sp>
      <p:sp>
        <p:nvSpPr>
          <p:cNvPr id="14" name="Rounded Rectangle 15"/>
          <p:cNvSpPr/>
          <p:nvPr/>
        </p:nvSpPr>
        <p:spPr>
          <a:xfrm>
            <a:off x="4198288" y="4538735"/>
            <a:ext cx="4786312" cy="714375"/>
          </a:xfrm>
          <a:prstGeom prst="roundRect">
            <a:avLst/>
          </a:prstGeom>
        </p:spPr>
        <p:style>
          <a:lnRef idx="1">
            <a:schemeClr val="accent3"/>
          </a:lnRef>
          <a:fillRef idx="2">
            <a:schemeClr val="accent3"/>
          </a:fillRef>
          <a:effectRef idx="1">
            <a:schemeClr val="accent3"/>
          </a:effectRef>
          <a:fontRef idx="minor">
            <a:schemeClr val="dk1"/>
          </a:fontRef>
        </p:style>
        <p:txBody>
          <a:bodyPr anchor="ctr"/>
          <a:lstStyle>
            <a:defPPr>
              <a:defRPr lang="ru-RU"/>
            </a:defPPr>
            <a:lvl1pPr algn="l" rtl="0" fontAlgn="base">
              <a:spcBef>
                <a:spcPct val="0"/>
              </a:spcBef>
              <a:spcAft>
                <a:spcPct val="0"/>
              </a:spcAft>
              <a:defRPr kern="1200">
                <a:solidFill>
                  <a:schemeClr val="dk1"/>
                </a:solidFill>
                <a:latin typeface="+mn-lt"/>
                <a:ea typeface="+mn-ea"/>
                <a:cs typeface="+mn-cs"/>
              </a:defRPr>
            </a:lvl1pPr>
            <a:lvl2pPr marL="457200" algn="l" rtl="0" fontAlgn="base">
              <a:spcBef>
                <a:spcPct val="0"/>
              </a:spcBef>
              <a:spcAft>
                <a:spcPct val="0"/>
              </a:spcAft>
              <a:defRPr kern="1200">
                <a:solidFill>
                  <a:schemeClr val="dk1"/>
                </a:solidFill>
                <a:latin typeface="+mn-lt"/>
                <a:ea typeface="+mn-ea"/>
                <a:cs typeface="+mn-cs"/>
              </a:defRPr>
            </a:lvl2pPr>
            <a:lvl3pPr marL="914400" algn="l" rtl="0" fontAlgn="base">
              <a:spcBef>
                <a:spcPct val="0"/>
              </a:spcBef>
              <a:spcAft>
                <a:spcPct val="0"/>
              </a:spcAft>
              <a:defRPr kern="1200">
                <a:solidFill>
                  <a:schemeClr val="dk1"/>
                </a:solidFill>
                <a:latin typeface="+mn-lt"/>
                <a:ea typeface="+mn-ea"/>
                <a:cs typeface="+mn-cs"/>
              </a:defRPr>
            </a:lvl3pPr>
            <a:lvl4pPr marL="1371600" algn="l" rtl="0" fontAlgn="base">
              <a:spcBef>
                <a:spcPct val="0"/>
              </a:spcBef>
              <a:spcAft>
                <a:spcPct val="0"/>
              </a:spcAft>
              <a:defRPr kern="1200">
                <a:solidFill>
                  <a:schemeClr val="dk1"/>
                </a:solidFill>
                <a:latin typeface="+mn-lt"/>
                <a:ea typeface="+mn-ea"/>
                <a:cs typeface="+mn-cs"/>
              </a:defRPr>
            </a:lvl4pPr>
            <a:lvl5pPr marL="1828800" algn="l" rtl="0" fontAlgn="base">
              <a:spcBef>
                <a:spcPct val="0"/>
              </a:spcBef>
              <a:spcAft>
                <a:spcPct val="0"/>
              </a:spcAft>
              <a:defRPr kern="1200">
                <a:solidFill>
                  <a:schemeClr val="dk1"/>
                </a:solidFill>
                <a:latin typeface="+mn-lt"/>
                <a:ea typeface="+mn-ea"/>
                <a:cs typeface="+mn-cs"/>
              </a:defRPr>
            </a:lvl5pPr>
            <a:lvl6pPr marL="2286000" algn="l" defTabSz="914400" rtl="0" eaLnBrk="1" latinLnBrk="0" hangingPunct="1">
              <a:defRPr kern="1200">
                <a:solidFill>
                  <a:schemeClr val="dk1"/>
                </a:solidFill>
                <a:latin typeface="+mn-lt"/>
                <a:ea typeface="+mn-ea"/>
                <a:cs typeface="+mn-cs"/>
              </a:defRPr>
            </a:lvl6pPr>
            <a:lvl7pPr marL="2743200" algn="l" defTabSz="914400" rtl="0" eaLnBrk="1" latinLnBrk="0" hangingPunct="1">
              <a:defRPr kern="1200">
                <a:solidFill>
                  <a:schemeClr val="dk1"/>
                </a:solidFill>
                <a:latin typeface="+mn-lt"/>
                <a:ea typeface="+mn-ea"/>
                <a:cs typeface="+mn-cs"/>
              </a:defRPr>
            </a:lvl7pPr>
            <a:lvl8pPr marL="3200400" algn="l" defTabSz="914400" rtl="0" eaLnBrk="1" latinLnBrk="0" hangingPunct="1">
              <a:defRPr kern="1200">
                <a:solidFill>
                  <a:schemeClr val="dk1"/>
                </a:solidFill>
                <a:latin typeface="+mn-lt"/>
                <a:ea typeface="+mn-ea"/>
                <a:cs typeface="+mn-cs"/>
              </a:defRPr>
            </a:lvl8pPr>
            <a:lvl9pPr marL="3657600" algn="l" defTabSz="914400" rtl="0" eaLnBrk="1" latinLnBrk="0" hangingPunct="1">
              <a:defRPr kern="1200">
                <a:solidFill>
                  <a:schemeClr val="dk1"/>
                </a:solidFill>
                <a:latin typeface="+mn-lt"/>
                <a:ea typeface="+mn-ea"/>
                <a:cs typeface="+mn-cs"/>
              </a:defRPr>
            </a:lvl9pPr>
          </a:lstStyle>
          <a:p>
            <a:pPr algn="ctr" fontAlgn="auto">
              <a:spcBef>
                <a:spcPts val="0"/>
              </a:spcBef>
              <a:spcAft>
                <a:spcPts val="0"/>
              </a:spcAft>
              <a:defRPr/>
            </a:pPr>
            <a:r>
              <a:rPr lang="ru-RU" sz="1200" dirty="0"/>
              <a:t>О бюджетах и бюджетном процессе Российской Федерации (включая бюджеты субъектов Российской Федерации и бюджеты муниципальных образований).</a:t>
            </a:r>
          </a:p>
        </p:txBody>
      </p:sp>
      <p:sp>
        <p:nvSpPr>
          <p:cNvPr id="15" name="Rounded Rectangle 16"/>
          <p:cNvSpPr/>
          <p:nvPr/>
        </p:nvSpPr>
        <p:spPr>
          <a:xfrm>
            <a:off x="4198288" y="5324547"/>
            <a:ext cx="4786312" cy="642938"/>
          </a:xfrm>
          <a:prstGeom prst="roundRect">
            <a:avLst/>
          </a:prstGeom>
        </p:spPr>
        <p:style>
          <a:lnRef idx="1">
            <a:schemeClr val="accent3"/>
          </a:lnRef>
          <a:fillRef idx="2">
            <a:schemeClr val="accent3"/>
          </a:fillRef>
          <a:effectRef idx="1">
            <a:schemeClr val="accent3"/>
          </a:effectRef>
          <a:fontRef idx="minor">
            <a:schemeClr val="dk1"/>
          </a:fontRef>
        </p:style>
        <p:txBody>
          <a:bodyPr anchor="ctr"/>
          <a:lstStyle>
            <a:defPPr>
              <a:defRPr lang="ru-RU"/>
            </a:defPPr>
            <a:lvl1pPr algn="l" rtl="0" fontAlgn="base">
              <a:spcBef>
                <a:spcPct val="0"/>
              </a:spcBef>
              <a:spcAft>
                <a:spcPct val="0"/>
              </a:spcAft>
              <a:defRPr kern="1200">
                <a:solidFill>
                  <a:schemeClr val="dk1"/>
                </a:solidFill>
                <a:latin typeface="+mn-lt"/>
                <a:ea typeface="+mn-ea"/>
                <a:cs typeface="+mn-cs"/>
              </a:defRPr>
            </a:lvl1pPr>
            <a:lvl2pPr marL="457200" algn="l" rtl="0" fontAlgn="base">
              <a:spcBef>
                <a:spcPct val="0"/>
              </a:spcBef>
              <a:spcAft>
                <a:spcPct val="0"/>
              </a:spcAft>
              <a:defRPr kern="1200">
                <a:solidFill>
                  <a:schemeClr val="dk1"/>
                </a:solidFill>
                <a:latin typeface="+mn-lt"/>
                <a:ea typeface="+mn-ea"/>
                <a:cs typeface="+mn-cs"/>
              </a:defRPr>
            </a:lvl2pPr>
            <a:lvl3pPr marL="914400" algn="l" rtl="0" fontAlgn="base">
              <a:spcBef>
                <a:spcPct val="0"/>
              </a:spcBef>
              <a:spcAft>
                <a:spcPct val="0"/>
              </a:spcAft>
              <a:defRPr kern="1200">
                <a:solidFill>
                  <a:schemeClr val="dk1"/>
                </a:solidFill>
                <a:latin typeface="+mn-lt"/>
                <a:ea typeface="+mn-ea"/>
                <a:cs typeface="+mn-cs"/>
              </a:defRPr>
            </a:lvl3pPr>
            <a:lvl4pPr marL="1371600" algn="l" rtl="0" fontAlgn="base">
              <a:spcBef>
                <a:spcPct val="0"/>
              </a:spcBef>
              <a:spcAft>
                <a:spcPct val="0"/>
              </a:spcAft>
              <a:defRPr kern="1200">
                <a:solidFill>
                  <a:schemeClr val="dk1"/>
                </a:solidFill>
                <a:latin typeface="+mn-lt"/>
                <a:ea typeface="+mn-ea"/>
                <a:cs typeface="+mn-cs"/>
              </a:defRPr>
            </a:lvl4pPr>
            <a:lvl5pPr marL="1828800" algn="l" rtl="0" fontAlgn="base">
              <a:spcBef>
                <a:spcPct val="0"/>
              </a:spcBef>
              <a:spcAft>
                <a:spcPct val="0"/>
              </a:spcAft>
              <a:defRPr kern="1200">
                <a:solidFill>
                  <a:schemeClr val="dk1"/>
                </a:solidFill>
                <a:latin typeface="+mn-lt"/>
                <a:ea typeface="+mn-ea"/>
                <a:cs typeface="+mn-cs"/>
              </a:defRPr>
            </a:lvl5pPr>
            <a:lvl6pPr marL="2286000" algn="l" defTabSz="914400" rtl="0" eaLnBrk="1" latinLnBrk="0" hangingPunct="1">
              <a:defRPr kern="1200">
                <a:solidFill>
                  <a:schemeClr val="dk1"/>
                </a:solidFill>
                <a:latin typeface="+mn-lt"/>
                <a:ea typeface="+mn-ea"/>
                <a:cs typeface="+mn-cs"/>
              </a:defRPr>
            </a:lvl6pPr>
            <a:lvl7pPr marL="2743200" algn="l" defTabSz="914400" rtl="0" eaLnBrk="1" latinLnBrk="0" hangingPunct="1">
              <a:defRPr kern="1200">
                <a:solidFill>
                  <a:schemeClr val="dk1"/>
                </a:solidFill>
                <a:latin typeface="+mn-lt"/>
                <a:ea typeface="+mn-ea"/>
                <a:cs typeface="+mn-cs"/>
              </a:defRPr>
            </a:lvl7pPr>
            <a:lvl8pPr marL="3200400" algn="l" defTabSz="914400" rtl="0" eaLnBrk="1" latinLnBrk="0" hangingPunct="1">
              <a:defRPr kern="1200">
                <a:solidFill>
                  <a:schemeClr val="dk1"/>
                </a:solidFill>
                <a:latin typeface="+mn-lt"/>
                <a:ea typeface="+mn-ea"/>
                <a:cs typeface="+mn-cs"/>
              </a:defRPr>
            </a:lvl8pPr>
            <a:lvl9pPr marL="3657600" algn="l" defTabSz="914400" rtl="0" eaLnBrk="1" latinLnBrk="0" hangingPunct="1">
              <a:defRPr kern="1200">
                <a:solidFill>
                  <a:schemeClr val="dk1"/>
                </a:solidFill>
                <a:latin typeface="+mn-lt"/>
                <a:ea typeface="+mn-ea"/>
                <a:cs typeface="+mn-cs"/>
              </a:defRPr>
            </a:lvl9pPr>
          </a:lstStyle>
          <a:p>
            <a:pPr algn="ctr" fontAlgn="auto">
              <a:spcBef>
                <a:spcPts val="0"/>
              </a:spcBef>
              <a:spcAft>
                <a:spcPts val="0"/>
              </a:spcAft>
              <a:defRPr/>
            </a:pPr>
            <a:r>
              <a:rPr lang="ru-RU" sz="1200" dirty="0"/>
              <a:t>О прогнозах социально-экономического развития Российской  Федерации и отдельных секторов экономики.</a:t>
            </a:r>
          </a:p>
        </p:txBody>
      </p:sp>
      <p:sp>
        <p:nvSpPr>
          <p:cNvPr id="16" name="Rounded Rectangle 17"/>
          <p:cNvSpPr/>
          <p:nvPr/>
        </p:nvSpPr>
        <p:spPr>
          <a:xfrm>
            <a:off x="340663" y="5324547"/>
            <a:ext cx="3714750" cy="642938"/>
          </a:xfrm>
          <a:prstGeom prst="roundRect">
            <a:avLst/>
          </a:prstGeom>
        </p:spPr>
        <p:style>
          <a:lnRef idx="1">
            <a:schemeClr val="accent6"/>
          </a:lnRef>
          <a:fillRef idx="2">
            <a:schemeClr val="accent6"/>
          </a:fillRef>
          <a:effectRef idx="1">
            <a:schemeClr val="accent6"/>
          </a:effectRef>
          <a:fontRef idx="minor">
            <a:schemeClr val="dk1"/>
          </a:fontRef>
        </p:style>
        <p:txBody>
          <a:bodyPr anchor="ctr"/>
          <a:lstStyle>
            <a:defPPr>
              <a:defRPr lang="ru-RU"/>
            </a:defPPr>
            <a:lvl1pPr algn="l" rtl="0" fontAlgn="base">
              <a:spcBef>
                <a:spcPct val="0"/>
              </a:spcBef>
              <a:spcAft>
                <a:spcPct val="0"/>
              </a:spcAft>
              <a:defRPr kern="1200">
                <a:solidFill>
                  <a:schemeClr val="dk1"/>
                </a:solidFill>
                <a:latin typeface="+mn-lt"/>
                <a:ea typeface="+mn-ea"/>
                <a:cs typeface="+mn-cs"/>
              </a:defRPr>
            </a:lvl1pPr>
            <a:lvl2pPr marL="457200" algn="l" rtl="0" fontAlgn="base">
              <a:spcBef>
                <a:spcPct val="0"/>
              </a:spcBef>
              <a:spcAft>
                <a:spcPct val="0"/>
              </a:spcAft>
              <a:defRPr kern="1200">
                <a:solidFill>
                  <a:schemeClr val="dk1"/>
                </a:solidFill>
                <a:latin typeface="+mn-lt"/>
                <a:ea typeface="+mn-ea"/>
                <a:cs typeface="+mn-cs"/>
              </a:defRPr>
            </a:lvl2pPr>
            <a:lvl3pPr marL="914400" algn="l" rtl="0" fontAlgn="base">
              <a:spcBef>
                <a:spcPct val="0"/>
              </a:spcBef>
              <a:spcAft>
                <a:spcPct val="0"/>
              </a:spcAft>
              <a:defRPr kern="1200">
                <a:solidFill>
                  <a:schemeClr val="dk1"/>
                </a:solidFill>
                <a:latin typeface="+mn-lt"/>
                <a:ea typeface="+mn-ea"/>
                <a:cs typeface="+mn-cs"/>
              </a:defRPr>
            </a:lvl3pPr>
            <a:lvl4pPr marL="1371600" algn="l" rtl="0" fontAlgn="base">
              <a:spcBef>
                <a:spcPct val="0"/>
              </a:spcBef>
              <a:spcAft>
                <a:spcPct val="0"/>
              </a:spcAft>
              <a:defRPr kern="1200">
                <a:solidFill>
                  <a:schemeClr val="dk1"/>
                </a:solidFill>
                <a:latin typeface="+mn-lt"/>
                <a:ea typeface="+mn-ea"/>
                <a:cs typeface="+mn-cs"/>
              </a:defRPr>
            </a:lvl4pPr>
            <a:lvl5pPr marL="1828800" algn="l" rtl="0" fontAlgn="base">
              <a:spcBef>
                <a:spcPct val="0"/>
              </a:spcBef>
              <a:spcAft>
                <a:spcPct val="0"/>
              </a:spcAft>
              <a:defRPr kern="1200">
                <a:solidFill>
                  <a:schemeClr val="dk1"/>
                </a:solidFill>
                <a:latin typeface="+mn-lt"/>
                <a:ea typeface="+mn-ea"/>
                <a:cs typeface="+mn-cs"/>
              </a:defRPr>
            </a:lvl5pPr>
            <a:lvl6pPr marL="2286000" algn="l" defTabSz="914400" rtl="0" eaLnBrk="1" latinLnBrk="0" hangingPunct="1">
              <a:defRPr kern="1200">
                <a:solidFill>
                  <a:schemeClr val="dk1"/>
                </a:solidFill>
                <a:latin typeface="+mn-lt"/>
                <a:ea typeface="+mn-ea"/>
                <a:cs typeface="+mn-cs"/>
              </a:defRPr>
            </a:lvl6pPr>
            <a:lvl7pPr marL="2743200" algn="l" defTabSz="914400" rtl="0" eaLnBrk="1" latinLnBrk="0" hangingPunct="1">
              <a:defRPr kern="1200">
                <a:solidFill>
                  <a:schemeClr val="dk1"/>
                </a:solidFill>
                <a:latin typeface="+mn-lt"/>
                <a:ea typeface="+mn-ea"/>
                <a:cs typeface="+mn-cs"/>
              </a:defRPr>
            </a:lvl7pPr>
            <a:lvl8pPr marL="3200400" algn="l" defTabSz="914400" rtl="0" eaLnBrk="1" latinLnBrk="0" hangingPunct="1">
              <a:defRPr kern="1200">
                <a:solidFill>
                  <a:schemeClr val="dk1"/>
                </a:solidFill>
                <a:latin typeface="+mn-lt"/>
                <a:ea typeface="+mn-ea"/>
                <a:cs typeface="+mn-cs"/>
              </a:defRPr>
            </a:lvl8pPr>
            <a:lvl9pPr marL="3657600" algn="l" defTabSz="914400" rtl="0" eaLnBrk="1" latinLnBrk="0" hangingPunct="1">
              <a:defRPr kern="1200">
                <a:solidFill>
                  <a:schemeClr val="dk1"/>
                </a:solidFill>
                <a:latin typeface="+mn-lt"/>
                <a:ea typeface="+mn-ea"/>
                <a:cs typeface="+mn-cs"/>
              </a:defRPr>
            </a:lvl9pPr>
          </a:lstStyle>
          <a:p>
            <a:pPr algn="ctr" fontAlgn="auto">
              <a:spcBef>
                <a:spcPts val="0"/>
              </a:spcBef>
              <a:spcAft>
                <a:spcPts val="0"/>
              </a:spcAft>
              <a:defRPr/>
            </a:pPr>
            <a:r>
              <a:rPr lang="en-US" dirty="0"/>
              <a:t>www.economy.gov.ru</a:t>
            </a:r>
            <a:endParaRPr lang="ru-RU" dirty="0"/>
          </a:p>
        </p:txBody>
      </p:sp>
      <p:sp>
        <p:nvSpPr>
          <p:cNvPr id="17" name="Rounded Rectangle 18"/>
          <p:cNvSpPr/>
          <p:nvPr/>
        </p:nvSpPr>
        <p:spPr>
          <a:xfrm>
            <a:off x="4198288" y="6038922"/>
            <a:ext cx="4786312" cy="642938"/>
          </a:xfrm>
          <a:prstGeom prst="roundRect">
            <a:avLst/>
          </a:prstGeom>
        </p:spPr>
        <p:style>
          <a:lnRef idx="1">
            <a:schemeClr val="accent3"/>
          </a:lnRef>
          <a:fillRef idx="2">
            <a:schemeClr val="accent3"/>
          </a:fillRef>
          <a:effectRef idx="1">
            <a:schemeClr val="accent3"/>
          </a:effectRef>
          <a:fontRef idx="minor">
            <a:schemeClr val="dk1"/>
          </a:fontRef>
        </p:style>
        <p:txBody>
          <a:bodyPr anchor="ctr"/>
          <a:lstStyle>
            <a:defPPr>
              <a:defRPr lang="ru-RU"/>
            </a:defPPr>
            <a:lvl1pPr algn="l" rtl="0" fontAlgn="base">
              <a:spcBef>
                <a:spcPct val="0"/>
              </a:spcBef>
              <a:spcAft>
                <a:spcPct val="0"/>
              </a:spcAft>
              <a:defRPr kern="1200">
                <a:solidFill>
                  <a:schemeClr val="dk1"/>
                </a:solidFill>
                <a:latin typeface="+mn-lt"/>
                <a:ea typeface="+mn-ea"/>
                <a:cs typeface="+mn-cs"/>
              </a:defRPr>
            </a:lvl1pPr>
            <a:lvl2pPr marL="457200" algn="l" rtl="0" fontAlgn="base">
              <a:spcBef>
                <a:spcPct val="0"/>
              </a:spcBef>
              <a:spcAft>
                <a:spcPct val="0"/>
              </a:spcAft>
              <a:defRPr kern="1200">
                <a:solidFill>
                  <a:schemeClr val="dk1"/>
                </a:solidFill>
                <a:latin typeface="+mn-lt"/>
                <a:ea typeface="+mn-ea"/>
                <a:cs typeface="+mn-cs"/>
              </a:defRPr>
            </a:lvl2pPr>
            <a:lvl3pPr marL="914400" algn="l" rtl="0" fontAlgn="base">
              <a:spcBef>
                <a:spcPct val="0"/>
              </a:spcBef>
              <a:spcAft>
                <a:spcPct val="0"/>
              </a:spcAft>
              <a:defRPr kern="1200">
                <a:solidFill>
                  <a:schemeClr val="dk1"/>
                </a:solidFill>
                <a:latin typeface="+mn-lt"/>
                <a:ea typeface="+mn-ea"/>
                <a:cs typeface="+mn-cs"/>
              </a:defRPr>
            </a:lvl3pPr>
            <a:lvl4pPr marL="1371600" algn="l" rtl="0" fontAlgn="base">
              <a:spcBef>
                <a:spcPct val="0"/>
              </a:spcBef>
              <a:spcAft>
                <a:spcPct val="0"/>
              </a:spcAft>
              <a:defRPr kern="1200">
                <a:solidFill>
                  <a:schemeClr val="dk1"/>
                </a:solidFill>
                <a:latin typeface="+mn-lt"/>
                <a:ea typeface="+mn-ea"/>
                <a:cs typeface="+mn-cs"/>
              </a:defRPr>
            </a:lvl4pPr>
            <a:lvl5pPr marL="1828800" algn="l" rtl="0" fontAlgn="base">
              <a:spcBef>
                <a:spcPct val="0"/>
              </a:spcBef>
              <a:spcAft>
                <a:spcPct val="0"/>
              </a:spcAft>
              <a:defRPr kern="1200">
                <a:solidFill>
                  <a:schemeClr val="dk1"/>
                </a:solidFill>
                <a:latin typeface="+mn-lt"/>
                <a:ea typeface="+mn-ea"/>
                <a:cs typeface="+mn-cs"/>
              </a:defRPr>
            </a:lvl5pPr>
            <a:lvl6pPr marL="2286000" algn="l" defTabSz="914400" rtl="0" eaLnBrk="1" latinLnBrk="0" hangingPunct="1">
              <a:defRPr kern="1200">
                <a:solidFill>
                  <a:schemeClr val="dk1"/>
                </a:solidFill>
                <a:latin typeface="+mn-lt"/>
                <a:ea typeface="+mn-ea"/>
                <a:cs typeface="+mn-cs"/>
              </a:defRPr>
            </a:lvl6pPr>
            <a:lvl7pPr marL="2743200" algn="l" defTabSz="914400" rtl="0" eaLnBrk="1" latinLnBrk="0" hangingPunct="1">
              <a:defRPr kern="1200">
                <a:solidFill>
                  <a:schemeClr val="dk1"/>
                </a:solidFill>
                <a:latin typeface="+mn-lt"/>
                <a:ea typeface="+mn-ea"/>
                <a:cs typeface="+mn-cs"/>
              </a:defRPr>
            </a:lvl7pPr>
            <a:lvl8pPr marL="3200400" algn="l" defTabSz="914400" rtl="0" eaLnBrk="1" latinLnBrk="0" hangingPunct="1">
              <a:defRPr kern="1200">
                <a:solidFill>
                  <a:schemeClr val="dk1"/>
                </a:solidFill>
                <a:latin typeface="+mn-lt"/>
                <a:ea typeface="+mn-ea"/>
                <a:cs typeface="+mn-cs"/>
              </a:defRPr>
            </a:lvl8pPr>
            <a:lvl9pPr marL="3657600" algn="l" defTabSz="914400" rtl="0" eaLnBrk="1" latinLnBrk="0" hangingPunct="1">
              <a:defRPr kern="1200">
                <a:solidFill>
                  <a:schemeClr val="dk1"/>
                </a:solidFill>
                <a:latin typeface="+mn-lt"/>
                <a:ea typeface="+mn-ea"/>
                <a:cs typeface="+mn-cs"/>
              </a:defRPr>
            </a:lvl9pPr>
          </a:lstStyle>
          <a:p>
            <a:pPr algn="ctr" fontAlgn="auto">
              <a:spcBef>
                <a:spcPts val="0"/>
              </a:spcBef>
              <a:spcAft>
                <a:spcPts val="0"/>
              </a:spcAft>
              <a:defRPr/>
            </a:pPr>
            <a:r>
              <a:rPr lang="ru-RU" sz="1200" dirty="0"/>
              <a:t>Утвержденные государственные программы Российской Федерации</a:t>
            </a:r>
          </a:p>
        </p:txBody>
      </p:sp>
      <p:sp>
        <p:nvSpPr>
          <p:cNvPr id="18" name="Rounded Rectangle 19"/>
          <p:cNvSpPr/>
          <p:nvPr/>
        </p:nvSpPr>
        <p:spPr>
          <a:xfrm>
            <a:off x="340663" y="6038922"/>
            <a:ext cx="3714750" cy="642938"/>
          </a:xfrm>
          <a:prstGeom prst="roundRect">
            <a:avLst/>
          </a:prstGeom>
        </p:spPr>
        <p:style>
          <a:lnRef idx="1">
            <a:schemeClr val="accent6"/>
          </a:lnRef>
          <a:fillRef idx="2">
            <a:schemeClr val="accent6"/>
          </a:fillRef>
          <a:effectRef idx="1">
            <a:schemeClr val="accent6"/>
          </a:effectRef>
          <a:fontRef idx="minor">
            <a:schemeClr val="dk1"/>
          </a:fontRef>
        </p:style>
        <p:txBody>
          <a:bodyPr anchor="ctr"/>
          <a:lstStyle>
            <a:defPPr>
              <a:defRPr lang="ru-RU"/>
            </a:defPPr>
            <a:lvl1pPr algn="l" rtl="0" fontAlgn="base">
              <a:spcBef>
                <a:spcPct val="0"/>
              </a:spcBef>
              <a:spcAft>
                <a:spcPct val="0"/>
              </a:spcAft>
              <a:defRPr kern="1200">
                <a:solidFill>
                  <a:schemeClr val="dk1"/>
                </a:solidFill>
                <a:latin typeface="+mn-lt"/>
                <a:ea typeface="+mn-ea"/>
                <a:cs typeface="+mn-cs"/>
              </a:defRPr>
            </a:lvl1pPr>
            <a:lvl2pPr marL="457200" algn="l" rtl="0" fontAlgn="base">
              <a:spcBef>
                <a:spcPct val="0"/>
              </a:spcBef>
              <a:spcAft>
                <a:spcPct val="0"/>
              </a:spcAft>
              <a:defRPr kern="1200">
                <a:solidFill>
                  <a:schemeClr val="dk1"/>
                </a:solidFill>
                <a:latin typeface="+mn-lt"/>
                <a:ea typeface="+mn-ea"/>
                <a:cs typeface="+mn-cs"/>
              </a:defRPr>
            </a:lvl2pPr>
            <a:lvl3pPr marL="914400" algn="l" rtl="0" fontAlgn="base">
              <a:spcBef>
                <a:spcPct val="0"/>
              </a:spcBef>
              <a:spcAft>
                <a:spcPct val="0"/>
              </a:spcAft>
              <a:defRPr kern="1200">
                <a:solidFill>
                  <a:schemeClr val="dk1"/>
                </a:solidFill>
                <a:latin typeface="+mn-lt"/>
                <a:ea typeface="+mn-ea"/>
                <a:cs typeface="+mn-cs"/>
              </a:defRPr>
            </a:lvl3pPr>
            <a:lvl4pPr marL="1371600" algn="l" rtl="0" fontAlgn="base">
              <a:spcBef>
                <a:spcPct val="0"/>
              </a:spcBef>
              <a:spcAft>
                <a:spcPct val="0"/>
              </a:spcAft>
              <a:defRPr kern="1200">
                <a:solidFill>
                  <a:schemeClr val="dk1"/>
                </a:solidFill>
                <a:latin typeface="+mn-lt"/>
                <a:ea typeface="+mn-ea"/>
                <a:cs typeface="+mn-cs"/>
              </a:defRPr>
            </a:lvl4pPr>
            <a:lvl5pPr marL="1828800" algn="l" rtl="0" fontAlgn="base">
              <a:spcBef>
                <a:spcPct val="0"/>
              </a:spcBef>
              <a:spcAft>
                <a:spcPct val="0"/>
              </a:spcAft>
              <a:defRPr kern="1200">
                <a:solidFill>
                  <a:schemeClr val="dk1"/>
                </a:solidFill>
                <a:latin typeface="+mn-lt"/>
                <a:ea typeface="+mn-ea"/>
                <a:cs typeface="+mn-cs"/>
              </a:defRPr>
            </a:lvl5pPr>
            <a:lvl6pPr marL="2286000" algn="l" defTabSz="914400" rtl="0" eaLnBrk="1" latinLnBrk="0" hangingPunct="1">
              <a:defRPr kern="1200">
                <a:solidFill>
                  <a:schemeClr val="dk1"/>
                </a:solidFill>
                <a:latin typeface="+mn-lt"/>
                <a:ea typeface="+mn-ea"/>
                <a:cs typeface="+mn-cs"/>
              </a:defRPr>
            </a:lvl6pPr>
            <a:lvl7pPr marL="2743200" algn="l" defTabSz="914400" rtl="0" eaLnBrk="1" latinLnBrk="0" hangingPunct="1">
              <a:defRPr kern="1200">
                <a:solidFill>
                  <a:schemeClr val="dk1"/>
                </a:solidFill>
                <a:latin typeface="+mn-lt"/>
                <a:ea typeface="+mn-ea"/>
                <a:cs typeface="+mn-cs"/>
              </a:defRPr>
            </a:lvl7pPr>
            <a:lvl8pPr marL="3200400" algn="l" defTabSz="914400" rtl="0" eaLnBrk="1" latinLnBrk="0" hangingPunct="1">
              <a:defRPr kern="1200">
                <a:solidFill>
                  <a:schemeClr val="dk1"/>
                </a:solidFill>
                <a:latin typeface="+mn-lt"/>
                <a:ea typeface="+mn-ea"/>
                <a:cs typeface="+mn-cs"/>
              </a:defRPr>
            </a:lvl8pPr>
            <a:lvl9pPr marL="3657600" algn="l" defTabSz="914400" rtl="0" eaLnBrk="1" latinLnBrk="0" hangingPunct="1">
              <a:defRPr kern="1200">
                <a:solidFill>
                  <a:schemeClr val="dk1"/>
                </a:solidFill>
                <a:latin typeface="+mn-lt"/>
                <a:ea typeface="+mn-ea"/>
                <a:cs typeface="+mn-cs"/>
              </a:defRPr>
            </a:lvl9pPr>
          </a:lstStyle>
          <a:p>
            <a:pPr algn="ctr" fontAlgn="auto">
              <a:spcBef>
                <a:spcPts val="0"/>
              </a:spcBef>
              <a:spcAft>
                <a:spcPts val="0"/>
              </a:spcAft>
              <a:defRPr/>
            </a:pPr>
            <a:r>
              <a:rPr lang="en-US" dirty="0"/>
              <a:t>www.gosprogrammy.gov.ru</a:t>
            </a:r>
            <a:endParaRPr lang="ru-RU" dirty="0"/>
          </a:p>
        </p:txBody>
      </p:sp>
      <p:sp>
        <p:nvSpPr>
          <p:cNvPr id="19" name="Rounded Rectangle 4"/>
          <p:cNvSpPr/>
          <p:nvPr/>
        </p:nvSpPr>
        <p:spPr>
          <a:xfrm>
            <a:off x="340663" y="1181156"/>
            <a:ext cx="3668241" cy="500066"/>
          </a:xfrm>
          <a:prstGeom prst="roundRect">
            <a:avLst/>
          </a:prstGeom>
          <a:gradFill rotWithShape="1">
            <a:gsLst>
              <a:gs pos="0">
                <a:srgbClr val="9BBB59">
                  <a:shade val="51000"/>
                  <a:satMod val="130000"/>
                </a:srgbClr>
              </a:gs>
              <a:gs pos="80000">
                <a:srgbClr val="9BBB59">
                  <a:shade val="93000"/>
                  <a:satMod val="130000"/>
                </a:srgbClr>
              </a:gs>
              <a:gs pos="100000">
                <a:srgbClr val="9BBB59">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anchor="ctr"/>
          <a:lstStyle>
            <a:defPPr>
              <a:defRPr lang="ru-RU"/>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ru-RU" sz="1800" b="1" i="0" u="none" strike="noStrike" kern="1200" cap="none" spc="0" normalizeH="0" baseline="0" noProof="0" dirty="0">
                <a:ln>
                  <a:noFill/>
                </a:ln>
                <a:solidFill>
                  <a:sysClr val="windowText" lastClr="000000"/>
                </a:solidFill>
                <a:effectLst/>
                <a:uLnTx/>
                <a:uFillTx/>
                <a:latin typeface="Calibri"/>
                <a:ea typeface="+mn-ea"/>
                <a:cs typeface="+mn-cs"/>
              </a:rPr>
              <a:t>Ссылка</a:t>
            </a:r>
          </a:p>
        </p:txBody>
      </p:sp>
    </p:spTree>
    <p:extLst>
      <p:ext uri="{BB962C8B-B14F-4D97-AF65-F5344CB8AC3E}">
        <p14:creationId xmlns:p14="http://schemas.microsoft.com/office/powerpoint/2010/main" xmlns="" val="978896119"/>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nvSpPr>
        <p:spPr bwMode="auto">
          <a:xfrm>
            <a:off x="616535" y="252330"/>
            <a:ext cx="8258175" cy="439737"/>
          </a:xfrm>
          <a:prstGeom prst="rect">
            <a:avLst/>
          </a:prstGeom>
          <a:noFill/>
          <a:ln w="9525">
            <a:noFill/>
            <a:miter lim="800000"/>
            <a:headEnd/>
            <a:tailEnd/>
          </a:ln>
        </p:spPr>
        <p:txBody>
          <a:bodyPr vert="horz" wrap="square" lIns="91440" tIns="45720" rIns="91440" bIns="45720" numCol="1" rtlCol="0" anchor="ctr" anchorCtr="0" compatLnSpc="1">
            <a:prstTxWarp prst="textNoShape">
              <a:avLst/>
            </a:prstTxWarp>
            <a:normAutofit fontScale="97500" lnSpcReduction="10000"/>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eaLnBrk="1" fontAlgn="auto" hangingPunct="1">
              <a:spcAft>
                <a:spcPts val="0"/>
              </a:spcAft>
              <a:defRPr/>
            </a:pPr>
            <a:r>
              <a:rPr lang="ru-RU" sz="2400" b="1" i="1" dirty="0" smtClean="0">
                <a:solidFill>
                  <a:srgbClr val="7030A0"/>
                </a:solidFill>
                <a:latin typeface="Times New Roman" panose="02020603050405020304" pitchFamily="18" charset="0"/>
                <a:cs typeface="Times New Roman" panose="02020603050405020304" pitchFamily="18" charset="0"/>
              </a:rPr>
              <a:t>Открытые Государственные информационные ресурсы</a:t>
            </a:r>
            <a:endParaRPr lang="ru-RU" sz="2400" b="1" i="1" dirty="0">
              <a:solidFill>
                <a:srgbClr val="7030A0"/>
              </a:solidFill>
              <a:latin typeface="Times New Roman" panose="02020603050405020304" pitchFamily="18" charset="0"/>
              <a:cs typeface="Times New Roman" panose="02020603050405020304" pitchFamily="18" charset="0"/>
            </a:endParaRPr>
          </a:p>
        </p:txBody>
      </p:sp>
      <p:sp>
        <p:nvSpPr>
          <p:cNvPr id="4" name="Rounded Rectangle 4"/>
          <p:cNvSpPr/>
          <p:nvPr/>
        </p:nvSpPr>
        <p:spPr>
          <a:xfrm>
            <a:off x="373618" y="1098778"/>
            <a:ext cx="3929090" cy="642942"/>
          </a:xfrm>
          <a:prstGeom prst="roundRect">
            <a:avLst/>
          </a:prstGeom>
        </p:spPr>
        <p:style>
          <a:lnRef idx="0">
            <a:schemeClr val="accent3"/>
          </a:lnRef>
          <a:fillRef idx="3">
            <a:schemeClr val="accent3"/>
          </a:fillRef>
          <a:effectRef idx="3">
            <a:schemeClr val="accent3"/>
          </a:effectRef>
          <a:fontRef idx="minor">
            <a:schemeClr val="lt1"/>
          </a:fontRef>
        </p:style>
        <p:txBody>
          <a:bodyPr anchor="ctr"/>
          <a:lstStyle>
            <a:defPPr>
              <a:defRPr lang="ru-RU"/>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fontAlgn="auto">
              <a:spcBef>
                <a:spcPts val="0"/>
              </a:spcBef>
              <a:spcAft>
                <a:spcPts val="0"/>
              </a:spcAft>
              <a:defRPr/>
            </a:pPr>
            <a:r>
              <a:rPr lang="ru-RU" b="1" dirty="0">
                <a:solidFill>
                  <a:schemeClr val="tx1"/>
                </a:solidFill>
              </a:rPr>
              <a:t>Ссылка</a:t>
            </a:r>
          </a:p>
        </p:txBody>
      </p:sp>
      <p:sp>
        <p:nvSpPr>
          <p:cNvPr id="5" name="Rounded Rectangle 5"/>
          <p:cNvSpPr/>
          <p:nvPr/>
        </p:nvSpPr>
        <p:spPr>
          <a:xfrm>
            <a:off x="373647" y="1813170"/>
            <a:ext cx="3929063" cy="571500"/>
          </a:xfrm>
          <a:prstGeom prst="roundRect">
            <a:avLst/>
          </a:prstGeom>
        </p:spPr>
        <p:style>
          <a:lnRef idx="1">
            <a:schemeClr val="accent6"/>
          </a:lnRef>
          <a:fillRef idx="2">
            <a:schemeClr val="accent6"/>
          </a:fillRef>
          <a:effectRef idx="1">
            <a:schemeClr val="accent6"/>
          </a:effectRef>
          <a:fontRef idx="minor">
            <a:schemeClr val="dk1"/>
          </a:fontRef>
        </p:style>
        <p:txBody>
          <a:bodyPr anchor="ctr"/>
          <a:lstStyle>
            <a:defPPr>
              <a:defRPr lang="ru-RU"/>
            </a:defPPr>
            <a:lvl1pPr algn="l" rtl="0" fontAlgn="base">
              <a:spcBef>
                <a:spcPct val="0"/>
              </a:spcBef>
              <a:spcAft>
                <a:spcPct val="0"/>
              </a:spcAft>
              <a:defRPr kern="1200">
                <a:solidFill>
                  <a:schemeClr val="dk1"/>
                </a:solidFill>
                <a:latin typeface="+mn-lt"/>
                <a:ea typeface="+mn-ea"/>
                <a:cs typeface="+mn-cs"/>
              </a:defRPr>
            </a:lvl1pPr>
            <a:lvl2pPr marL="457200" algn="l" rtl="0" fontAlgn="base">
              <a:spcBef>
                <a:spcPct val="0"/>
              </a:spcBef>
              <a:spcAft>
                <a:spcPct val="0"/>
              </a:spcAft>
              <a:defRPr kern="1200">
                <a:solidFill>
                  <a:schemeClr val="dk1"/>
                </a:solidFill>
                <a:latin typeface="+mn-lt"/>
                <a:ea typeface="+mn-ea"/>
                <a:cs typeface="+mn-cs"/>
              </a:defRPr>
            </a:lvl2pPr>
            <a:lvl3pPr marL="914400" algn="l" rtl="0" fontAlgn="base">
              <a:spcBef>
                <a:spcPct val="0"/>
              </a:spcBef>
              <a:spcAft>
                <a:spcPct val="0"/>
              </a:spcAft>
              <a:defRPr kern="1200">
                <a:solidFill>
                  <a:schemeClr val="dk1"/>
                </a:solidFill>
                <a:latin typeface="+mn-lt"/>
                <a:ea typeface="+mn-ea"/>
                <a:cs typeface="+mn-cs"/>
              </a:defRPr>
            </a:lvl3pPr>
            <a:lvl4pPr marL="1371600" algn="l" rtl="0" fontAlgn="base">
              <a:spcBef>
                <a:spcPct val="0"/>
              </a:spcBef>
              <a:spcAft>
                <a:spcPct val="0"/>
              </a:spcAft>
              <a:defRPr kern="1200">
                <a:solidFill>
                  <a:schemeClr val="dk1"/>
                </a:solidFill>
                <a:latin typeface="+mn-lt"/>
                <a:ea typeface="+mn-ea"/>
                <a:cs typeface="+mn-cs"/>
              </a:defRPr>
            </a:lvl4pPr>
            <a:lvl5pPr marL="1828800" algn="l" rtl="0" fontAlgn="base">
              <a:spcBef>
                <a:spcPct val="0"/>
              </a:spcBef>
              <a:spcAft>
                <a:spcPct val="0"/>
              </a:spcAft>
              <a:defRPr kern="1200">
                <a:solidFill>
                  <a:schemeClr val="dk1"/>
                </a:solidFill>
                <a:latin typeface="+mn-lt"/>
                <a:ea typeface="+mn-ea"/>
                <a:cs typeface="+mn-cs"/>
              </a:defRPr>
            </a:lvl5pPr>
            <a:lvl6pPr marL="2286000" algn="l" defTabSz="914400" rtl="0" eaLnBrk="1" latinLnBrk="0" hangingPunct="1">
              <a:defRPr kern="1200">
                <a:solidFill>
                  <a:schemeClr val="dk1"/>
                </a:solidFill>
                <a:latin typeface="+mn-lt"/>
                <a:ea typeface="+mn-ea"/>
                <a:cs typeface="+mn-cs"/>
              </a:defRPr>
            </a:lvl6pPr>
            <a:lvl7pPr marL="2743200" algn="l" defTabSz="914400" rtl="0" eaLnBrk="1" latinLnBrk="0" hangingPunct="1">
              <a:defRPr kern="1200">
                <a:solidFill>
                  <a:schemeClr val="dk1"/>
                </a:solidFill>
                <a:latin typeface="+mn-lt"/>
                <a:ea typeface="+mn-ea"/>
                <a:cs typeface="+mn-cs"/>
              </a:defRPr>
            </a:lvl7pPr>
            <a:lvl8pPr marL="3200400" algn="l" defTabSz="914400" rtl="0" eaLnBrk="1" latinLnBrk="0" hangingPunct="1">
              <a:defRPr kern="1200">
                <a:solidFill>
                  <a:schemeClr val="dk1"/>
                </a:solidFill>
                <a:latin typeface="+mn-lt"/>
                <a:ea typeface="+mn-ea"/>
                <a:cs typeface="+mn-cs"/>
              </a:defRPr>
            </a:lvl8pPr>
            <a:lvl9pPr marL="3657600" algn="l" defTabSz="914400" rtl="0" eaLnBrk="1" latinLnBrk="0" hangingPunct="1">
              <a:defRPr kern="1200">
                <a:solidFill>
                  <a:schemeClr val="dk1"/>
                </a:solidFill>
                <a:latin typeface="+mn-lt"/>
                <a:ea typeface="+mn-ea"/>
                <a:cs typeface="+mn-cs"/>
              </a:defRPr>
            </a:lvl9pPr>
          </a:lstStyle>
          <a:p>
            <a:pPr algn="ctr" fontAlgn="auto">
              <a:spcBef>
                <a:spcPts val="0"/>
              </a:spcBef>
              <a:spcAft>
                <a:spcPts val="0"/>
              </a:spcAft>
              <a:defRPr/>
            </a:pPr>
            <a:r>
              <a:rPr lang="en-US" dirty="0"/>
              <a:t>www.govvrn.ru</a:t>
            </a:r>
            <a:endParaRPr lang="ru-RU" dirty="0"/>
          </a:p>
        </p:txBody>
      </p:sp>
      <p:sp>
        <p:nvSpPr>
          <p:cNvPr id="6" name="Rounded Rectangle 6"/>
          <p:cNvSpPr/>
          <p:nvPr/>
        </p:nvSpPr>
        <p:spPr>
          <a:xfrm>
            <a:off x="4445585" y="1813170"/>
            <a:ext cx="4429125" cy="571500"/>
          </a:xfrm>
          <a:prstGeom prst="roundRect">
            <a:avLst/>
          </a:prstGeom>
        </p:spPr>
        <p:style>
          <a:lnRef idx="1">
            <a:schemeClr val="accent3"/>
          </a:lnRef>
          <a:fillRef idx="2">
            <a:schemeClr val="accent3"/>
          </a:fillRef>
          <a:effectRef idx="1">
            <a:schemeClr val="accent3"/>
          </a:effectRef>
          <a:fontRef idx="minor">
            <a:schemeClr val="dk1"/>
          </a:fontRef>
        </p:style>
        <p:txBody>
          <a:bodyPr anchor="ctr"/>
          <a:lstStyle>
            <a:defPPr>
              <a:defRPr lang="ru-RU"/>
            </a:defPPr>
            <a:lvl1pPr algn="l" rtl="0" fontAlgn="base">
              <a:spcBef>
                <a:spcPct val="0"/>
              </a:spcBef>
              <a:spcAft>
                <a:spcPct val="0"/>
              </a:spcAft>
              <a:defRPr kern="1200">
                <a:solidFill>
                  <a:schemeClr val="dk1"/>
                </a:solidFill>
                <a:latin typeface="+mn-lt"/>
                <a:ea typeface="+mn-ea"/>
                <a:cs typeface="+mn-cs"/>
              </a:defRPr>
            </a:lvl1pPr>
            <a:lvl2pPr marL="457200" algn="l" rtl="0" fontAlgn="base">
              <a:spcBef>
                <a:spcPct val="0"/>
              </a:spcBef>
              <a:spcAft>
                <a:spcPct val="0"/>
              </a:spcAft>
              <a:defRPr kern="1200">
                <a:solidFill>
                  <a:schemeClr val="dk1"/>
                </a:solidFill>
                <a:latin typeface="+mn-lt"/>
                <a:ea typeface="+mn-ea"/>
                <a:cs typeface="+mn-cs"/>
              </a:defRPr>
            </a:lvl2pPr>
            <a:lvl3pPr marL="914400" algn="l" rtl="0" fontAlgn="base">
              <a:spcBef>
                <a:spcPct val="0"/>
              </a:spcBef>
              <a:spcAft>
                <a:spcPct val="0"/>
              </a:spcAft>
              <a:defRPr kern="1200">
                <a:solidFill>
                  <a:schemeClr val="dk1"/>
                </a:solidFill>
                <a:latin typeface="+mn-lt"/>
                <a:ea typeface="+mn-ea"/>
                <a:cs typeface="+mn-cs"/>
              </a:defRPr>
            </a:lvl3pPr>
            <a:lvl4pPr marL="1371600" algn="l" rtl="0" fontAlgn="base">
              <a:spcBef>
                <a:spcPct val="0"/>
              </a:spcBef>
              <a:spcAft>
                <a:spcPct val="0"/>
              </a:spcAft>
              <a:defRPr kern="1200">
                <a:solidFill>
                  <a:schemeClr val="dk1"/>
                </a:solidFill>
                <a:latin typeface="+mn-lt"/>
                <a:ea typeface="+mn-ea"/>
                <a:cs typeface="+mn-cs"/>
              </a:defRPr>
            </a:lvl4pPr>
            <a:lvl5pPr marL="1828800" algn="l" rtl="0" fontAlgn="base">
              <a:spcBef>
                <a:spcPct val="0"/>
              </a:spcBef>
              <a:spcAft>
                <a:spcPct val="0"/>
              </a:spcAft>
              <a:defRPr kern="1200">
                <a:solidFill>
                  <a:schemeClr val="dk1"/>
                </a:solidFill>
                <a:latin typeface="+mn-lt"/>
                <a:ea typeface="+mn-ea"/>
                <a:cs typeface="+mn-cs"/>
              </a:defRPr>
            </a:lvl5pPr>
            <a:lvl6pPr marL="2286000" algn="l" defTabSz="914400" rtl="0" eaLnBrk="1" latinLnBrk="0" hangingPunct="1">
              <a:defRPr kern="1200">
                <a:solidFill>
                  <a:schemeClr val="dk1"/>
                </a:solidFill>
                <a:latin typeface="+mn-lt"/>
                <a:ea typeface="+mn-ea"/>
                <a:cs typeface="+mn-cs"/>
              </a:defRPr>
            </a:lvl6pPr>
            <a:lvl7pPr marL="2743200" algn="l" defTabSz="914400" rtl="0" eaLnBrk="1" latinLnBrk="0" hangingPunct="1">
              <a:defRPr kern="1200">
                <a:solidFill>
                  <a:schemeClr val="dk1"/>
                </a:solidFill>
                <a:latin typeface="+mn-lt"/>
                <a:ea typeface="+mn-ea"/>
                <a:cs typeface="+mn-cs"/>
              </a:defRPr>
            </a:lvl7pPr>
            <a:lvl8pPr marL="3200400" algn="l" defTabSz="914400" rtl="0" eaLnBrk="1" latinLnBrk="0" hangingPunct="1">
              <a:defRPr kern="1200">
                <a:solidFill>
                  <a:schemeClr val="dk1"/>
                </a:solidFill>
                <a:latin typeface="+mn-lt"/>
                <a:ea typeface="+mn-ea"/>
                <a:cs typeface="+mn-cs"/>
              </a:defRPr>
            </a:lvl8pPr>
            <a:lvl9pPr marL="3657600" algn="l" defTabSz="914400" rtl="0" eaLnBrk="1" latinLnBrk="0" hangingPunct="1">
              <a:defRPr kern="1200">
                <a:solidFill>
                  <a:schemeClr val="dk1"/>
                </a:solidFill>
                <a:latin typeface="+mn-lt"/>
                <a:ea typeface="+mn-ea"/>
                <a:cs typeface="+mn-cs"/>
              </a:defRPr>
            </a:lvl9pPr>
          </a:lstStyle>
          <a:p>
            <a:pPr algn="ctr" fontAlgn="auto">
              <a:spcBef>
                <a:spcPts val="0"/>
              </a:spcBef>
              <a:spcAft>
                <a:spcPts val="0"/>
              </a:spcAft>
              <a:defRPr/>
            </a:pPr>
            <a:r>
              <a:rPr lang="ru-RU" sz="1200" dirty="0"/>
              <a:t>Официальный портал органов власти Воронежской области.</a:t>
            </a:r>
          </a:p>
        </p:txBody>
      </p:sp>
      <p:sp>
        <p:nvSpPr>
          <p:cNvPr id="7" name="Rounded Rectangle 7"/>
          <p:cNvSpPr/>
          <p:nvPr/>
        </p:nvSpPr>
        <p:spPr>
          <a:xfrm>
            <a:off x="4445585" y="2456108"/>
            <a:ext cx="4429125" cy="500062"/>
          </a:xfrm>
          <a:prstGeom prst="roundRect">
            <a:avLst/>
          </a:prstGeom>
        </p:spPr>
        <p:style>
          <a:lnRef idx="1">
            <a:schemeClr val="accent3"/>
          </a:lnRef>
          <a:fillRef idx="2">
            <a:schemeClr val="accent3"/>
          </a:fillRef>
          <a:effectRef idx="1">
            <a:schemeClr val="accent3"/>
          </a:effectRef>
          <a:fontRef idx="minor">
            <a:schemeClr val="dk1"/>
          </a:fontRef>
        </p:style>
        <p:txBody>
          <a:bodyPr anchor="ctr"/>
          <a:lstStyle>
            <a:defPPr>
              <a:defRPr lang="ru-RU"/>
            </a:defPPr>
            <a:lvl1pPr algn="l" rtl="0" fontAlgn="base">
              <a:spcBef>
                <a:spcPct val="0"/>
              </a:spcBef>
              <a:spcAft>
                <a:spcPct val="0"/>
              </a:spcAft>
              <a:defRPr kern="1200">
                <a:solidFill>
                  <a:schemeClr val="dk1"/>
                </a:solidFill>
                <a:latin typeface="+mn-lt"/>
                <a:ea typeface="+mn-ea"/>
                <a:cs typeface="+mn-cs"/>
              </a:defRPr>
            </a:lvl1pPr>
            <a:lvl2pPr marL="457200" algn="l" rtl="0" fontAlgn="base">
              <a:spcBef>
                <a:spcPct val="0"/>
              </a:spcBef>
              <a:spcAft>
                <a:spcPct val="0"/>
              </a:spcAft>
              <a:defRPr kern="1200">
                <a:solidFill>
                  <a:schemeClr val="dk1"/>
                </a:solidFill>
                <a:latin typeface="+mn-lt"/>
                <a:ea typeface="+mn-ea"/>
                <a:cs typeface="+mn-cs"/>
              </a:defRPr>
            </a:lvl2pPr>
            <a:lvl3pPr marL="914400" algn="l" rtl="0" fontAlgn="base">
              <a:spcBef>
                <a:spcPct val="0"/>
              </a:spcBef>
              <a:spcAft>
                <a:spcPct val="0"/>
              </a:spcAft>
              <a:defRPr kern="1200">
                <a:solidFill>
                  <a:schemeClr val="dk1"/>
                </a:solidFill>
                <a:latin typeface="+mn-lt"/>
                <a:ea typeface="+mn-ea"/>
                <a:cs typeface="+mn-cs"/>
              </a:defRPr>
            </a:lvl3pPr>
            <a:lvl4pPr marL="1371600" algn="l" rtl="0" fontAlgn="base">
              <a:spcBef>
                <a:spcPct val="0"/>
              </a:spcBef>
              <a:spcAft>
                <a:spcPct val="0"/>
              </a:spcAft>
              <a:defRPr kern="1200">
                <a:solidFill>
                  <a:schemeClr val="dk1"/>
                </a:solidFill>
                <a:latin typeface="+mn-lt"/>
                <a:ea typeface="+mn-ea"/>
                <a:cs typeface="+mn-cs"/>
              </a:defRPr>
            </a:lvl4pPr>
            <a:lvl5pPr marL="1828800" algn="l" rtl="0" fontAlgn="base">
              <a:spcBef>
                <a:spcPct val="0"/>
              </a:spcBef>
              <a:spcAft>
                <a:spcPct val="0"/>
              </a:spcAft>
              <a:defRPr kern="1200">
                <a:solidFill>
                  <a:schemeClr val="dk1"/>
                </a:solidFill>
                <a:latin typeface="+mn-lt"/>
                <a:ea typeface="+mn-ea"/>
                <a:cs typeface="+mn-cs"/>
              </a:defRPr>
            </a:lvl5pPr>
            <a:lvl6pPr marL="2286000" algn="l" defTabSz="914400" rtl="0" eaLnBrk="1" latinLnBrk="0" hangingPunct="1">
              <a:defRPr kern="1200">
                <a:solidFill>
                  <a:schemeClr val="dk1"/>
                </a:solidFill>
                <a:latin typeface="+mn-lt"/>
                <a:ea typeface="+mn-ea"/>
                <a:cs typeface="+mn-cs"/>
              </a:defRPr>
            </a:lvl6pPr>
            <a:lvl7pPr marL="2743200" algn="l" defTabSz="914400" rtl="0" eaLnBrk="1" latinLnBrk="0" hangingPunct="1">
              <a:defRPr kern="1200">
                <a:solidFill>
                  <a:schemeClr val="dk1"/>
                </a:solidFill>
                <a:latin typeface="+mn-lt"/>
                <a:ea typeface="+mn-ea"/>
                <a:cs typeface="+mn-cs"/>
              </a:defRPr>
            </a:lvl7pPr>
            <a:lvl8pPr marL="3200400" algn="l" defTabSz="914400" rtl="0" eaLnBrk="1" latinLnBrk="0" hangingPunct="1">
              <a:defRPr kern="1200">
                <a:solidFill>
                  <a:schemeClr val="dk1"/>
                </a:solidFill>
                <a:latin typeface="+mn-lt"/>
                <a:ea typeface="+mn-ea"/>
                <a:cs typeface="+mn-cs"/>
              </a:defRPr>
            </a:lvl8pPr>
            <a:lvl9pPr marL="3657600" algn="l" defTabSz="914400" rtl="0" eaLnBrk="1" latinLnBrk="0" hangingPunct="1">
              <a:defRPr kern="1200">
                <a:solidFill>
                  <a:schemeClr val="dk1"/>
                </a:solidFill>
                <a:latin typeface="+mn-lt"/>
                <a:ea typeface="+mn-ea"/>
                <a:cs typeface="+mn-cs"/>
              </a:defRPr>
            </a:lvl9pPr>
          </a:lstStyle>
          <a:p>
            <a:pPr algn="ctr" fontAlgn="auto">
              <a:spcBef>
                <a:spcPts val="0"/>
              </a:spcBef>
              <a:spcAft>
                <a:spcPts val="0"/>
              </a:spcAft>
              <a:defRPr/>
            </a:pPr>
            <a:r>
              <a:rPr lang="ru-RU" sz="1200" dirty="0"/>
              <a:t>Официальный портал государственных и муниципальных услуг Воронежской области.</a:t>
            </a:r>
          </a:p>
        </p:txBody>
      </p:sp>
      <p:sp>
        <p:nvSpPr>
          <p:cNvPr id="8" name="Rounded Rectangle 8"/>
          <p:cNvSpPr/>
          <p:nvPr/>
        </p:nvSpPr>
        <p:spPr>
          <a:xfrm>
            <a:off x="4445585" y="3027608"/>
            <a:ext cx="4429125" cy="1000125"/>
          </a:xfrm>
          <a:prstGeom prst="roundRect">
            <a:avLst/>
          </a:prstGeom>
        </p:spPr>
        <p:style>
          <a:lnRef idx="1">
            <a:schemeClr val="accent3"/>
          </a:lnRef>
          <a:fillRef idx="2">
            <a:schemeClr val="accent3"/>
          </a:fillRef>
          <a:effectRef idx="1">
            <a:schemeClr val="accent3"/>
          </a:effectRef>
          <a:fontRef idx="minor">
            <a:schemeClr val="dk1"/>
          </a:fontRef>
        </p:style>
        <p:txBody>
          <a:bodyPr anchor="ctr"/>
          <a:lstStyle>
            <a:defPPr>
              <a:defRPr lang="ru-RU"/>
            </a:defPPr>
            <a:lvl1pPr algn="l" rtl="0" fontAlgn="base">
              <a:spcBef>
                <a:spcPct val="0"/>
              </a:spcBef>
              <a:spcAft>
                <a:spcPct val="0"/>
              </a:spcAft>
              <a:defRPr kern="1200">
                <a:solidFill>
                  <a:schemeClr val="dk1"/>
                </a:solidFill>
                <a:latin typeface="+mn-lt"/>
                <a:ea typeface="+mn-ea"/>
                <a:cs typeface="+mn-cs"/>
              </a:defRPr>
            </a:lvl1pPr>
            <a:lvl2pPr marL="457200" algn="l" rtl="0" fontAlgn="base">
              <a:spcBef>
                <a:spcPct val="0"/>
              </a:spcBef>
              <a:spcAft>
                <a:spcPct val="0"/>
              </a:spcAft>
              <a:defRPr kern="1200">
                <a:solidFill>
                  <a:schemeClr val="dk1"/>
                </a:solidFill>
                <a:latin typeface="+mn-lt"/>
                <a:ea typeface="+mn-ea"/>
                <a:cs typeface="+mn-cs"/>
              </a:defRPr>
            </a:lvl2pPr>
            <a:lvl3pPr marL="914400" algn="l" rtl="0" fontAlgn="base">
              <a:spcBef>
                <a:spcPct val="0"/>
              </a:spcBef>
              <a:spcAft>
                <a:spcPct val="0"/>
              </a:spcAft>
              <a:defRPr kern="1200">
                <a:solidFill>
                  <a:schemeClr val="dk1"/>
                </a:solidFill>
                <a:latin typeface="+mn-lt"/>
                <a:ea typeface="+mn-ea"/>
                <a:cs typeface="+mn-cs"/>
              </a:defRPr>
            </a:lvl3pPr>
            <a:lvl4pPr marL="1371600" algn="l" rtl="0" fontAlgn="base">
              <a:spcBef>
                <a:spcPct val="0"/>
              </a:spcBef>
              <a:spcAft>
                <a:spcPct val="0"/>
              </a:spcAft>
              <a:defRPr kern="1200">
                <a:solidFill>
                  <a:schemeClr val="dk1"/>
                </a:solidFill>
                <a:latin typeface="+mn-lt"/>
                <a:ea typeface="+mn-ea"/>
                <a:cs typeface="+mn-cs"/>
              </a:defRPr>
            </a:lvl4pPr>
            <a:lvl5pPr marL="1828800" algn="l" rtl="0" fontAlgn="base">
              <a:spcBef>
                <a:spcPct val="0"/>
              </a:spcBef>
              <a:spcAft>
                <a:spcPct val="0"/>
              </a:spcAft>
              <a:defRPr kern="1200">
                <a:solidFill>
                  <a:schemeClr val="dk1"/>
                </a:solidFill>
                <a:latin typeface="+mn-lt"/>
                <a:ea typeface="+mn-ea"/>
                <a:cs typeface="+mn-cs"/>
              </a:defRPr>
            </a:lvl5pPr>
            <a:lvl6pPr marL="2286000" algn="l" defTabSz="914400" rtl="0" eaLnBrk="1" latinLnBrk="0" hangingPunct="1">
              <a:defRPr kern="1200">
                <a:solidFill>
                  <a:schemeClr val="dk1"/>
                </a:solidFill>
                <a:latin typeface="+mn-lt"/>
                <a:ea typeface="+mn-ea"/>
                <a:cs typeface="+mn-cs"/>
              </a:defRPr>
            </a:lvl6pPr>
            <a:lvl7pPr marL="2743200" algn="l" defTabSz="914400" rtl="0" eaLnBrk="1" latinLnBrk="0" hangingPunct="1">
              <a:defRPr kern="1200">
                <a:solidFill>
                  <a:schemeClr val="dk1"/>
                </a:solidFill>
                <a:latin typeface="+mn-lt"/>
                <a:ea typeface="+mn-ea"/>
                <a:cs typeface="+mn-cs"/>
              </a:defRPr>
            </a:lvl7pPr>
            <a:lvl8pPr marL="3200400" algn="l" defTabSz="914400" rtl="0" eaLnBrk="1" latinLnBrk="0" hangingPunct="1">
              <a:defRPr kern="1200">
                <a:solidFill>
                  <a:schemeClr val="dk1"/>
                </a:solidFill>
                <a:latin typeface="+mn-lt"/>
                <a:ea typeface="+mn-ea"/>
                <a:cs typeface="+mn-cs"/>
              </a:defRPr>
            </a:lvl8pPr>
            <a:lvl9pPr marL="3657600" algn="l" defTabSz="914400" rtl="0" eaLnBrk="1" latinLnBrk="0" hangingPunct="1">
              <a:defRPr kern="1200">
                <a:solidFill>
                  <a:schemeClr val="dk1"/>
                </a:solidFill>
                <a:latin typeface="+mn-lt"/>
                <a:ea typeface="+mn-ea"/>
                <a:cs typeface="+mn-cs"/>
              </a:defRPr>
            </a:lvl9pPr>
          </a:lstStyle>
          <a:p>
            <a:pPr algn="ctr" fontAlgn="auto">
              <a:spcBef>
                <a:spcPts val="0"/>
              </a:spcBef>
              <a:spcAft>
                <a:spcPts val="0"/>
              </a:spcAft>
              <a:defRPr/>
            </a:pPr>
            <a:r>
              <a:rPr lang="ru-RU" sz="1200" dirty="0"/>
              <a:t>Представлена информация о Стратегии социально-экономического развития Воронежской области на долгосрочную перспективу, а также о Стратегии социально-экономического развития Воронежской области на период до 2020 года.. </a:t>
            </a:r>
          </a:p>
        </p:txBody>
      </p:sp>
      <p:sp>
        <p:nvSpPr>
          <p:cNvPr id="9" name="Rounded Rectangle 9"/>
          <p:cNvSpPr/>
          <p:nvPr/>
        </p:nvSpPr>
        <p:spPr>
          <a:xfrm>
            <a:off x="4445585" y="4099170"/>
            <a:ext cx="4429125" cy="785813"/>
          </a:xfrm>
          <a:prstGeom prst="roundRect">
            <a:avLst/>
          </a:prstGeom>
        </p:spPr>
        <p:style>
          <a:lnRef idx="1">
            <a:schemeClr val="accent3"/>
          </a:lnRef>
          <a:fillRef idx="2">
            <a:schemeClr val="accent3"/>
          </a:fillRef>
          <a:effectRef idx="1">
            <a:schemeClr val="accent3"/>
          </a:effectRef>
          <a:fontRef idx="minor">
            <a:schemeClr val="dk1"/>
          </a:fontRef>
        </p:style>
        <p:txBody>
          <a:bodyPr anchor="ctr"/>
          <a:lstStyle>
            <a:defPPr>
              <a:defRPr lang="ru-RU"/>
            </a:defPPr>
            <a:lvl1pPr algn="l" rtl="0" fontAlgn="base">
              <a:spcBef>
                <a:spcPct val="0"/>
              </a:spcBef>
              <a:spcAft>
                <a:spcPct val="0"/>
              </a:spcAft>
              <a:defRPr kern="1200">
                <a:solidFill>
                  <a:schemeClr val="dk1"/>
                </a:solidFill>
                <a:latin typeface="+mn-lt"/>
                <a:ea typeface="+mn-ea"/>
                <a:cs typeface="+mn-cs"/>
              </a:defRPr>
            </a:lvl1pPr>
            <a:lvl2pPr marL="457200" algn="l" rtl="0" fontAlgn="base">
              <a:spcBef>
                <a:spcPct val="0"/>
              </a:spcBef>
              <a:spcAft>
                <a:spcPct val="0"/>
              </a:spcAft>
              <a:defRPr kern="1200">
                <a:solidFill>
                  <a:schemeClr val="dk1"/>
                </a:solidFill>
                <a:latin typeface="+mn-lt"/>
                <a:ea typeface="+mn-ea"/>
                <a:cs typeface="+mn-cs"/>
              </a:defRPr>
            </a:lvl2pPr>
            <a:lvl3pPr marL="914400" algn="l" rtl="0" fontAlgn="base">
              <a:spcBef>
                <a:spcPct val="0"/>
              </a:spcBef>
              <a:spcAft>
                <a:spcPct val="0"/>
              </a:spcAft>
              <a:defRPr kern="1200">
                <a:solidFill>
                  <a:schemeClr val="dk1"/>
                </a:solidFill>
                <a:latin typeface="+mn-lt"/>
                <a:ea typeface="+mn-ea"/>
                <a:cs typeface="+mn-cs"/>
              </a:defRPr>
            </a:lvl3pPr>
            <a:lvl4pPr marL="1371600" algn="l" rtl="0" fontAlgn="base">
              <a:spcBef>
                <a:spcPct val="0"/>
              </a:spcBef>
              <a:spcAft>
                <a:spcPct val="0"/>
              </a:spcAft>
              <a:defRPr kern="1200">
                <a:solidFill>
                  <a:schemeClr val="dk1"/>
                </a:solidFill>
                <a:latin typeface="+mn-lt"/>
                <a:ea typeface="+mn-ea"/>
                <a:cs typeface="+mn-cs"/>
              </a:defRPr>
            </a:lvl4pPr>
            <a:lvl5pPr marL="1828800" algn="l" rtl="0" fontAlgn="base">
              <a:spcBef>
                <a:spcPct val="0"/>
              </a:spcBef>
              <a:spcAft>
                <a:spcPct val="0"/>
              </a:spcAft>
              <a:defRPr kern="1200">
                <a:solidFill>
                  <a:schemeClr val="dk1"/>
                </a:solidFill>
                <a:latin typeface="+mn-lt"/>
                <a:ea typeface="+mn-ea"/>
                <a:cs typeface="+mn-cs"/>
              </a:defRPr>
            </a:lvl5pPr>
            <a:lvl6pPr marL="2286000" algn="l" defTabSz="914400" rtl="0" eaLnBrk="1" latinLnBrk="0" hangingPunct="1">
              <a:defRPr kern="1200">
                <a:solidFill>
                  <a:schemeClr val="dk1"/>
                </a:solidFill>
                <a:latin typeface="+mn-lt"/>
                <a:ea typeface="+mn-ea"/>
                <a:cs typeface="+mn-cs"/>
              </a:defRPr>
            </a:lvl6pPr>
            <a:lvl7pPr marL="2743200" algn="l" defTabSz="914400" rtl="0" eaLnBrk="1" latinLnBrk="0" hangingPunct="1">
              <a:defRPr kern="1200">
                <a:solidFill>
                  <a:schemeClr val="dk1"/>
                </a:solidFill>
                <a:latin typeface="+mn-lt"/>
                <a:ea typeface="+mn-ea"/>
                <a:cs typeface="+mn-cs"/>
              </a:defRPr>
            </a:lvl7pPr>
            <a:lvl8pPr marL="3200400" algn="l" defTabSz="914400" rtl="0" eaLnBrk="1" latinLnBrk="0" hangingPunct="1">
              <a:defRPr kern="1200">
                <a:solidFill>
                  <a:schemeClr val="dk1"/>
                </a:solidFill>
                <a:latin typeface="+mn-lt"/>
                <a:ea typeface="+mn-ea"/>
                <a:cs typeface="+mn-cs"/>
              </a:defRPr>
            </a:lvl8pPr>
            <a:lvl9pPr marL="3657600" algn="l" defTabSz="914400" rtl="0" eaLnBrk="1" latinLnBrk="0" hangingPunct="1">
              <a:defRPr kern="1200">
                <a:solidFill>
                  <a:schemeClr val="dk1"/>
                </a:solidFill>
                <a:latin typeface="+mn-lt"/>
                <a:ea typeface="+mn-ea"/>
                <a:cs typeface="+mn-cs"/>
              </a:defRPr>
            </a:lvl9pPr>
          </a:lstStyle>
          <a:p>
            <a:pPr algn="ctr" fontAlgn="auto">
              <a:spcBef>
                <a:spcPts val="0"/>
              </a:spcBef>
              <a:spcAft>
                <a:spcPts val="0"/>
              </a:spcAft>
              <a:defRPr/>
            </a:pPr>
            <a:r>
              <a:rPr lang="ru-RU" sz="1200" dirty="0"/>
              <a:t>Представлена информация о государственном и муниципальном заказе Воронежской области</a:t>
            </a:r>
          </a:p>
        </p:txBody>
      </p:sp>
      <p:sp>
        <p:nvSpPr>
          <p:cNvPr id="10" name="Rounded Rectangle 10"/>
          <p:cNvSpPr/>
          <p:nvPr/>
        </p:nvSpPr>
        <p:spPr>
          <a:xfrm>
            <a:off x="4445585" y="4956420"/>
            <a:ext cx="4429125" cy="785813"/>
          </a:xfrm>
          <a:prstGeom prst="roundRect">
            <a:avLst/>
          </a:prstGeom>
        </p:spPr>
        <p:style>
          <a:lnRef idx="1">
            <a:schemeClr val="accent3"/>
          </a:lnRef>
          <a:fillRef idx="2">
            <a:schemeClr val="accent3"/>
          </a:fillRef>
          <a:effectRef idx="1">
            <a:schemeClr val="accent3"/>
          </a:effectRef>
          <a:fontRef idx="minor">
            <a:schemeClr val="dk1"/>
          </a:fontRef>
        </p:style>
        <p:txBody>
          <a:bodyPr anchor="ctr"/>
          <a:lstStyle>
            <a:defPPr>
              <a:defRPr lang="ru-RU"/>
            </a:defPPr>
            <a:lvl1pPr algn="l" rtl="0" fontAlgn="base">
              <a:spcBef>
                <a:spcPct val="0"/>
              </a:spcBef>
              <a:spcAft>
                <a:spcPct val="0"/>
              </a:spcAft>
              <a:defRPr kern="1200">
                <a:solidFill>
                  <a:schemeClr val="dk1"/>
                </a:solidFill>
                <a:latin typeface="+mn-lt"/>
                <a:ea typeface="+mn-ea"/>
                <a:cs typeface="+mn-cs"/>
              </a:defRPr>
            </a:lvl1pPr>
            <a:lvl2pPr marL="457200" algn="l" rtl="0" fontAlgn="base">
              <a:spcBef>
                <a:spcPct val="0"/>
              </a:spcBef>
              <a:spcAft>
                <a:spcPct val="0"/>
              </a:spcAft>
              <a:defRPr kern="1200">
                <a:solidFill>
                  <a:schemeClr val="dk1"/>
                </a:solidFill>
                <a:latin typeface="+mn-lt"/>
                <a:ea typeface="+mn-ea"/>
                <a:cs typeface="+mn-cs"/>
              </a:defRPr>
            </a:lvl2pPr>
            <a:lvl3pPr marL="914400" algn="l" rtl="0" fontAlgn="base">
              <a:spcBef>
                <a:spcPct val="0"/>
              </a:spcBef>
              <a:spcAft>
                <a:spcPct val="0"/>
              </a:spcAft>
              <a:defRPr kern="1200">
                <a:solidFill>
                  <a:schemeClr val="dk1"/>
                </a:solidFill>
                <a:latin typeface="+mn-lt"/>
                <a:ea typeface="+mn-ea"/>
                <a:cs typeface="+mn-cs"/>
              </a:defRPr>
            </a:lvl3pPr>
            <a:lvl4pPr marL="1371600" algn="l" rtl="0" fontAlgn="base">
              <a:spcBef>
                <a:spcPct val="0"/>
              </a:spcBef>
              <a:spcAft>
                <a:spcPct val="0"/>
              </a:spcAft>
              <a:defRPr kern="1200">
                <a:solidFill>
                  <a:schemeClr val="dk1"/>
                </a:solidFill>
                <a:latin typeface="+mn-lt"/>
                <a:ea typeface="+mn-ea"/>
                <a:cs typeface="+mn-cs"/>
              </a:defRPr>
            </a:lvl4pPr>
            <a:lvl5pPr marL="1828800" algn="l" rtl="0" fontAlgn="base">
              <a:spcBef>
                <a:spcPct val="0"/>
              </a:spcBef>
              <a:spcAft>
                <a:spcPct val="0"/>
              </a:spcAft>
              <a:defRPr kern="1200">
                <a:solidFill>
                  <a:schemeClr val="dk1"/>
                </a:solidFill>
                <a:latin typeface="+mn-lt"/>
                <a:ea typeface="+mn-ea"/>
                <a:cs typeface="+mn-cs"/>
              </a:defRPr>
            </a:lvl5pPr>
            <a:lvl6pPr marL="2286000" algn="l" defTabSz="914400" rtl="0" eaLnBrk="1" latinLnBrk="0" hangingPunct="1">
              <a:defRPr kern="1200">
                <a:solidFill>
                  <a:schemeClr val="dk1"/>
                </a:solidFill>
                <a:latin typeface="+mn-lt"/>
                <a:ea typeface="+mn-ea"/>
                <a:cs typeface="+mn-cs"/>
              </a:defRPr>
            </a:lvl6pPr>
            <a:lvl7pPr marL="2743200" algn="l" defTabSz="914400" rtl="0" eaLnBrk="1" latinLnBrk="0" hangingPunct="1">
              <a:defRPr kern="1200">
                <a:solidFill>
                  <a:schemeClr val="dk1"/>
                </a:solidFill>
                <a:latin typeface="+mn-lt"/>
                <a:ea typeface="+mn-ea"/>
                <a:cs typeface="+mn-cs"/>
              </a:defRPr>
            </a:lvl7pPr>
            <a:lvl8pPr marL="3200400" algn="l" defTabSz="914400" rtl="0" eaLnBrk="1" latinLnBrk="0" hangingPunct="1">
              <a:defRPr kern="1200">
                <a:solidFill>
                  <a:schemeClr val="dk1"/>
                </a:solidFill>
                <a:latin typeface="+mn-lt"/>
                <a:ea typeface="+mn-ea"/>
                <a:cs typeface="+mn-cs"/>
              </a:defRPr>
            </a:lvl8pPr>
            <a:lvl9pPr marL="3657600" algn="l" defTabSz="914400" rtl="0" eaLnBrk="1" latinLnBrk="0" hangingPunct="1">
              <a:defRPr kern="1200">
                <a:solidFill>
                  <a:schemeClr val="dk1"/>
                </a:solidFill>
                <a:latin typeface="+mn-lt"/>
                <a:ea typeface="+mn-ea"/>
                <a:cs typeface="+mn-cs"/>
              </a:defRPr>
            </a:lvl9pPr>
          </a:lstStyle>
          <a:p>
            <a:pPr algn="ctr" fontAlgn="auto">
              <a:spcBef>
                <a:spcPts val="0"/>
              </a:spcBef>
              <a:spcAft>
                <a:spcPts val="0"/>
              </a:spcAft>
              <a:defRPr/>
            </a:pPr>
            <a:r>
              <a:rPr lang="ru-RU" sz="1200" dirty="0"/>
              <a:t>Об областном бюджете , бюджетной политике, электронном бюджете, исполнении бюджета, государственном долге, а также иная информация.</a:t>
            </a:r>
          </a:p>
        </p:txBody>
      </p:sp>
      <p:sp>
        <p:nvSpPr>
          <p:cNvPr id="12" name="Rounded Rectangle 12"/>
          <p:cNvSpPr/>
          <p:nvPr/>
        </p:nvSpPr>
        <p:spPr>
          <a:xfrm>
            <a:off x="373647" y="2456108"/>
            <a:ext cx="3929063" cy="428625"/>
          </a:xfrm>
          <a:prstGeom prst="roundRect">
            <a:avLst/>
          </a:prstGeom>
        </p:spPr>
        <p:style>
          <a:lnRef idx="1">
            <a:schemeClr val="accent6"/>
          </a:lnRef>
          <a:fillRef idx="2">
            <a:schemeClr val="accent6"/>
          </a:fillRef>
          <a:effectRef idx="1">
            <a:schemeClr val="accent6"/>
          </a:effectRef>
          <a:fontRef idx="minor">
            <a:schemeClr val="dk1"/>
          </a:fontRef>
        </p:style>
        <p:txBody>
          <a:bodyPr anchor="ctr"/>
          <a:lstStyle>
            <a:defPPr>
              <a:defRPr lang="ru-RU"/>
            </a:defPPr>
            <a:lvl1pPr algn="l" rtl="0" fontAlgn="base">
              <a:spcBef>
                <a:spcPct val="0"/>
              </a:spcBef>
              <a:spcAft>
                <a:spcPct val="0"/>
              </a:spcAft>
              <a:defRPr kern="1200">
                <a:solidFill>
                  <a:schemeClr val="dk1"/>
                </a:solidFill>
                <a:latin typeface="+mn-lt"/>
                <a:ea typeface="+mn-ea"/>
                <a:cs typeface="+mn-cs"/>
              </a:defRPr>
            </a:lvl1pPr>
            <a:lvl2pPr marL="457200" algn="l" rtl="0" fontAlgn="base">
              <a:spcBef>
                <a:spcPct val="0"/>
              </a:spcBef>
              <a:spcAft>
                <a:spcPct val="0"/>
              </a:spcAft>
              <a:defRPr kern="1200">
                <a:solidFill>
                  <a:schemeClr val="dk1"/>
                </a:solidFill>
                <a:latin typeface="+mn-lt"/>
                <a:ea typeface="+mn-ea"/>
                <a:cs typeface="+mn-cs"/>
              </a:defRPr>
            </a:lvl2pPr>
            <a:lvl3pPr marL="914400" algn="l" rtl="0" fontAlgn="base">
              <a:spcBef>
                <a:spcPct val="0"/>
              </a:spcBef>
              <a:spcAft>
                <a:spcPct val="0"/>
              </a:spcAft>
              <a:defRPr kern="1200">
                <a:solidFill>
                  <a:schemeClr val="dk1"/>
                </a:solidFill>
                <a:latin typeface="+mn-lt"/>
                <a:ea typeface="+mn-ea"/>
                <a:cs typeface="+mn-cs"/>
              </a:defRPr>
            </a:lvl3pPr>
            <a:lvl4pPr marL="1371600" algn="l" rtl="0" fontAlgn="base">
              <a:spcBef>
                <a:spcPct val="0"/>
              </a:spcBef>
              <a:spcAft>
                <a:spcPct val="0"/>
              </a:spcAft>
              <a:defRPr kern="1200">
                <a:solidFill>
                  <a:schemeClr val="dk1"/>
                </a:solidFill>
                <a:latin typeface="+mn-lt"/>
                <a:ea typeface="+mn-ea"/>
                <a:cs typeface="+mn-cs"/>
              </a:defRPr>
            </a:lvl4pPr>
            <a:lvl5pPr marL="1828800" algn="l" rtl="0" fontAlgn="base">
              <a:spcBef>
                <a:spcPct val="0"/>
              </a:spcBef>
              <a:spcAft>
                <a:spcPct val="0"/>
              </a:spcAft>
              <a:defRPr kern="1200">
                <a:solidFill>
                  <a:schemeClr val="dk1"/>
                </a:solidFill>
                <a:latin typeface="+mn-lt"/>
                <a:ea typeface="+mn-ea"/>
                <a:cs typeface="+mn-cs"/>
              </a:defRPr>
            </a:lvl5pPr>
            <a:lvl6pPr marL="2286000" algn="l" defTabSz="914400" rtl="0" eaLnBrk="1" latinLnBrk="0" hangingPunct="1">
              <a:defRPr kern="1200">
                <a:solidFill>
                  <a:schemeClr val="dk1"/>
                </a:solidFill>
                <a:latin typeface="+mn-lt"/>
                <a:ea typeface="+mn-ea"/>
                <a:cs typeface="+mn-cs"/>
              </a:defRPr>
            </a:lvl6pPr>
            <a:lvl7pPr marL="2743200" algn="l" defTabSz="914400" rtl="0" eaLnBrk="1" latinLnBrk="0" hangingPunct="1">
              <a:defRPr kern="1200">
                <a:solidFill>
                  <a:schemeClr val="dk1"/>
                </a:solidFill>
                <a:latin typeface="+mn-lt"/>
                <a:ea typeface="+mn-ea"/>
                <a:cs typeface="+mn-cs"/>
              </a:defRPr>
            </a:lvl7pPr>
            <a:lvl8pPr marL="3200400" algn="l" defTabSz="914400" rtl="0" eaLnBrk="1" latinLnBrk="0" hangingPunct="1">
              <a:defRPr kern="1200">
                <a:solidFill>
                  <a:schemeClr val="dk1"/>
                </a:solidFill>
                <a:latin typeface="+mn-lt"/>
                <a:ea typeface="+mn-ea"/>
                <a:cs typeface="+mn-cs"/>
              </a:defRPr>
            </a:lvl8pPr>
            <a:lvl9pPr marL="3657600" algn="l" defTabSz="914400" rtl="0" eaLnBrk="1" latinLnBrk="0" hangingPunct="1">
              <a:defRPr kern="1200">
                <a:solidFill>
                  <a:schemeClr val="dk1"/>
                </a:solidFill>
                <a:latin typeface="+mn-lt"/>
                <a:ea typeface="+mn-ea"/>
                <a:cs typeface="+mn-cs"/>
              </a:defRPr>
            </a:lvl9pPr>
          </a:lstStyle>
          <a:p>
            <a:pPr algn="ctr" fontAlgn="auto">
              <a:spcBef>
                <a:spcPts val="0"/>
              </a:spcBef>
              <a:spcAft>
                <a:spcPts val="0"/>
              </a:spcAft>
              <a:defRPr/>
            </a:pPr>
            <a:r>
              <a:rPr lang="en-US" dirty="0"/>
              <a:t>www.svs.govvrn.ru</a:t>
            </a:r>
            <a:endParaRPr lang="ru-RU" dirty="0"/>
          </a:p>
        </p:txBody>
      </p:sp>
      <p:sp>
        <p:nvSpPr>
          <p:cNvPr id="13" name="Rounded Rectangle 13"/>
          <p:cNvSpPr/>
          <p:nvPr/>
        </p:nvSpPr>
        <p:spPr>
          <a:xfrm>
            <a:off x="373647" y="2956170"/>
            <a:ext cx="3929063" cy="1071563"/>
          </a:xfrm>
          <a:prstGeom prst="roundRect">
            <a:avLst/>
          </a:prstGeom>
        </p:spPr>
        <p:style>
          <a:lnRef idx="1">
            <a:schemeClr val="accent6"/>
          </a:lnRef>
          <a:fillRef idx="2">
            <a:schemeClr val="accent6"/>
          </a:fillRef>
          <a:effectRef idx="1">
            <a:schemeClr val="accent6"/>
          </a:effectRef>
          <a:fontRef idx="minor">
            <a:schemeClr val="dk1"/>
          </a:fontRef>
        </p:style>
        <p:txBody>
          <a:bodyPr anchor="ctr"/>
          <a:lstStyle>
            <a:defPPr>
              <a:defRPr lang="ru-RU"/>
            </a:defPPr>
            <a:lvl1pPr algn="l" rtl="0" fontAlgn="base">
              <a:spcBef>
                <a:spcPct val="0"/>
              </a:spcBef>
              <a:spcAft>
                <a:spcPct val="0"/>
              </a:spcAft>
              <a:defRPr kern="1200">
                <a:solidFill>
                  <a:schemeClr val="dk1"/>
                </a:solidFill>
                <a:latin typeface="+mn-lt"/>
                <a:ea typeface="+mn-ea"/>
                <a:cs typeface="+mn-cs"/>
              </a:defRPr>
            </a:lvl1pPr>
            <a:lvl2pPr marL="457200" algn="l" rtl="0" fontAlgn="base">
              <a:spcBef>
                <a:spcPct val="0"/>
              </a:spcBef>
              <a:spcAft>
                <a:spcPct val="0"/>
              </a:spcAft>
              <a:defRPr kern="1200">
                <a:solidFill>
                  <a:schemeClr val="dk1"/>
                </a:solidFill>
                <a:latin typeface="+mn-lt"/>
                <a:ea typeface="+mn-ea"/>
                <a:cs typeface="+mn-cs"/>
              </a:defRPr>
            </a:lvl2pPr>
            <a:lvl3pPr marL="914400" algn="l" rtl="0" fontAlgn="base">
              <a:spcBef>
                <a:spcPct val="0"/>
              </a:spcBef>
              <a:spcAft>
                <a:spcPct val="0"/>
              </a:spcAft>
              <a:defRPr kern="1200">
                <a:solidFill>
                  <a:schemeClr val="dk1"/>
                </a:solidFill>
                <a:latin typeface="+mn-lt"/>
                <a:ea typeface="+mn-ea"/>
                <a:cs typeface="+mn-cs"/>
              </a:defRPr>
            </a:lvl3pPr>
            <a:lvl4pPr marL="1371600" algn="l" rtl="0" fontAlgn="base">
              <a:spcBef>
                <a:spcPct val="0"/>
              </a:spcBef>
              <a:spcAft>
                <a:spcPct val="0"/>
              </a:spcAft>
              <a:defRPr kern="1200">
                <a:solidFill>
                  <a:schemeClr val="dk1"/>
                </a:solidFill>
                <a:latin typeface="+mn-lt"/>
                <a:ea typeface="+mn-ea"/>
                <a:cs typeface="+mn-cs"/>
              </a:defRPr>
            </a:lvl4pPr>
            <a:lvl5pPr marL="1828800" algn="l" rtl="0" fontAlgn="base">
              <a:spcBef>
                <a:spcPct val="0"/>
              </a:spcBef>
              <a:spcAft>
                <a:spcPct val="0"/>
              </a:spcAft>
              <a:defRPr kern="1200">
                <a:solidFill>
                  <a:schemeClr val="dk1"/>
                </a:solidFill>
                <a:latin typeface="+mn-lt"/>
                <a:ea typeface="+mn-ea"/>
                <a:cs typeface="+mn-cs"/>
              </a:defRPr>
            </a:lvl5pPr>
            <a:lvl6pPr marL="2286000" algn="l" defTabSz="914400" rtl="0" eaLnBrk="1" latinLnBrk="0" hangingPunct="1">
              <a:defRPr kern="1200">
                <a:solidFill>
                  <a:schemeClr val="dk1"/>
                </a:solidFill>
                <a:latin typeface="+mn-lt"/>
                <a:ea typeface="+mn-ea"/>
                <a:cs typeface="+mn-cs"/>
              </a:defRPr>
            </a:lvl6pPr>
            <a:lvl7pPr marL="2743200" algn="l" defTabSz="914400" rtl="0" eaLnBrk="1" latinLnBrk="0" hangingPunct="1">
              <a:defRPr kern="1200">
                <a:solidFill>
                  <a:schemeClr val="dk1"/>
                </a:solidFill>
                <a:latin typeface="+mn-lt"/>
                <a:ea typeface="+mn-ea"/>
                <a:cs typeface="+mn-cs"/>
              </a:defRPr>
            </a:lvl7pPr>
            <a:lvl8pPr marL="3200400" algn="l" defTabSz="914400" rtl="0" eaLnBrk="1" latinLnBrk="0" hangingPunct="1">
              <a:defRPr kern="1200">
                <a:solidFill>
                  <a:schemeClr val="dk1"/>
                </a:solidFill>
                <a:latin typeface="+mn-lt"/>
                <a:ea typeface="+mn-ea"/>
                <a:cs typeface="+mn-cs"/>
              </a:defRPr>
            </a:lvl8pPr>
            <a:lvl9pPr marL="3657600" algn="l" defTabSz="914400" rtl="0" eaLnBrk="1" latinLnBrk="0" hangingPunct="1">
              <a:defRPr kern="1200">
                <a:solidFill>
                  <a:schemeClr val="dk1"/>
                </a:solidFill>
                <a:latin typeface="+mn-lt"/>
                <a:ea typeface="+mn-ea"/>
                <a:cs typeface="+mn-cs"/>
              </a:defRPr>
            </a:lvl9pPr>
          </a:lstStyle>
          <a:p>
            <a:pPr algn="ctr" fontAlgn="auto">
              <a:spcBef>
                <a:spcPts val="0"/>
              </a:spcBef>
              <a:spcAft>
                <a:spcPts val="0"/>
              </a:spcAft>
              <a:defRPr/>
            </a:pPr>
            <a:r>
              <a:rPr lang="en-US" dirty="0">
                <a:solidFill>
                  <a:schemeClr val="tx1"/>
                </a:solidFill>
                <a:hlinkClick r:id="rId2"/>
              </a:rPr>
              <a:t>www.govvrn.ru/wps/</a:t>
            </a:r>
          </a:p>
          <a:p>
            <a:pPr algn="ctr" fontAlgn="auto">
              <a:spcBef>
                <a:spcPts val="0"/>
              </a:spcBef>
              <a:spcAft>
                <a:spcPts val="0"/>
              </a:spcAft>
              <a:defRPr/>
            </a:pPr>
            <a:r>
              <a:rPr lang="en-US" dirty="0">
                <a:solidFill>
                  <a:schemeClr val="tx1"/>
                </a:solidFill>
                <a:hlinkClick r:id="rId2"/>
              </a:rPr>
              <a:t>portal/AVO/</a:t>
            </a:r>
            <a:r>
              <a:rPr lang="en-US" dirty="0"/>
              <a:t>evolutionStrategy</a:t>
            </a:r>
            <a:endParaRPr lang="ru-RU" dirty="0"/>
          </a:p>
        </p:txBody>
      </p:sp>
      <p:sp>
        <p:nvSpPr>
          <p:cNvPr id="14" name="Rounded Rectangle 14"/>
          <p:cNvSpPr/>
          <p:nvPr/>
        </p:nvSpPr>
        <p:spPr>
          <a:xfrm>
            <a:off x="373647" y="4099170"/>
            <a:ext cx="3929063" cy="785813"/>
          </a:xfrm>
          <a:prstGeom prst="roundRect">
            <a:avLst/>
          </a:prstGeom>
        </p:spPr>
        <p:style>
          <a:lnRef idx="1">
            <a:schemeClr val="accent6"/>
          </a:lnRef>
          <a:fillRef idx="2">
            <a:schemeClr val="accent6"/>
          </a:fillRef>
          <a:effectRef idx="1">
            <a:schemeClr val="accent6"/>
          </a:effectRef>
          <a:fontRef idx="minor">
            <a:schemeClr val="dk1"/>
          </a:fontRef>
        </p:style>
        <p:txBody>
          <a:bodyPr anchor="ctr"/>
          <a:lstStyle>
            <a:defPPr>
              <a:defRPr lang="ru-RU"/>
            </a:defPPr>
            <a:lvl1pPr algn="l" rtl="0" fontAlgn="base">
              <a:spcBef>
                <a:spcPct val="0"/>
              </a:spcBef>
              <a:spcAft>
                <a:spcPct val="0"/>
              </a:spcAft>
              <a:defRPr kern="1200">
                <a:solidFill>
                  <a:schemeClr val="dk1"/>
                </a:solidFill>
                <a:latin typeface="+mn-lt"/>
                <a:ea typeface="+mn-ea"/>
                <a:cs typeface="+mn-cs"/>
              </a:defRPr>
            </a:lvl1pPr>
            <a:lvl2pPr marL="457200" algn="l" rtl="0" fontAlgn="base">
              <a:spcBef>
                <a:spcPct val="0"/>
              </a:spcBef>
              <a:spcAft>
                <a:spcPct val="0"/>
              </a:spcAft>
              <a:defRPr kern="1200">
                <a:solidFill>
                  <a:schemeClr val="dk1"/>
                </a:solidFill>
                <a:latin typeface="+mn-lt"/>
                <a:ea typeface="+mn-ea"/>
                <a:cs typeface="+mn-cs"/>
              </a:defRPr>
            </a:lvl2pPr>
            <a:lvl3pPr marL="914400" algn="l" rtl="0" fontAlgn="base">
              <a:spcBef>
                <a:spcPct val="0"/>
              </a:spcBef>
              <a:spcAft>
                <a:spcPct val="0"/>
              </a:spcAft>
              <a:defRPr kern="1200">
                <a:solidFill>
                  <a:schemeClr val="dk1"/>
                </a:solidFill>
                <a:latin typeface="+mn-lt"/>
                <a:ea typeface="+mn-ea"/>
                <a:cs typeface="+mn-cs"/>
              </a:defRPr>
            </a:lvl3pPr>
            <a:lvl4pPr marL="1371600" algn="l" rtl="0" fontAlgn="base">
              <a:spcBef>
                <a:spcPct val="0"/>
              </a:spcBef>
              <a:spcAft>
                <a:spcPct val="0"/>
              </a:spcAft>
              <a:defRPr kern="1200">
                <a:solidFill>
                  <a:schemeClr val="dk1"/>
                </a:solidFill>
                <a:latin typeface="+mn-lt"/>
                <a:ea typeface="+mn-ea"/>
                <a:cs typeface="+mn-cs"/>
              </a:defRPr>
            </a:lvl4pPr>
            <a:lvl5pPr marL="1828800" algn="l" rtl="0" fontAlgn="base">
              <a:spcBef>
                <a:spcPct val="0"/>
              </a:spcBef>
              <a:spcAft>
                <a:spcPct val="0"/>
              </a:spcAft>
              <a:defRPr kern="1200">
                <a:solidFill>
                  <a:schemeClr val="dk1"/>
                </a:solidFill>
                <a:latin typeface="+mn-lt"/>
                <a:ea typeface="+mn-ea"/>
                <a:cs typeface="+mn-cs"/>
              </a:defRPr>
            </a:lvl5pPr>
            <a:lvl6pPr marL="2286000" algn="l" defTabSz="914400" rtl="0" eaLnBrk="1" latinLnBrk="0" hangingPunct="1">
              <a:defRPr kern="1200">
                <a:solidFill>
                  <a:schemeClr val="dk1"/>
                </a:solidFill>
                <a:latin typeface="+mn-lt"/>
                <a:ea typeface="+mn-ea"/>
                <a:cs typeface="+mn-cs"/>
              </a:defRPr>
            </a:lvl6pPr>
            <a:lvl7pPr marL="2743200" algn="l" defTabSz="914400" rtl="0" eaLnBrk="1" latinLnBrk="0" hangingPunct="1">
              <a:defRPr kern="1200">
                <a:solidFill>
                  <a:schemeClr val="dk1"/>
                </a:solidFill>
                <a:latin typeface="+mn-lt"/>
                <a:ea typeface="+mn-ea"/>
                <a:cs typeface="+mn-cs"/>
              </a:defRPr>
            </a:lvl7pPr>
            <a:lvl8pPr marL="3200400" algn="l" defTabSz="914400" rtl="0" eaLnBrk="1" latinLnBrk="0" hangingPunct="1">
              <a:defRPr kern="1200">
                <a:solidFill>
                  <a:schemeClr val="dk1"/>
                </a:solidFill>
                <a:latin typeface="+mn-lt"/>
                <a:ea typeface="+mn-ea"/>
                <a:cs typeface="+mn-cs"/>
              </a:defRPr>
            </a:lvl8pPr>
            <a:lvl9pPr marL="3657600" algn="l" defTabSz="914400" rtl="0" eaLnBrk="1" latinLnBrk="0" hangingPunct="1">
              <a:defRPr kern="1200">
                <a:solidFill>
                  <a:schemeClr val="dk1"/>
                </a:solidFill>
                <a:latin typeface="+mn-lt"/>
                <a:ea typeface="+mn-ea"/>
                <a:cs typeface="+mn-cs"/>
              </a:defRPr>
            </a:lvl9pPr>
          </a:lstStyle>
          <a:p>
            <a:pPr algn="ctr" fontAlgn="auto">
              <a:spcBef>
                <a:spcPts val="0"/>
              </a:spcBef>
              <a:spcAft>
                <a:spcPts val="0"/>
              </a:spcAft>
              <a:defRPr/>
            </a:pPr>
            <a:r>
              <a:rPr lang="en-US" dirty="0"/>
              <a:t>www.zakaz.govvrn.ru</a:t>
            </a:r>
            <a:endParaRPr lang="ru-RU" dirty="0"/>
          </a:p>
        </p:txBody>
      </p:sp>
      <p:sp>
        <p:nvSpPr>
          <p:cNvPr id="15" name="Rounded Rectangle 15"/>
          <p:cNvSpPr/>
          <p:nvPr/>
        </p:nvSpPr>
        <p:spPr>
          <a:xfrm>
            <a:off x="373647" y="4956420"/>
            <a:ext cx="3929063" cy="785813"/>
          </a:xfrm>
          <a:prstGeom prst="roundRect">
            <a:avLst/>
          </a:prstGeom>
        </p:spPr>
        <p:style>
          <a:lnRef idx="1">
            <a:schemeClr val="accent6"/>
          </a:lnRef>
          <a:fillRef idx="2">
            <a:schemeClr val="accent6"/>
          </a:fillRef>
          <a:effectRef idx="1">
            <a:schemeClr val="accent6"/>
          </a:effectRef>
          <a:fontRef idx="minor">
            <a:schemeClr val="dk1"/>
          </a:fontRef>
        </p:style>
        <p:txBody>
          <a:bodyPr anchor="ctr"/>
          <a:lstStyle>
            <a:defPPr>
              <a:defRPr lang="ru-RU"/>
            </a:defPPr>
            <a:lvl1pPr algn="l" rtl="0" fontAlgn="base">
              <a:spcBef>
                <a:spcPct val="0"/>
              </a:spcBef>
              <a:spcAft>
                <a:spcPct val="0"/>
              </a:spcAft>
              <a:defRPr kern="1200">
                <a:solidFill>
                  <a:schemeClr val="dk1"/>
                </a:solidFill>
                <a:latin typeface="+mn-lt"/>
                <a:ea typeface="+mn-ea"/>
                <a:cs typeface="+mn-cs"/>
              </a:defRPr>
            </a:lvl1pPr>
            <a:lvl2pPr marL="457200" algn="l" rtl="0" fontAlgn="base">
              <a:spcBef>
                <a:spcPct val="0"/>
              </a:spcBef>
              <a:spcAft>
                <a:spcPct val="0"/>
              </a:spcAft>
              <a:defRPr kern="1200">
                <a:solidFill>
                  <a:schemeClr val="dk1"/>
                </a:solidFill>
                <a:latin typeface="+mn-lt"/>
                <a:ea typeface="+mn-ea"/>
                <a:cs typeface="+mn-cs"/>
              </a:defRPr>
            </a:lvl2pPr>
            <a:lvl3pPr marL="914400" algn="l" rtl="0" fontAlgn="base">
              <a:spcBef>
                <a:spcPct val="0"/>
              </a:spcBef>
              <a:spcAft>
                <a:spcPct val="0"/>
              </a:spcAft>
              <a:defRPr kern="1200">
                <a:solidFill>
                  <a:schemeClr val="dk1"/>
                </a:solidFill>
                <a:latin typeface="+mn-lt"/>
                <a:ea typeface="+mn-ea"/>
                <a:cs typeface="+mn-cs"/>
              </a:defRPr>
            </a:lvl3pPr>
            <a:lvl4pPr marL="1371600" algn="l" rtl="0" fontAlgn="base">
              <a:spcBef>
                <a:spcPct val="0"/>
              </a:spcBef>
              <a:spcAft>
                <a:spcPct val="0"/>
              </a:spcAft>
              <a:defRPr kern="1200">
                <a:solidFill>
                  <a:schemeClr val="dk1"/>
                </a:solidFill>
                <a:latin typeface="+mn-lt"/>
                <a:ea typeface="+mn-ea"/>
                <a:cs typeface="+mn-cs"/>
              </a:defRPr>
            </a:lvl4pPr>
            <a:lvl5pPr marL="1828800" algn="l" rtl="0" fontAlgn="base">
              <a:spcBef>
                <a:spcPct val="0"/>
              </a:spcBef>
              <a:spcAft>
                <a:spcPct val="0"/>
              </a:spcAft>
              <a:defRPr kern="1200">
                <a:solidFill>
                  <a:schemeClr val="dk1"/>
                </a:solidFill>
                <a:latin typeface="+mn-lt"/>
                <a:ea typeface="+mn-ea"/>
                <a:cs typeface="+mn-cs"/>
              </a:defRPr>
            </a:lvl5pPr>
            <a:lvl6pPr marL="2286000" algn="l" defTabSz="914400" rtl="0" eaLnBrk="1" latinLnBrk="0" hangingPunct="1">
              <a:defRPr kern="1200">
                <a:solidFill>
                  <a:schemeClr val="dk1"/>
                </a:solidFill>
                <a:latin typeface="+mn-lt"/>
                <a:ea typeface="+mn-ea"/>
                <a:cs typeface="+mn-cs"/>
              </a:defRPr>
            </a:lvl6pPr>
            <a:lvl7pPr marL="2743200" algn="l" defTabSz="914400" rtl="0" eaLnBrk="1" latinLnBrk="0" hangingPunct="1">
              <a:defRPr kern="1200">
                <a:solidFill>
                  <a:schemeClr val="dk1"/>
                </a:solidFill>
                <a:latin typeface="+mn-lt"/>
                <a:ea typeface="+mn-ea"/>
                <a:cs typeface="+mn-cs"/>
              </a:defRPr>
            </a:lvl7pPr>
            <a:lvl8pPr marL="3200400" algn="l" defTabSz="914400" rtl="0" eaLnBrk="1" latinLnBrk="0" hangingPunct="1">
              <a:defRPr kern="1200">
                <a:solidFill>
                  <a:schemeClr val="dk1"/>
                </a:solidFill>
                <a:latin typeface="+mn-lt"/>
                <a:ea typeface="+mn-ea"/>
                <a:cs typeface="+mn-cs"/>
              </a:defRPr>
            </a:lvl8pPr>
            <a:lvl9pPr marL="3657600" algn="l" defTabSz="914400" rtl="0" eaLnBrk="1" latinLnBrk="0" hangingPunct="1">
              <a:defRPr kern="1200">
                <a:solidFill>
                  <a:schemeClr val="dk1"/>
                </a:solidFill>
                <a:latin typeface="+mn-lt"/>
                <a:ea typeface="+mn-ea"/>
                <a:cs typeface="+mn-cs"/>
              </a:defRPr>
            </a:lvl9pPr>
          </a:lstStyle>
          <a:p>
            <a:pPr algn="ctr" fontAlgn="auto">
              <a:spcBef>
                <a:spcPts val="0"/>
              </a:spcBef>
              <a:spcAft>
                <a:spcPts val="0"/>
              </a:spcAft>
              <a:defRPr/>
            </a:pPr>
            <a:r>
              <a:rPr lang="en-US" dirty="0"/>
              <a:t>www.gfu.vrn.ru</a:t>
            </a:r>
            <a:endParaRPr lang="ru-RU" dirty="0"/>
          </a:p>
        </p:txBody>
      </p:sp>
      <p:sp>
        <p:nvSpPr>
          <p:cNvPr id="17" name="Rounded Rectangle 5"/>
          <p:cNvSpPr/>
          <p:nvPr/>
        </p:nvSpPr>
        <p:spPr>
          <a:xfrm>
            <a:off x="4445585" y="1098778"/>
            <a:ext cx="4467608" cy="642942"/>
          </a:xfrm>
          <a:prstGeom prst="roundRect">
            <a:avLst/>
          </a:prstGeom>
        </p:spPr>
        <p:style>
          <a:lnRef idx="0">
            <a:schemeClr val="accent3"/>
          </a:lnRef>
          <a:fillRef idx="3">
            <a:schemeClr val="accent3"/>
          </a:fillRef>
          <a:effectRef idx="3">
            <a:schemeClr val="accent3"/>
          </a:effectRef>
          <a:fontRef idx="minor">
            <a:schemeClr val="lt1"/>
          </a:fontRef>
        </p:style>
        <p:txBody>
          <a:bodyPr anchor="ctr"/>
          <a:lstStyle>
            <a:defPPr>
              <a:defRPr lang="ru-RU"/>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fontAlgn="auto">
              <a:spcBef>
                <a:spcPts val="0"/>
              </a:spcBef>
              <a:spcAft>
                <a:spcPts val="0"/>
              </a:spcAft>
              <a:defRPr/>
            </a:pPr>
            <a:r>
              <a:rPr lang="ru-RU" b="1" dirty="0">
                <a:solidFill>
                  <a:schemeClr val="tx1"/>
                </a:solidFill>
              </a:rPr>
              <a:t>Информация</a:t>
            </a:r>
          </a:p>
        </p:txBody>
      </p:sp>
    </p:spTree>
    <p:extLst>
      <p:ext uri="{BB962C8B-B14F-4D97-AF65-F5344CB8AC3E}">
        <p14:creationId xmlns:p14="http://schemas.microsoft.com/office/powerpoint/2010/main" xmlns="" val="1820165875"/>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693929" y="57665"/>
            <a:ext cx="8044483" cy="584775"/>
          </a:xfrm>
          <a:prstGeom prst="rect">
            <a:avLst/>
          </a:prstGeom>
          <a:noFill/>
          <a:ln>
            <a:noFill/>
          </a:ln>
        </p:spPr>
        <p:txBody>
          <a:bodyPr wrap="square" lIns="91440" tIns="45720" rIns="91440" bIns="45720">
            <a:spAutoFit/>
          </a:bodyPr>
          <a:lstStyle/>
          <a:p>
            <a:pPr algn="ctr"/>
            <a:r>
              <a:rPr lang="ru-RU" sz="3200" b="1" i="1" cap="none" spc="0" dirty="0" smtClean="0">
                <a:ln w="9525">
                  <a:solidFill>
                    <a:schemeClr val="bg1"/>
                  </a:solidFill>
                  <a:prstDash val="solid"/>
                </a:ln>
                <a:solidFill>
                  <a:srgbClr val="7030A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Глоссарий</a:t>
            </a:r>
            <a:endParaRPr lang="ru-RU" sz="3200" b="1" i="1" cap="none" spc="0" dirty="0">
              <a:ln w="9525">
                <a:solidFill>
                  <a:schemeClr val="bg1"/>
                </a:solidFill>
                <a:prstDash val="solid"/>
              </a:ln>
              <a:solidFill>
                <a:srgbClr val="7030A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3" name="Объект 2"/>
          <p:cNvSpPr txBox="1">
            <a:spLocks/>
          </p:cNvSpPr>
          <p:nvPr/>
        </p:nvSpPr>
        <p:spPr>
          <a:xfrm>
            <a:off x="0" y="1517808"/>
            <a:ext cx="9020432" cy="6423469"/>
          </a:xfrm>
          <a:prstGeom prst="rect">
            <a:avLst/>
          </a:prstGeom>
        </p:spPr>
        <p:txBody>
          <a:bodyPr vert="horz" lIns="91440" tIns="45720" rIns="91440" bIns="45720" rtlCol="0" anchor="ctr">
            <a:normAutofit fontScale="70000" lnSpcReduction="20000"/>
          </a:bodyPr>
          <a:lst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a:lstStyle>
          <a:p>
            <a:pPr marL="285750" marR="0" lvl="0" indent="-285750" algn="just" defTabSz="457200" rtl="0" eaLnBrk="1" fontAlgn="auto" latinLnBrk="0" hangingPunct="1">
              <a:lnSpc>
                <a:spcPct val="100000"/>
              </a:lnSpc>
              <a:spcBef>
                <a:spcPct val="20000"/>
              </a:spcBef>
              <a:spcAft>
                <a:spcPts val="600"/>
              </a:spcAft>
              <a:buClr>
                <a:sysClr val="window" lastClr="FFFFFF"/>
              </a:buClr>
              <a:buSzPct val="80000"/>
              <a:buFont typeface="Wingdings 3" panose="05040102010807070707" pitchFamily="18" charset="2"/>
              <a:buChar char=""/>
              <a:tabLst/>
              <a:defRPr/>
            </a:pPr>
            <a:r>
              <a:rPr kumimoji="0" lang="ru-RU" sz="3200" b="1" i="0" u="none" strike="noStrike" kern="1200" cap="none" spc="0" normalizeH="0" baseline="0" noProof="0" dirty="0" smtClean="0">
                <a:ln>
                  <a:noFill/>
                </a:ln>
                <a:solidFill>
                  <a:srgbClr val="A50E82">
                    <a:lumMod val="75000"/>
                  </a:srgbClr>
                </a:solidFill>
                <a:effectLst/>
                <a:uLnTx/>
                <a:uFillTx/>
                <a:latin typeface="Times New Roman" pitchFamily="18" charset="0"/>
                <a:ea typeface="+mn-ea"/>
                <a:cs typeface="Times New Roman" pitchFamily="18" charset="0"/>
              </a:rPr>
              <a:t>Администратор доходов бюджета </a:t>
            </a:r>
            <a:r>
              <a:rPr kumimoji="0" lang="ru-RU" sz="2900" b="1" i="0" u="none" strike="noStrike" kern="1200" cap="none" spc="0" normalizeH="0" baseline="0" noProof="0" dirty="0" smtClean="0">
                <a:ln>
                  <a:noFill/>
                </a:ln>
                <a:solidFill>
                  <a:srgbClr val="146194">
                    <a:lumMod val="75000"/>
                  </a:srgbClr>
                </a:solidFill>
                <a:effectLst/>
                <a:uLnTx/>
                <a:uFillTx/>
                <a:latin typeface="Times New Roman" pitchFamily="18" charset="0"/>
                <a:ea typeface="+mn-ea"/>
                <a:cs typeface="Times New Roman" pitchFamily="18" charset="0"/>
              </a:rPr>
              <a:t>– </a:t>
            </a:r>
            <a:r>
              <a:rPr kumimoji="0" lang="ru-RU" sz="2900" b="0" i="0" u="none" strike="noStrike" kern="1200" cap="none" spc="0" normalizeH="0" baseline="0" noProof="0" dirty="0" smtClean="0">
                <a:ln>
                  <a:noFill/>
                </a:ln>
                <a:solidFill>
                  <a:srgbClr val="146194">
                    <a:lumMod val="75000"/>
                  </a:srgbClr>
                </a:solidFill>
                <a:effectLst/>
                <a:uLnTx/>
                <a:uFillTx/>
                <a:latin typeface="Times New Roman" pitchFamily="18" charset="0"/>
                <a:ea typeface="+mn-ea"/>
                <a:cs typeface="Times New Roman" pitchFamily="18" charset="0"/>
              </a:rPr>
              <a:t>орган местного самоуправления , осуществляющий контроль за правильностью исчисления, полнотой и своевременностью уплаты, начисление, учет; взыскание, принятие решений о возврате (зачете) излишне уплаченных (взысканных) платежей, пеней и штрафов по ним, являющихся доходами бюджета Хохольского муниципального района.</a:t>
            </a:r>
          </a:p>
          <a:p>
            <a:pPr marL="285750" marR="0" lvl="0" indent="-285750" algn="just" defTabSz="457200" rtl="0" eaLnBrk="1" fontAlgn="auto" latinLnBrk="0" hangingPunct="1">
              <a:lnSpc>
                <a:spcPct val="100000"/>
              </a:lnSpc>
              <a:spcBef>
                <a:spcPct val="20000"/>
              </a:spcBef>
              <a:spcAft>
                <a:spcPts val="600"/>
              </a:spcAft>
              <a:buClr>
                <a:sysClr val="window" lastClr="FFFFFF"/>
              </a:buClr>
              <a:buSzPct val="80000"/>
              <a:buFont typeface="Wingdings 3" panose="05040102010807070707" pitchFamily="18" charset="2"/>
              <a:buChar char=""/>
              <a:tabLst/>
              <a:defRPr/>
            </a:pPr>
            <a:r>
              <a:rPr kumimoji="0" lang="ru-RU" sz="2900" b="1" i="0" u="none" strike="noStrike" kern="1200" cap="none" spc="0" normalizeH="0" baseline="0" noProof="0" dirty="0" smtClean="0">
                <a:ln>
                  <a:noFill/>
                </a:ln>
                <a:solidFill>
                  <a:srgbClr val="A50E82">
                    <a:lumMod val="75000"/>
                  </a:srgbClr>
                </a:solidFill>
                <a:effectLst/>
                <a:uLnTx/>
                <a:uFillTx/>
                <a:latin typeface="Times New Roman" pitchFamily="18" charset="0"/>
                <a:ea typeface="+mn-ea"/>
                <a:cs typeface="Times New Roman" pitchFamily="18" charset="0"/>
              </a:rPr>
              <a:t>Администратор источников финансирования дефицита бюджета </a:t>
            </a:r>
            <a:r>
              <a:rPr kumimoji="0" lang="ru-RU" sz="2900" b="0" i="0" u="none" strike="noStrike" kern="1200" cap="none" spc="0" normalizeH="0" baseline="0" noProof="0" dirty="0" smtClean="0">
                <a:ln>
                  <a:noFill/>
                </a:ln>
                <a:solidFill>
                  <a:srgbClr val="146194">
                    <a:lumMod val="75000"/>
                  </a:srgbClr>
                </a:solidFill>
                <a:effectLst/>
                <a:uLnTx/>
                <a:uFillTx/>
                <a:latin typeface="Times New Roman" pitchFamily="18" charset="0"/>
                <a:ea typeface="+mn-ea"/>
                <a:cs typeface="Times New Roman" pitchFamily="18" charset="0"/>
              </a:rPr>
              <a:t>- орган местного самоуправления, имеющий право осуществлять операции с источниками финансирования дефицита бюджета.</a:t>
            </a:r>
          </a:p>
          <a:p>
            <a:pPr marL="285750" marR="0" lvl="0" indent="-285750" algn="just" defTabSz="457200" rtl="0" eaLnBrk="1" fontAlgn="auto" latinLnBrk="0" hangingPunct="1">
              <a:lnSpc>
                <a:spcPct val="100000"/>
              </a:lnSpc>
              <a:spcBef>
                <a:spcPct val="20000"/>
              </a:spcBef>
              <a:spcAft>
                <a:spcPts val="600"/>
              </a:spcAft>
              <a:buClr>
                <a:sysClr val="window" lastClr="FFFFFF"/>
              </a:buClr>
              <a:buSzPct val="80000"/>
              <a:buFont typeface="Wingdings 3" panose="05040102010807070707" pitchFamily="18" charset="2"/>
              <a:buChar char=""/>
              <a:tabLst/>
              <a:defRPr/>
            </a:pPr>
            <a:r>
              <a:rPr kumimoji="0" lang="ru-RU" sz="2900" b="1" i="0" u="none" strike="noStrike" kern="1200" cap="none" spc="0" normalizeH="0" baseline="0" noProof="0" dirty="0" smtClean="0">
                <a:ln>
                  <a:noFill/>
                </a:ln>
                <a:solidFill>
                  <a:srgbClr val="A50E82">
                    <a:lumMod val="75000"/>
                  </a:srgbClr>
                </a:solidFill>
                <a:effectLst/>
                <a:uLnTx/>
                <a:uFillTx/>
                <a:latin typeface="Times New Roman" pitchFamily="18" charset="0"/>
                <a:ea typeface="+mn-ea"/>
                <a:cs typeface="Times New Roman" pitchFamily="18" charset="0"/>
              </a:rPr>
              <a:t>Бюджет </a:t>
            </a:r>
            <a:r>
              <a:rPr kumimoji="0" lang="ru-RU" sz="2900" b="1" i="0" u="none" strike="noStrike" kern="1200" cap="none" spc="0" normalizeH="0" baseline="0" noProof="0" dirty="0" smtClean="0">
                <a:ln>
                  <a:noFill/>
                </a:ln>
                <a:solidFill>
                  <a:srgbClr val="146194">
                    <a:lumMod val="75000"/>
                  </a:srgbClr>
                </a:solidFill>
                <a:effectLst/>
                <a:uLnTx/>
                <a:uFillTx/>
                <a:latin typeface="Times New Roman" pitchFamily="18" charset="0"/>
                <a:ea typeface="+mn-ea"/>
                <a:cs typeface="Times New Roman" pitchFamily="18" charset="0"/>
              </a:rPr>
              <a:t>–</a:t>
            </a:r>
            <a:r>
              <a:rPr kumimoji="0" lang="ru-RU" sz="2900" b="0" i="0" u="none" strike="noStrike" kern="1200" cap="none" spc="0" normalizeH="0" baseline="0" noProof="0" dirty="0" smtClean="0">
                <a:ln>
                  <a:noFill/>
                </a:ln>
                <a:solidFill>
                  <a:srgbClr val="146194">
                    <a:lumMod val="75000"/>
                  </a:srgbClr>
                </a:solidFill>
                <a:effectLst/>
                <a:uLnTx/>
                <a:uFillTx/>
                <a:latin typeface="Times New Roman" pitchFamily="18" charset="0"/>
                <a:ea typeface="+mn-ea"/>
                <a:cs typeface="Times New Roman" pitchFamily="18" charset="0"/>
              </a:rPr>
              <a:t> фонд денежных средств, предназначенный для финансирования функций, отнесенных к предметам ведения  местного самоуправления. Представляет собой основной финансовый документ муниципального образования, принимаемый представительным органом местного самоуправления.</a:t>
            </a:r>
          </a:p>
          <a:p>
            <a:pPr marL="285750" marR="0" lvl="0" indent="-285750" algn="just" defTabSz="457200" rtl="0" eaLnBrk="1" fontAlgn="auto" latinLnBrk="0" hangingPunct="1">
              <a:lnSpc>
                <a:spcPct val="100000"/>
              </a:lnSpc>
              <a:spcBef>
                <a:spcPct val="20000"/>
              </a:spcBef>
              <a:spcAft>
                <a:spcPts val="600"/>
              </a:spcAft>
              <a:buClr>
                <a:sysClr val="window" lastClr="FFFFFF"/>
              </a:buClr>
              <a:buSzPct val="80000"/>
              <a:buFont typeface="Wingdings 3" panose="05040102010807070707" pitchFamily="18" charset="2"/>
              <a:buChar char=""/>
              <a:tabLst/>
              <a:defRPr/>
            </a:pPr>
            <a:r>
              <a:rPr kumimoji="0" lang="ru-RU" sz="2900" b="1" i="0" u="none" strike="noStrike" kern="1200" cap="none" spc="0" normalizeH="0" baseline="0" noProof="0" dirty="0" smtClean="0">
                <a:ln>
                  <a:noFill/>
                </a:ln>
                <a:solidFill>
                  <a:srgbClr val="A50E82">
                    <a:lumMod val="75000"/>
                  </a:srgbClr>
                </a:solidFill>
                <a:effectLst/>
                <a:uLnTx/>
                <a:uFillTx/>
                <a:latin typeface="Times New Roman" pitchFamily="18" charset="0"/>
                <a:ea typeface="+mn-ea"/>
                <a:cs typeface="Times New Roman" pitchFamily="18" charset="0"/>
              </a:rPr>
              <a:t>Бюджетная классификация</a:t>
            </a:r>
            <a:r>
              <a:rPr kumimoji="0" lang="ru-RU" sz="2900" b="1" i="0" u="none" strike="noStrike" kern="1200" cap="none" spc="0" normalizeH="0" baseline="0" noProof="0" dirty="0" smtClean="0">
                <a:ln>
                  <a:noFill/>
                </a:ln>
                <a:solidFill>
                  <a:srgbClr val="146194">
                    <a:lumMod val="75000"/>
                  </a:srgbClr>
                </a:solidFill>
                <a:effectLst/>
                <a:uLnTx/>
                <a:uFillTx/>
                <a:latin typeface="Times New Roman" pitchFamily="18" charset="0"/>
                <a:ea typeface="+mn-ea"/>
                <a:cs typeface="Times New Roman" pitchFamily="18" charset="0"/>
              </a:rPr>
              <a:t> –</a:t>
            </a:r>
            <a:r>
              <a:rPr kumimoji="0" lang="ru-RU" sz="2900" b="0" i="0" u="none" strike="noStrike" kern="1200" cap="none" spc="0" normalizeH="0" baseline="0" noProof="0" dirty="0" smtClean="0">
                <a:ln>
                  <a:noFill/>
                </a:ln>
                <a:solidFill>
                  <a:srgbClr val="146194">
                    <a:lumMod val="75000"/>
                  </a:srgbClr>
                </a:solidFill>
                <a:effectLst/>
                <a:uLnTx/>
                <a:uFillTx/>
                <a:latin typeface="Times New Roman" pitchFamily="18" charset="0"/>
                <a:ea typeface="+mn-ea"/>
                <a:cs typeface="Times New Roman" pitchFamily="18" charset="0"/>
              </a:rPr>
              <a:t> группировка доходов и расходов бюджета, а также источников финансирования дефицита этого бюджета, используемая для составления и исполнения бюджета.</a:t>
            </a:r>
          </a:p>
          <a:p>
            <a:pPr marL="285750" marR="0" lvl="0" indent="-285750" algn="just" defTabSz="457200" rtl="0" eaLnBrk="1" fontAlgn="auto" latinLnBrk="0" hangingPunct="1">
              <a:lnSpc>
                <a:spcPct val="100000"/>
              </a:lnSpc>
              <a:spcBef>
                <a:spcPct val="20000"/>
              </a:spcBef>
              <a:spcAft>
                <a:spcPts val="600"/>
              </a:spcAft>
              <a:buClr>
                <a:sysClr val="window" lastClr="FFFFFF"/>
              </a:buClr>
              <a:buSzPct val="80000"/>
              <a:buFont typeface="Wingdings 3" panose="05040102010807070707" pitchFamily="18" charset="2"/>
              <a:buChar char=""/>
              <a:tabLst/>
              <a:defRPr/>
            </a:pPr>
            <a:r>
              <a:rPr kumimoji="0" lang="ru-RU" sz="2900" b="1" i="0" u="none" strike="noStrike" kern="1200" cap="none" spc="0" normalizeH="0" baseline="0" noProof="0" dirty="0" smtClean="0">
                <a:ln>
                  <a:noFill/>
                </a:ln>
                <a:solidFill>
                  <a:srgbClr val="A50E82">
                    <a:lumMod val="75000"/>
                  </a:srgbClr>
                </a:solidFill>
                <a:effectLst/>
                <a:uLnTx/>
                <a:uFillTx/>
                <a:latin typeface="Times New Roman" pitchFamily="18" charset="0"/>
                <a:ea typeface="+mn-ea"/>
                <a:cs typeface="Times New Roman" pitchFamily="18" charset="0"/>
              </a:rPr>
              <a:t>Бюджетная роспись </a:t>
            </a:r>
            <a:r>
              <a:rPr kumimoji="0" lang="ru-RU" sz="2900" b="0" i="0" u="none" strike="noStrike" kern="1200" cap="none" spc="0" normalizeH="0" baseline="0" noProof="0" dirty="0" smtClean="0">
                <a:ln>
                  <a:noFill/>
                </a:ln>
                <a:solidFill>
                  <a:srgbClr val="146194">
                    <a:lumMod val="75000"/>
                  </a:srgbClr>
                </a:solidFill>
                <a:effectLst/>
                <a:uLnTx/>
                <a:uFillTx/>
                <a:latin typeface="Times New Roman" pitchFamily="18" charset="0"/>
                <a:ea typeface="+mn-ea"/>
                <a:cs typeface="Times New Roman" pitchFamily="18" charset="0"/>
              </a:rPr>
              <a:t>– документ, который составляется и ведется: - главным распорядителем бюджетных средств в целях исполнения бюджета в части расходов; - главным администратором источником финансирования дефицита бюджета – в целях исполнения в части источников финансирования дефицита бюджета. </a:t>
            </a:r>
          </a:p>
          <a:p>
            <a:pPr marL="285750" marR="0" lvl="0" indent="-285750" algn="just" defTabSz="457200" rtl="0" eaLnBrk="1" fontAlgn="auto" latinLnBrk="0" hangingPunct="1">
              <a:lnSpc>
                <a:spcPct val="100000"/>
              </a:lnSpc>
              <a:spcBef>
                <a:spcPct val="20000"/>
              </a:spcBef>
              <a:spcAft>
                <a:spcPts val="600"/>
              </a:spcAft>
              <a:buClr>
                <a:sysClr val="window" lastClr="FFFFFF"/>
              </a:buClr>
              <a:buSzPct val="80000"/>
              <a:buFont typeface="Wingdings 3" panose="05040102010807070707" pitchFamily="18" charset="2"/>
              <a:buChar char=""/>
              <a:tabLst/>
              <a:defRPr/>
            </a:pPr>
            <a:endParaRPr kumimoji="0" lang="ru-RU" sz="2900" b="0" i="0" u="none" strike="noStrike" kern="1200" cap="none" spc="0" normalizeH="0" baseline="0" noProof="0" dirty="0" smtClean="0">
              <a:ln>
                <a:noFill/>
              </a:ln>
              <a:solidFill>
                <a:srgbClr val="146194">
                  <a:lumMod val="75000"/>
                </a:srgbClr>
              </a:solidFill>
              <a:effectLst/>
              <a:uLnTx/>
              <a:uFillTx/>
              <a:latin typeface="Times New Roman" pitchFamily="18" charset="0"/>
              <a:ea typeface="+mn-ea"/>
              <a:cs typeface="Times New Roman" pitchFamily="18" charset="0"/>
            </a:endParaRPr>
          </a:p>
          <a:p>
            <a:pPr marL="285750" marR="0" lvl="0" indent="-285750" algn="just" defTabSz="457200" rtl="0" eaLnBrk="1" fontAlgn="auto" latinLnBrk="0" hangingPunct="1">
              <a:lnSpc>
                <a:spcPct val="100000"/>
              </a:lnSpc>
              <a:spcBef>
                <a:spcPct val="20000"/>
              </a:spcBef>
              <a:spcAft>
                <a:spcPts val="600"/>
              </a:spcAft>
              <a:buClr>
                <a:sysClr val="window" lastClr="FFFFFF"/>
              </a:buClr>
              <a:buSzPct val="80000"/>
              <a:buFont typeface="Wingdings 3" panose="05040102010807070707" pitchFamily="18" charset="2"/>
              <a:buChar char=""/>
              <a:tabLst/>
              <a:defRPr/>
            </a:pPr>
            <a:endParaRPr kumimoji="0" lang="ru-RU" sz="2900" b="0" i="0" u="none" strike="noStrike" kern="1200" cap="none" spc="0" normalizeH="0" baseline="0" noProof="0" dirty="0" smtClean="0">
              <a:ln>
                <a:noFill/>
              </a:ln>
              <a:solidFill>
                <a:srgbClr val="146194">
                  <a:lumMod val="75000"/>
                </a:srgbClr>
              </a:solidFill>
              <a:effectLst/>
              <a:uLnTx/>
              <a:uFillTx/>
              <a:latin typeface="Times New Roman" pitchFamily="18" charset="0"/>
              <a:ea typeface="+mn-ea"/>
              <a:cs typeface="Times New Roman" pitchFamily="18" charset="0"/>
            </a:endParaRPr>
          </a:p>
          <a:p>
            <a:pPr marL="285750" marR="0" lvl="0" indent="-285750" algn="just" defTabSz="457200" rtl="0" eaLnBrk="1" fontAlgn="auto" latinLnBrk="0" hangingPunct="1">
              <a:lnSpc>
                <a:spcPct val="100000"/>
              </a:lnSpc>
              <a:spcBef>
                <a:spcPct val="20000"/>
              </a:spcBef>
              <a:spcAft>
                <a:spcPts val="600"/>
              </a:spcAft>
              <a:buClr>
                <a:sysClr val="window" lastClr="FFFFFF"/>
              </a:buClr>
              <a:buSzPct val="80000"/>
              <a:buFont typeface="Wingdings 3" panose="05040102010807070707" pitchFamily="18" charset="2"/>
              <a:buChar char=""/>
              <a:tabLst/>
              <a:defRPr/>
            </a:pPr>
            <a:endParaRPr kumimoji="0" lang="ru-RU" sz="2900" b="0" i="0" u="none" strike="noStrike" kern="1200" cap="none" spc="0" normalizeH="0" baseline="0" noProof="0" dirty="0" smtClean="0">
              <a:ln>
                <a:noFill/>
              </a:ln>
              <a:solidFill>
                <a:srgbClr val="146194">
                  <a:lumMod val="75000"/>
                </a:srgbClr>
              </a:solidFill>
              <a:effectLst/>
              <a:uLnTx/>
              <a:uFillTx/>
              <a:latin typeface="Times New Roman" pitchFamily="18" charset="0"/>
              <a:ea typeface="+mn-ea"/>
              <a:cs typeface="Times New Roman" pitchFamily="18" charset="0"/>
            </a:endParaRPr>
          </a:p>
          <a:p>
            <a:pPr marL="285750" marR="0" lvl="0" indent="-285750" algn="just" defTabSz="457200" rtl="0" eaLnBrk="1" fontAlgn="auto" latinLnBrk="0" hangingPunct="1">
              <a:lnSpc>
                <a:spcPct val="100000"/>
              </a:lnSpc>
              <a:spcBef>
                <a:spcPct val="20000"/>
              </a:spcBef>
              <a:spcAft>
                <a:spcPts val="600"/>
              </a:spcAft>
              <a:buClr>
                <a:sysClr val="window" lastClr="FFFFFF"/>
              </a:buClr>
              <a:buSzPct val="80000"/>
              <a:buFont typeface="Wingdings 3" panose="05040102010807070707" pitchFamily="18" charset="2"/>
              <a:buChar char=""/>
              <a:tabLst/>
              <a:defRPr/>
            </a:pPr>
            <a:endParaRPr kumimoji="0" lang="ru-RU" sz="2900" b="0" i="0" u="none" strike="noStrike" kern="1200" cap="none" spc="0" normalizeH="0" baseline="0" noProof="0" dirty="0" smtClean="0">
              <a:ln>
                <a:noFill/>
              </a:ln>
              <a:solidFill>
                <a:srgbClr val="146194">
                  <a:lumMod val="75000"/>
                </a:srgbClr>
              </a:solidFill>
              <a:effectLst/>
              <a:uLnTx/>
              <a:uFillTx/>
              <a:latin typeface="Times New Roman" pitchFamily="18" charset="0"/>
              <a:ea typeface="+mn-ea"/>
              <a:cs typeface="Times New Roman" pitchFamily="18" charset="0"/>
            </a:endParaRPr>
          </a:p>
          <a:p>
            <a:pPr marL="285750" marR="0" lvl="0" indent="-285750" algn="just" defTabSz="457200" rtl="0" eaLnBrk="1" fontAlgn="auto" latinLnBrk="0" hangingPunct="1">
              <a:lnSpc>
                <a:spcPct val="100000"/>
              </a:lnSpc>
              <a:spcBef>
                <a:spcPct val="20000"/>
              </a:spcBef>
              <a:spcAft>
                <a:spcPts val="600"/>
              </a:spcAft>
              <a:buClr>
                <a:sysClr val="window" lastClr="FFFFFF"/>
              </a:buClr>
              <a:buSzPct val="80000"/>
              <a:buFont typeface="Wingdings 3" panose="05040102010807070707" pitchFamily="18" charset="2"/>
              <a:buChar char=""/>
              <a:tabLst/>
              <a:defRPr/>
            </a:pPr>
            <a:endParaRPr kumimoji="0" lang="ru-RU" sz="2900" b="0" i="0" u="none" strike="noStrike" kern="1200" cap="none" spc="0" normalizeH="0" baseline="0" noProof="0" dirty="0" smtClean="0">
              <a:ln>
                <a:noFill/>
              </a:ln>
              <a:solidFill>
                <a:srgbClr val="146194">
                  <a:lumMod val="75000"/>
                </a:srgbClr>
              </a:solidFill>
              <a:effectLst/>
              <a:uLnTx/>
              <a:uFillTx/>
              <a:latin typeface="Century Gothic"/>
              <a:ea typeface="+mn-ea"/>
              <a:cs typeface="+mn-cs"/>
            </a:endParaRPr>
          </a:p>
          <a:p>
            <a:pPr marL="285750" marR="0" lvl="0" indent="-285750" algn="just" defTabSz="457200" rtl="0" eaLnBrk="1" fontAlgn="auto" latinLnBrk="0" hangingPunct="1">
              <a:lnSpc>
                <a:spcPct val="100000"/>
              </a:lnSpc>
              <a:spcBef>
                <a:spcPct val="20000"/>
              </a:spcBef>
              <a:spcAft>
                <a:spcPts val="600"/>
              </a:spcAft>
              <a:buClr>
                <a:sysClr val="window" lastClr="FFFFFF"/>
              </a:buClr>
              <a:buSzPct val="80000"/>
              <a:buFont typeface="Wingdings 3" panose="05040102010807070707" pitchFamily="18" charset="2"/>
              <a:buChar char=""/>
              <a:tabLst/>
              <a:defRPr/>
            </a:pPr>
            <a:endParaRPr kumimoji="0" lang="ru-RU" sz="2000" b="0" i="0" u="none" strike="noStrike" kern="1200" cap="none" spc="0" normalizeH="0" baseline="0" noProof="0" dirty="0">
              <a:ln>
                <a:noFill/>
              </a:ln>
              <a:solidFill>
                <a:srgbClr val="146194">
                  <a:lumMod val="75000"/>
                </a:srgbClr>
              </a:solidFill>
              <a:effectLst/>
              <a:uLnTx/>
              <a:uFillTx/>
              <a:latin typeface="Century Gothic"/>
              <a:ea typeface="+mn-ea"/>
              <a:cs typeface="+mn-cs"/>
            </a:endParaRPr>
          </a:p>
        </p:txBody>
      </p:sp>
    </p:spTree>
    <p:extLst>
      <p:ext uri="{BB962C8B-B14F-4D97-AF65-F5344CB8AC3E}">
        <p14:creationId xmlns:p14="http://schemas.microsoft.com/office/powerpoint/2010/main" xmlns="" val="339600578"/>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2"/>
          <p:cNvSpPr txBox="1">
            <a:spLocks/>
          </p:cNvSpPr>
          <p:nvPr/>
        </p:nvSpPr>
        <p:spPr>
          <a:xfrm>
            <a:off x="96796" y="1623038"/>
            <a:ext cx="8692978" cy="5234962"/>
          </a:xfrm>
          <a:prstGeom prst="rect">
            <a:avLst/>
          </a:prstGeom>
        </p:spPr>
        <p:txBody>
          <a:bodyPr vert="horz" lIns="91440" tIns="45720" rIns="91440" bIns="45720" rtlCol="0" anchor="ctr">
            <a:normAutofit/>
          </a:bodyPr>
          <a:lst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a:lstStyle>
          <a:p>
            <a:pPr marL="285750" marR="0" lvl="0" indent="-285750" algn="just" defTabSz="457200" rtl="0" eaLnBrk="1" fontAlgn="auto" latinLnBrk="0" hangingPunct="1">
              <a:lnSpc>
                <a:spcPct val="100000"/>
              </a:lnSpc>
              <a:spcBef>
                <a:spcPct val="20000"/>
              </a:spcBef>
              <a:spcAft>
                <a:spcPts val="600"/>
              </a:spcAft>
              <a:buClr>
                <a:sysClr val="window" lastClr="FFFFFF"/>
              </a:buClr>
              <a:buSzPct val="80000"/>
              <a:buFont typeface="Wingdings 3" panose="05040102010807070707" pitchFamily="18" charset="2"/>
              <a:buChar char=""/>
              <a:tabLst/>
              <a:defRPr/>
            </a:pPr>
            <a:r>
              <a:rPr kumimoji="0" lang="ru-RU" sz="1800" b="1" i="0" u="none" strike="noStrike" kern="1200" cap="none" spc="0" normalizeH="0" baseline="0" noProof="0" dirty="0" smtClean="0">
                <a:ln>
                  <a:noFill/>
                </a:ln>
                <a:solidFill>
                  <a:srgbClr val="A50E82">
                    <a:lumMod val="75000"/>
                  </a:srgbClr>
                </a:solidFill>
                <a:effectLst/>
                <a:uLnTx/>
                <a:uFillTx/>
                <a:latin typeface="Times New Roman" pitchFamily="18" charset="0"/>
                <a:ea typeface="+mn-ea"/>
                <a:cs typeface="Times New Roman" pitchFamily="18" charset="0"/>
              </a:rPr>
              <a:t>Бюджетная смета</a:t>
            </a:r>
            <a:r>
              <a:rPr kumimoji="0" lang="ru-RU" sz="1800" b="1" i="0" u="none" strike="noStrike" kern="1200" cap="none" spc="0" normalizeH="0" baseline="0" noProof="0" dirty="0" smtClean="0">
                <a:ln>
                  <a:noFill/>
                </a:ln>
                <a:solidFill>
                  <a:srgbClr val="146194">
                    <a:lumMod val="75000"/>
                  </a:srgbClr>
                </a:solidFill>
                <a:effectLst/>
                <a:uLnTx/>
                <a:uFillTx/>
                <a:latin typeface="Times New Roman" pitchFamily="18" charset="0"/>
                <a:ea typeface="+mn-ea"/>
                <a:cs typeface="Times New Roman" pitchFamily="18" charset="0"/>
              </a:rPr>
              <a:t> </a:t>
            </a:r>
            <a:r>
              <a:rPr kumimoji="0" lang="ru-RU" sz="1600" b="0" i="0" u="none" strike="noStrike" kern="1200" cap="none" spc="0" normalizeH="0" baseline="0" noProof="0" dirty="0" smtClean="0">
                <a:ln>
                  <a:noFill/>
                </a:ln>
                <a:solidFill>
                  <a:srgbClr val="146194">
                    <a:lumMod val="75000"/>
                  </a:srgbClr>
                </a:solidFill>
                <a:effectLst/>
                <a:uLnTx/>
                <a:uFillTx/>
                <a:latin typeface="Times New Roman" pitchFamily="18" charset="0"/>
                <a:ea typeface="+mn-ea"/>
                <a:cs typeface="Times New Roman" pitchFamily="18" charset="0"/>
              </a:rPr>
              <a:t>– документ, устанавливающий лимиты бюджетных обязательств казенного учреждения. Бюджетная смета представлена в разрезе кодов бюджетной классификации расходов.</a:t>
            </a:r>
          </a:p>
          <a:p>
            <a:pPr marL="285750" marR="0" lvl="0" indent="-285750" algn="just" defTabSz="457200" rtl="0" eaLnBrk="1" fontAlgn="auto" latinLnBrk="0" hangingPunct="1">
              <a:lnSpc>
                <a:spcPct val="100000"/>
              </a:lnSpc>
              <a:spcBef>
                <a:spcPct val="20000"/>
              </a:spcBef>
              <a:spcAft>
                <a:spcPts val="600"/>
              </a:spcAft>
              <a:buClr>
                <a:sysClr val="window" lastClr="FFFFFF"/>
              </a:buClr>
              <a:buSzPct val="80000"/>
              <a:buFont typeface="Wingdings 3" panose="05040102010807070707" pitchFamily="18" charset="2"/>
              <a:buChar char=""/>
              <a:tabLst/>
              <a:defRPr/>
            </a:pPr>
            <a:r>
              <a:rPr kumimoji="0" lang="ru-RU" sz="1800" b="1" i="0" u="none" strike="noStrike" kern="1200" cap="none" spc="0" normalizeH="0" baseline="0" noProof="0" dirty="0" smtClean="0">
                <a:ln>
                  <a:noFill/>
                </a:ln>
                <a:solidFill>
                  <a:srgbClr val="A50E82">
                    <a:lumMod val="75000"/>
                  </a:srgbClr>
                </a:solidFill>
                <a:effectLst/>
                <a:uLnTx/>
                <a:uFillTx/>
                <a:latin typeface="Times New Roman" pitchFamily="18" charset="0"/>
                <a:ea typeface="+mn-ea"/>
                <a:cs typeface="Times New Roman" pitchFamily="18" charset="0"/>
              </a:rPr>
              <a:t>Бюджетное обязательство</a:t>
            </a:r>
            <a:r>
              <a:rPr kumimoji="0" lang="ru-RU" sz="1600" b="0" i="0" u="none" strike="noStrike" kern="1200" cap="none" spc="0" normalizeH="0" baseline="0" noProof="0" dirty="0" smtClean="0">
                <a:ln>
                  <a:noFill/>
                </a:ln>
                <a:solidFill>
                  <a:srgbClr val="A50E82">
                    <a:lumMod val="75000"/>
                  </a:srgbClr>
                </a:solidFill>
                <a:effectLst/>
                <a:uLnTx/>
                <a:uFillTx/>
                <a:latin typeface="Times New Roman" pitchFamily="18" charset="0"/>
                <a:ea typeface="+mn-ea"/>
                <a:cs typeface="Times New Roman" pitchFamily="18" charset="0"/>
              </a:rPr>
              <a:t> </a:t>
            </a:r>
            <a:r>
              <a:rPr kumimoji="0" lang="ru-RU" sz="1600" b="0" i="0" u="none" strike="noStrike" kern="1200" cap="none" spc="0" normalizeH="0" baseline="0" noProof="0" dirty="0" smtClean="0">
                <a:ln>
                  <a:noFill/>
                </a:ln>
                <a:solidFill>
                  <a:srgbClr val="146194">
                    <a:lumMod val="75000"/>
                  </a:srgbClr>
                </a:solidFill>
                <a:effectLst/>
                <a:uLnTx/>
                <a:uFillTx/>
                <a:latin typeface="Times New Roman" pitchFamily="18" charset="0"/>
                <a:ea typeface="+mn-ea"/>
                <a:cs typeface="Times New Roman" pitchFamily="18" charset="0"/>
              </a:rPr>
              <a:t>– расходные обязательства, подлежащие для исполнения в соответствующем финансовом году.</a:t>
            </a:r>
          </a:p>
          <a:p>
            <a:pPr marL="285750" marR="0" lvl="0" indent="-285750" algn="just" defTabSz="457200" rtl="0" eaLnBrk="1" fontAlgn="auto" latinLnBrk="0" hangingPunct="1">
              <a:lnSpc>
                <a:spcPct val="100000"/>
              </a:lnSpc>
              <a:spcBef>
                <a:spcPct val="20000"/>
              </a:spcBef>
              <a:spcAft>
                <a:spcPts val="600"/>
              </a:spcAft>
              <a:buClr>
                <a:sysClr val="window" lastClr="FFFFFF"/>
              </a:buClr>
              <a:buSzPct val="80000"/>
              <a:buFont typeface="Wingdings 3" panose="05040102010807070707" pitchFamily="18" charset="2"/>
              <a:buNone/>
              <a:tabLst/>
              <a:defRPr/>
            </a:pPr>
            <a:r>
              <a:rPr kumimoji="0" lang="ru-RU" sz="1600" b="0" i="0" u="none" strike="noStrike" kern="1200" cap="none" spc="0" normalizeH="0" baseline="0" noProof="0" dirty="0" smtClean="0">
                <a:ln>
                  <a:noFill/>
                </a:ln>
                <a:solidFill>
                  <a:srgbClr val="146194">
                    <a:lumMod val="75000"/>
                  </a:srgbClr>
                </a:solidFill>
                <a:effectLst/>
                <a:uLnTx/>
                <a:uFillTx/>
                <a:latin typeface="Times New Roman" pitchFamily="18" charset="0"/>
                <a:ea typeface="+mn-ea"/>
                <a:cs typeface="Times New Roman" pitchFamily="18" charset="0"/>
              </a:rPr>
              <a:t>     </a:t>
            </a:r>
            <a:r>
              <a:rPr lang="ru-RU" sz="1600" dirty="0">
                <a:solidFill>
                  <a:srgbClr val="146194">
                    <a:lumMod val="75000"/>
                  </a:srgbClr>
                </a:solidFill>
                <a:latin typeface="Times New Roman" pitchFamily="18" charset="0"/>
                <a:cs typeface="Times New Roman" pitchFamily="18" charset="0"/>
              </a:rPr>
              <a:t> </a:t>
            </a:r>
            <a:r>
              <a:rPr kumimoji="0" lang="ru-RU" sz="1800" b="1" i="0" u="none" strike="noStrike" kern="1200" cap="none" spc="0" normalizeH="0" baseline="0" noProof="0" dirty="0" smtClean="0">
                <a:ln>
                  <a:noFill/>
                </a:ln>
                <a:solidFill>
                  <a:srgbClr val="A50E82">
                    <a:lumMod val="75000"/>
                  </a:srgbClr>
                </a:solidFill>
                <a:effectLst/>
                <a:uLnTx/>
                <a:uFillTx/>
                <a:latin typeface="Times New Roman" pitchFamily="18" charset="0"/>
                <a:ea typeface="+mn-ea"/>
                <a:cs typeface="Times New Roman" pitchFamily="18" charset="0"/>
              </a:rPr>
              <a:t>Бюджетные ассигнования</a:t>
            </a:r>
            <a:r>
              <a:rPr kumimoji="0" lang="ru-RU" sz="1600" b="0" i="0" u="none" strike="noStrike" kern="1200" cap="none" spc="0" normalizeH="0" baseline="0" noProof="0" dirty="0" smtClean="0">
                <a:ln>
                  <a:noFill/>
                </a:ln>
                <a:solidFill>
                  <a:srgbClr val="A50E82">
                    <a:lumMod val="75000"/>
                  </a:srgbClr>
                </a:solidFill>
                <a:effectLst/>
                <a:uLnTx/>
                <a:uFillTx/>
                <a:latin typeface="Times New Roman" pitchFamily="18" charset="0"/>
                <a:ea typeface="+mn-ea"/>
                <a:cs typeface="Times New Roman" pitchFamily="18" charset="0"/>
              </a:rPr>
              <a:t>- </a:t>
            </a:r>
            <a:r>
              <a:rPr kumimoji="0" lang="ru-RU" sz="1600" b="0" i="0" u="none" strike="noStrike" kern="1200" cap="none" spc="0" normalizeH="0" baseline="0" noProof="0" dirty="0" smtClean="0">
                <a:ln>
                  <a:noFill/>
                </a:ln>
                <a:solidFill>
                  <a:srgbClr val="146194">
                    <a:lumMod val="75000"/>
                  </a:srgbClr>
                </a:solidFill>
                <a:effectLst/>
                <a:uLnTx/>
                <a:uFillTx/>
                <a:latin typeface="Times New Roman" pitchFamily="18" charset="0"/>
                <a:ea typeface="+mn-ea"/>
                <a:cs typeface="Times New Roman" pitchFamily="18" charset="0"/>
              </a:rPr>
              <a:t>предельные объемы денежных средств, предусмотренные в соответствующем финансовом году для исполнения бюджетных обязательств.</a:t>
            </a:r>
          </a:p>
          <a:p>
            <a:pPr marL="285750" marR="0" lvl="0" indent="-285750" algn="just" defTabSz="457200" rtl="0" eaLnBrk="1" fontAlgn="auto" latinLnBrk="0" hangingPunct="1">
              <a:lnSpc>
                <a:spcPct val="100000"/>
              </a:lnSpc>
              <a:spcBef>
                <a:spcPct val="20000"/>
              </a:spcBef>
              <a:spcAft>
                <a:spcPts val="600"/>
              </a:spcAft>
              <a:buClr>
                <a:sysClr val="window" lastClr="FFFFFF"/>
              </a:buClr>
              <a:buSzPct val="80000"/>
              <a:buFont typeface="Wingdings 3" panose="05040102010807070707" pitchFamily="18" charset="2"/>
              <a:buChar char=""/>
              <a:tabLst/>
              <a:defRPr/>
            </a:pPr>
            <a:r>
              <a:rPr kumimoji="0" lang="ru-RU" sz="1800" b="1" i="0" u="none" strike="noStrike" kern="1200" cap="none" spc="0" normalizeH="0" baseline="0" noProof="0" dirty="0" smtClean="0">
                <a:ln>
                  <a:noFill/>
                </a:ln>
                <a:solidFill>
                  <a:srgbClr val="A50E82">
                    <a:lumMod val="75000"/>
                  </a:srgbClr>
                </a:solidFill>
                <a:effectLst/>
                <a:uLnTx/>
                <a:uFillTx/>
                <a:latin typeface="Times New Roman" pitchFamily="18" charset="0"/>
                <a:ea typeface="+mn-ea"/>
                <a:cs typeface="Times New Roman" pitchFamily="18" charset="0"/>
              </a:rPr>
              <a:t>Бюджетный процесс </a:t>
            </a:r>
            <a:r>
              <a:rPr kumimoji="0" lang="ru-RU" sz="1600" b="0" i="0" u="none" strike="noStrike" kern="1200" cap="none" spc="0" normalizeH="0" baseline="0" noProof="0" dirty="0" smtClean="0">
                <a:ln>
                  <a:noFill/>
                </a:ln>
                <a:solidFill>
                  <a:srgbClr val="146194">
                    <a:lumMod val="75000"/>
                  </a:srgbClr>
                </a:solidFill>
                <a:effectLst/>
                <a:uLnTx/>
                <a:uFillTx/>
                <a:latin typeface="Times New Roman" pitchFamily="18" charset="0"/>
                <a:ea typeface="+mn-ea"/>
                <a:cs typeface="Times New Roman" pitchFamily="18" charset="0"/>
              </a:rPr>
              <a:t>– деятельность по подготовке проектов бюджета , утверждению и исполнению бюджета, контроль за его исполнением, осуществлению бюджетного учета. Составлению, внешней проверке, рассмотрению и утверждению бюджетной отчетности.</a:t>
            </a:r>
          </a:p>
          <a:p>
            <a:pPr marL="285750" marR="0" lvl="0" indent="-285750" algn="just" defTabSz="457200" rtl="0" eaLnBrk="1" fontAlgn="auto" latinLnBrk="0" hangingPunct="1">
              <a:lnSpc>
                <a:spcPct val="100000"/>
              </a:lnSpc>
              <a:spcBef>
                <a:spcPct val="20000"/>
              </a:spcBef>
              <a:spcAft>
                <a:spcPts val="600"/>
              </a:spcAft>
              <a:buClr>
                <a:sysClr val="window" lastClr="FFFFFF"/>
              </a:buClr>
              <a:buSzPct val="80000"/>
              <a:buFont typeface="Wingdings 3" panose="05040102010807070707" pitchFamily="18" charset="2"/>
              <a:buChar char=""/>
              <a:tabLst/>
              <a:defRPr/>
            </a:pPr>
            <a:r>
              <a:rPr kumimoji="0" lang="ru-RU" sz="1800" b="1" i="0" u="none" strike="noStrike" kern="1200" cap="none" spc="0" normalizeH="0" baseline="0" noProof="0" dirty="0" smtClean="0">
                <a:ln>
                  <a:noFill/>
                </a:ln>
                <a:solidFill>
                  <a:srgbClr val="A50E82">
                    <a:lumMod val="75000"/>
                  </a:srgbClr>
                </a:solidFill>
                <a:effectLst/>
                <a:uLnTx/>
                <a:uFillTx/>
                <a:latin typeface="Times New Roman" pitchFamily="18" charset="0"/>
                <a:ea typeface="+mn-ea"/>
                <a:cs typeface="Times New Roman" pitchFamily="18" charset="0"/>
              </a:rPr>
              <a:t>Ведомственная структура расходов бюджета</a:t>
            </a:r>
            <a:r>
              <a:rPr kumimoji="0" lang="ru-RU" sz="1800" b="1" i="0" u="none" strike="noStrike" kern="1200" cap="none" spc="0" normalizeH="0" baseline="0" noProof="0" dirty="0" smtClean="0">
                <a:ln>
                  <a:noFill/>
                </a:ln>
                <a:solidFill>
                  <a:srgbClr val="146194">
                    <a:lumMod val="75000"/>
                  </a:srgbClr>
                </a:solidFill>
                <a:effectLst/>
                <a:uLnTx/>
                <a:uFillTx/>
                <a:latin typeface="Times New Roman" pitchFamily="18" charset="0"/>
                <a:ea typeface="+mn-ea"/>
                <a:cs typeface="Times New Roman" pitchFamily="18" charset="0"/>
              </a:rPr>
              <a:t> </a:t>
            </a:r>
            <a:r>
              <a:rPr kumimoji="0" lang="ru-RU" sz="1600" b="0" i="0" u="none" strike="noStrike" kern="1200" cap="none" spc="0" normalizeH="0" baseline="0" noProof="0" dirty="0" smtClean="0">
                <a:ln>
                  <a:noFill/>
                </a:ln>
                <a:solidFill>
                  <a:srgbClr val="146194">
                    <a:lumMod val="75000"/>
                  </a:srgbClr>
                </a:solidFill>
                <a:effectLst/>
                <a:uLnTx/>
                <a:uFillTx/>
                <a:latin typeface="Times New Roman" pitchFamily="18" charset="0"/>
                <a:ea typeface="+mn-ea"/>
                <a:cs typeface="Times New Roman" pitchFamily="18" charset="0"/>
              </a:rPr>
              <a:t>– распределение бюджетных средств по главным распорядителям бюджетных средств, по разделам, подразделам, целевым статьям и видам расходов бюджетной классификации РФ.</a:t>
            </a:r>
          </a:p>
          <a:p>
            <a:pPr marL="285750" marR="0" lvl="0" indent="-285750" algn="just" defTabSz="457200" rtl="0" eaLnBrk="1" fontAlgn="auto" latinLnBrk="0" hangingPunct="1">
              <a:lnSpc>
                <a:spcPct val="100000"/>
              </a:lnSpc>
              <a:spcBef>
                <a:spcPct val="20000"/>
              </a:spcBef>
              <a:spcAft>
                <a:spcPts val="600"/>
              </a:spcAft>
              <a:buClr>
                <a:sysClr val="window" lastClr="FFFFFF"/>
              </a:buClr>
              <a:buSzPct val="80000"/>
              <a:buFont typeface="Wingdings 3" panose="05040102010807070707" pitchFamily="18" charset="2"/>
              <a:buChar char=""/>
              <a:tabLst/>
              <a:defRPr/>
            </a:pPr>
            <a:r>
              <a:rPr kumimoji="0" lang="ru-RU" sz="1800" b="1" i="0" u="none" strike="noStrike" kern="1200" cap="none" spc="0" normalizeH="0" baseline="0" noProof="0" dirty="0" smtClean="0">
                <a:ln>
                  <a:noFill/>
                </a:ln>
                <a:solidFill>
                  <a:srgbClr val="A50E82">
                    <a:lumMod val="75000"/>
                  </a:srgbClr>
                </a:solidFill>
                <a:effectLst/>
                <a:uLnTx/>
                <a:uFillTx/>
                <a:latin typeface="Times New Roman" pitchFamily="18" charset="0"/>
                <a:ea typeface="+mn-ea"/>
                <a:cs typeface="Times New Roman" pitchFamily="18" charset="0"/>
              </a:rPr>
              <a:t>Главный распорядитель бюджетных средств (ГРБС)</a:t>
            </a:r>
            <a:r>
              <a:rPr kumimoji="0" lang="ru-RU" sz="1600" b="0" i="0" u="none" strike="noStrike" kern="1200" cap="none" spc="0" normalizeH="0" baseline="0" noProof="0" dirty="0" smtClean="0">
                <a:ln>
                  <a:noFill/>
                </a:ln>
                <a:solidFill>
                  <a:srgbClr val="146194">
                    <a:lumMod val="75000"/>
                  </a:srgbClr>
                </a:solidFill>
                <a:effectLst/>
                <a:uLnTx/>
                <a:uFillTx/>
                <a:latin typeface="Times New Roman" pitchFamily="18" charset="0"/>
                <a:ea typeface="+mn-ea"/>
                <a:cs typeface="Times New Roman" pitchFamily="18" charset="0"/>
              </a:rPr>
              <a:t> – орган местного самоуправления или учреждение образования, напрямую получающий средства из бюджета и наделенный правом распределять их между получателями бюджетных средств.  </a:t>
            </a:r>
          </a:p>
          <a:p>
            <a:pPr marL="285750" marR="0" lvl="0" indent="-285750" algn="just" defTabSz="457200" rtl="0" eaLnBrk="1" fontAlgn="auto" latinLnBrk="0" hangingPunct="1">
              <a:lnSpc>
                <a:spcPct val="100000"/>
              </a:lnSpc>
              <a:spcBef>
                <a:spcPct val="20000"/>
              </a:spcBef>
              <a:spcAft>
                <a:spcPts val="600"/>
              </a:spcAft>
              <a:buClr>
                <a:sysClr val="window" lastClr="FFFFFF"/>
              </a:buClr>
              <a:buSzPct val="80000"/>
              <a:buFont typeface="Wingdings 3" panose="05040102010807070707" pitchFamily="18" charset="2"/>
              <a:buChar char=""/>
              <a:tabLst/>
              <a:defRPr/>
            </a:pPr>
            <a:endParaRPr kumimoji="0" lang="ru-RU" sz="1600" b="0" i="0" u="none" strike="noStrike" kern="1200" cap="none" spc="0" normalizeH="0" baseline="0" noProof="0" dirty="0" smtClean="0">
              <a:ln>
                <a:noFill/>
              </a:ln>
              <a:solidFill>
                <a:srgbClr val="146194">
                  <a:lumMod val="75000"/>
                </a:srgbClr>
              </a:solidFill>
              <a:effectLst/>
              <a:uLnTx/>
              <a:uFillTx/>
              <a:latin typeface="Times New Roman" pitchFamily="18" charset="0"/>
              <a:ea typeface="+mn-ea"/>
              <a:cs typeface="Times New Roman" pitchFamily="18" charset="0"/>
            </a:endParaRPr>
          </a:p>
          <a:p>
            <a:pPr marL="285750" marR="0" lvl="0" indent="-285750" algn="just" defTabSz="457200" rtl="0" eaLnBrk="1" fontAlgn="auto" latinLnBrk="0" hangingPunct="1">
              <a:lnSpc>
                <a:spcPct val="100000"/>
              </a:lnSpc>
              <a:spcBef>
                <a:spcPct val="20000"/>
              </a:spcBef>
              <a:spcAft>
                <a:spcPts val="600"/>
              </a:spcAft>
              <a:buClr>
                <a:sysClr val="window" lastClr="FFFFFF"/>
              </a:buClr>
              <a:buSzPct val="80000"/>
              <a:buFont typeface="Wingdings 3" panose="05040102010807070707" pitchFamily="18" charset="2"/>
              <a:buChar char=""/>
              <a:tabLst/>
              <a:defRPr/>
            </a:pPr>
            <a:endParaRPr kumimoji="0" lang="ru-RU" sz="1600" b="0" i="0" u="none" strike="noStrike" kern="1200" cap="none" spc="0" normalizeH="0" baseline="0" noProof="0" dirty="0" smtClean="0">
              <a:ln>
                <a:noFill/>
              </a:ln>
              <a:solidFill>
                <a:srgbClr val="146194">
                  <a:lumMod val="75000"/>
                </a:srgbClr>
              </a:solidFill>
              <a:effectLst/>
              <a:uLnTx/>
              <a:uFillTx/>
              <a:latin typeface="Times New Roman" pitchFamily="18" charset="0"/>
              <a:ea typeface="+mn-ea"/>
              <a:cs typeface="Times New Roman" pitchFamily="18" charset="0"/>
            </a:endParaRPr>
          </a:p>
          <a:p>
            <a:pPr marL="285750" marR="0" lvl="0" indent="-285750" algn="l" defTabSz="457200" rtl="0" eaLnBrk="1" fontAlgn="auto" latinLnBrk="0" hangingPunct="1">
              <a:lnSpc>
                <a:spcPct val="100000"/>
              </a:lnSpc>
              <a:spcBef>
                <a:spcPct val="20000"/>
              </a:spcBef>
              <a:spcAft>
                <a:spcPts val="600"/>
              </a:spcAft>
              <a:buClr>
                <a:sysClr val="window" lastClr="FFFFFF"/>
              </a:buClr>
              <a:buSzPct val="80000"/>
              <a:buFont typeface="Wingdings 3" panose="05040102010807070707" pitchFamily="18" charset="2"/>
              <a:buChar char=""/>
              <a:tabLst/>
              <a:defRPr/>
            </a:pPr>
            <a:endParaRPr kumimoji="0" lang="ru-RU" sz="2000" b="0" i="0" u="none" strike="noStrike" kern="1200" cap="none" spc="0" normalizeH="0" baseline="0" noProof="0" dirty="0">
              <a:ln>
                <a:noFill/>
              </a:ln>
              <a:solidFill>
                <a:srgbClr val="146194">
                  <a:lumMod val="75000"/>
                </a:srgbClr>
              </a:solidFill>
              <a:effectLst/>
              <a:uLnTx/>
              <a:uFillTx/>
              <a:latin typeface="Century Gothic"/>
              <a:ea typeface="+mn-ea"/>
              <a:cs typeface="+mn-cs"/>
            </a:endParaRPr>
          </a:p>
        </p:txBody>
      </p:sp>
      <p:sp>
        <p:nvSpPr>
          <p:cNvPr id="3" name="Прямоугольник 2"/>
          <p:cNvSpPr/>
          <p:nvPr/>
        </p:nvSpPr>
        <p:spPr>
          <a:xfrm>
            <a:off x="421043" y="370703"/>
            <a:ext cx="8044483" cy="584775"/>
          </a:xfrm>
          <a:prstGeom prst="rect">
            <a:avLst/>
          </a:prstGeom>
          <a:noFill/>
          <a:ln>
            <a:noFill/>
          </a:ln>
        </p:spPr>
        <p:txBody>
          <a:bodyPr wrap="square" lIns="91440" tIns="45720" rIns="91440" bIns="45720">
            <a:spAutoFit/>
          </a:bodyPr>
          <a:lstStyle/>
          <a:p>
            <a:pPr algn="ctr"/>
            <a:r>
              <a:rPr lang="ru-RU" sz="3200" b="1" i="1" cap="none" spc="0" dirty="0" smtClean="0">
                <a:ln w="9525">
                  <a:solidFill>
                    <a:schemeClr val="bg1"/>
                  </a:solidFill>
                  <a:prstDash val="solid"/>
                </a:ln>
                <a:solidFill>
                  <a:srgbClr val="7030A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Глоссарий</a:t>
            </a:r>
            <a:endParaRPr lang="ru-RU" sz="3200" b="1" i="1" cap="none" spc="0" dirty="0">
              <a:ln w="9525">
                <a:solidFill>
                  <a:schemeClr val="bg1"/>
                </a:solidFill>
                <a:prstDash val="solid"/>
              </a:ln>
              <a:solidFill>
                <a:srgbClr val="7030A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xmlns="" val="955792173"/>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496220" y="263611"/>
            <a:ext cx="8044483" cy="584775"/>
          </a:xfrm>
          <a:prstGeom prst="rect">
            <a:avLst/>
          </a:prstGeom>
          <a:noFill/>
          <a:ln>
            <a:noFill/>
          </a:ln>
        </p:spPr>
        <p:txBody>
          <a:bodyPr wrap="square" lIns="91440" tIns="45720" rIns="91440" bIns="45720">
            <a:spAutoFit/>
          </a:bodyPr>
          <a:lstStyle/>
          <a:p>
            <a:pPr algn="ctr"/>
            <a:r>
              <a:rPr lang="ru-RU" sz="3200" b="1" i="1" cap="none" spc="0" dirty="0" smtClean="0">
                <a:ln w="9525">
                  <a:solidFill>
                    <a:schemeClr val="bg1"/>
                  </a:solidFill>
                  <a:prstDash val="solid"/>
                </a:ln>
                <a:solidFill>
                  <a:srgbClr val="7030A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Глоссарий</a:t>
            </a:r>
            <a:endParaRPr lang="ru-RU" sz="3200" b="1" i="1" cap="none" spc="0" dirty="0">
              <a:ln w="9525">
                <a:solidFill>
                  <a:schemeClr val="bg1"/>
                </a:solidFill>
                <a:prstDash val="solid"/>
              </a:ln>
              <a:solidFill>
                <a:srgbClr val="7030A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3" name="Объект 2"/>
          <p:cNvSpPr txBox="1">
            <a:spLocks/>
          </p:cNvSpPr>
          <p:nvPr/>
        </p:nvSpPr>
        <p:spPr>
          <a:xfrm>
            <a:off x="102981" y="1097677"/>
            <a:ext cx="8830962" cy="5467881"/>
          </a:xfrm>
          <a:prstGeom prst="rect">
            <a:avLst/>
          </a:prstGeom>
        </p:spPr>
        <p:txBody>
          <a:bodyPr vert="horz" lIns="91440" tIns="45720" rIns="91440" bIns="45720" rtlCol="0" anchor="ctr">
            <a:normAutofit lnSpcReduction="10000"/>
          </a:bodyPr>
          <a:lst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a:lstStyle>
          <a:p>
            <a:pPr marL="285750" marR="0" lvl="0" indent="-285750" algn="just" defTabSz="457200" rtl="0" eaLnBrk="1" fontAlgn="auto" latinLnBrk="0" hangingPunct="1">
              <a:lnSpc>
                <a:spcPct val="100000"/>
              </a:lnSpc>
              <a:spcBef>
                <a:spcPct val="20000"/>
              </a:spcBef>
              <a:spcAft>
                <a:spcPts val="600"/>
              </a:spcAft>
              <a:buClr>
                <a:sysClr val="window" lastClr="FFFFFF"/>
              </a:buClr>
              <a:buSzPct val="80000"/>
              <a:buFont typeface="Wingdings 3" panose="05040102010807070707" pitchFamily="18" charset="2"/>
              <a:buChar char=""/>
              <a:tabLst/>
              <a:defRPr/>
            </a:pPr>
            <a:r>
              <a:rPr kumimoji="0" lang="ru-RU" sz="1800" b="1" i="0" u="none" strike="noStrike" kern="1200" cap="none" spc="0" normalizeH="0" baseline="0" noProof="0" dirty="0" smtClean="0">
                <a:ln>
                  <a:noFill/>
                </a:ln>
                <a:solidFill>
                  <a:srgbClr val="A50E82">
                    <a:lumMod val="75000"/>
                  </a:srgbClr>
                </a:solidFill>
                <a:effectLst/>
                <a:uLnTx/>
                <a:uFillTx/>
                <a:latin typeface="Times New Roman" pitchFamily="18" charset="0"/>
                <a:ea typeface="+mn-ea"/>
                <a:cs typeface="Times New Roman" pitchFamily="18" charset="0"/>
              </a:rPr>
              <a:t>Дефицит бюджета </a:t>
            </a:r>
            <a:r>
              <a:rPr kumimoji="0" lang="ru-RU" sz="1800" b="1" i="0" u="none" strike="noStrike" kern="1200" cap="none" spc="0" normalizeH="0" baseline="0" noProof="0" dirty="0" smtClean="0">
                <a:ln>
                  <a:noFill/>
                </a:ln>
                <a:solidFill>
                  <a:srgbClr val="146194">
                    <a:lumMod val="75000"/>
                  </a:srgbClr>
                </a:solidFill>
                <a:effectLst/>
                <a:uLnTx/>
                <a:uFillTx/>
                <a:latin typeface="Times New Roman" pitchFamily="18" charset="0"/>
                <a:ea typeface="+mn-ea"/>
                <a:cs typeface="Times New Roman" pitchFamily="18" charset="0"/>
              </a:rPr>
              <a:t>– </a:t>
            </a:r>
            <a:r>
              <a:rPr kumimoji="0" lang="ru-RU" sz="1600" b="0" i="0" u="none" strike="noStrike" kern="1200" cap="none" spc="0" normalizeH="0" baseline="0" noProof="0" dirty="0" smtClean="0">
                <a:ln>
                  <a:noFill/>
                </a:ln>
                <a:solidFill>
                  <a:srgbClr val="146194">
                    <a:lumMod val="75000"/>
                  </a:srgbClr>
                </a:solidFill>
                <a:effectLst/>
                <a:uLnTx/>
                <a:uFillTx/>
                <a:latin typeface="Times New Roman" pitchFamily="18" charset="0"/>
                <a:ea typeface="+mn-ea"/>
                <a:cs typeface="Times New Roman" pitchFamily="18" charset="0"/>
              </a:rPr>
              <a:t>превышение расходов над его доходами.</a:t>
            </a:r>
          </a:p>
          <a:p>
            <a:pPr marL="285750" marR="0" lvl="0" indent="-285750" algn="just" defTabSz="457200" rtl="0" eaLnBrk="1" fontAlgn="auto" latinLnBrk="0" hangingPunct="1">
              <a:lnSpc>
                <a:spcPct val="100000"/>
              </a:lnSpc>
              <a:spcBef>
                <a:spcPct val="20000"/>
              </a:spcBef>
              <a:spcAft>
                <a:spcPts val="600"/>
              </a:spcAft>
              <a:buClr>
                <a:sysClr val="window" lastClr="FFFFFF"/>
              </a:buClr>
              <a:buSzPct val="80000"/>
              <a:buFont typeface="Wingdings 3" panose="05040102010807070707" pitchFamily="18" charset="2"/>
              <a:buChar char=""/>
              <a:tabLst/>
              <a:defRPr/>
            </a:pPr>
            <a:r>
              <a:rPr kumimoji="0" lang="ru-RU" sz="1800" b="1" i="0" u="none" strike="noStrike" kern="1200" cap="none" spc="0" normalizeH="0" baseline="0" noProof="0" dirty="0" smtClean="0">
                <a:ln>
                  <a:noFill/>
                </a:ln>
                <a:solidFill>
                  <a:srgbClr val="A50E82">
                    <a:lumMod val="75000"/>
                  </a:srgbClr>
                </a:solidFill>
                <a:effectLst/>
                <a:uLnTx/>
                <a:uFillTx/>
                <a:latin typeface="Times New Roman" pitchFamily="18" charset="0"/>
                <a:ea typeface="+mn-ea"/>
                <a:cs typeface="Times New Roman" pitchFamily="18" charset="0"/>
              </a:rPr>
              <a:t>Дотации</a:t>
            </a:r>
            <a:r>
              <a:rPr kumimoji="0" lang="ru-RU" sz="1600" b="1" i="0" u="none" strike="noStrike" kern="1200" cap="none" spc="0" normalizeH="0" baseline="0" noProof="0" dirty="0" smtClean="0">
                <a:ln>
                  <a:noFill/>
                </a:ln>
                <a:solidFill>
                  <a:srgbClr val="146194">
                    <a:lumMod val="75000"/>
                  </a:srgbClr>
                </a:solidFill>
                <a:effectLst/>
                <a:uLnTx/>
                <a:uFillTx/>
                <a:latin typeface="Times New Roman" pitchFamily="18" charset="0"/>
                <a:ea typeface="+mn-ea"/>
                <a:cs typeface="Times New Roman" pitchFamily="18" charset="0"/>
              </a:rPr>
              <a:t> – </a:t>
            </a:r>
            <a:r>
              <a:rPr kumimoji="0" lang="ru-RU" sz="1600" b="0" i="0" u="none" strike="noStrike" kern="1200" cap="none" spc="0" normalizeH="0" baseline="0" noProof="0" dirty="0" smtClean="0">
                <a:ln>
                  <a:noFill/>
                </a:ln>
                <a:solidFill>
                  <a:srgbClr val="146194">
                    <a:lumMod val="75000"/>
                  </a:srgbClr>
                </a:solidFill>
                <a:effectLst/>
                <a:uLnTx/>
                <a:uFillTx/>
                <a:latin typeface="Times New Roman" pitchFamily="18" charset="0"/>
                <a:ea typeface="+mn-ea"/>
                <a:cs typeface="Times New Roman" pitchFamily="18" charset="0"/>
              </a:rPr>
              <a:t>средства,</a:t>
            </a:r>
            <a:r>
              <a:rPr kumimoji="0" lang="ru-RU" sz="1600" b="1" i="0" u="none" strike="noStrike" kern="1200" cap="none" spc="0" normalizeH="0" baseline="0" noProof="0" dirty="0" smtClean="0">
                <a:ln>
                  <a:noFill/>
                </a:ln>
                <a:solidFill>
                  <a:srgbClr val="146194">
                    <a:lumMod val="75000"/>
                  </a:srgbClr>
                </a:solidFill>
                <a:effectLst/>
                <a:uLnTx/>
                <a:uFillTx/>
                <a:latin typeface="Times New Roman" pitchFamily="18" charset="0"/>
                <a:ea typeface="+mn-ea"/>
                <a:cs typeface="Times New Roman" pitchFamily="18" charset="0"/>
              </a:rPr>
              <a:t>  </a:t>
            </a:r>
            <a:r>
              <a:rPr kumimoji="0" lang="ru-RU" sz="1600" b="0" i="0" u="none" strike="noStrike" kern="1200" cap="none" spc="0" normalizeH="0" baseline="0" noProof="0" dirty="0" smtClean="0">
                <a:ln>
                  <a:noFill/>
                </a:ln>
                <a:solidFill>
                  <a:srgbClr val="146194">
                    <a:lumMod val="75000"/>
                  </a:srgbClr>
                </a:solidFill>
                <a:effectLst/>
                <a:uLnTx/>
                <a:uFillTx/>
                <a:latin typeface="Times New Roman" pitchFamily="18" charset="0"/>
                <a:ea typeface="+mn-ea"/>
                <a:cs typeface="Times New Roman" pitchFamily="18" charset="0"/>
              </a:rPr>
              <a:t>предоставляемые одним бюджетом бюджетной системы РФ другому бюджету на безвозмездной и безвозвратной основе без указания конкретных целей использования.</a:t>
            </a:r>
          </a:p>
          <a:p>
            <a:pPr marL="285750" marR="0" lvl="0" indent="-285750" algn="just" defTabSz="457200" rtl="0" eaLnBrk="1" fontAlgn="auto" latinLnBrk="0" hangingPunct="1">
              <a:lnSpc>
                <a:spcPct val="100000"/>
              </a:lnSpc>
              <a:spcBef>
                <a:spcPct val="20000"/>
              </a:spcBef>
              <a:spcAft>
                <a:spcPts val="600"/>
              </a:spcAft>
              <a:buClr>
                <a:sysClr val="window" lastClr="FFFFFF"/>
              </a:buClr>
              <a:buSzPct val="80000"/>
              <a:buFont typeface="Wingdings 3" panose="05040102010807070707" pitchFamily="18" charset="2"/>
              <a:buChar char=""/>
              <a:tabLst/>
              <a:defRPr/>
            </a:pPr>
            <a:r>
              <a:rPr kumimoji="0" lang="ru-RU" sz="1800" b="1" i="0" u="none" strike="noStrike" kern="1200" cap="none" spc="0" normalizeH="0" baseline="0" noProof="0" dirty="0" smtClean="0">
                <a:ln>
                  <a:noFill/>
                </a:ln>
                <a:solidFill>
                  <a:srgbClr val="A50E82">
                    <a:lumMod val="75000"/>
                  </a:srgbClr>
                </a:solidFill>
                <a:effectLst/>
                <a:uLnTx/>
                <a:uFillTx/>
                <a:latin typeface="Times New Roman" pitchFamily="18" charset="0"/>
                <a:ea typeface="+mn-ea"/>
                <a:cs typeface="Times New Roman" pitchFamily="18" charset="0"/>
              </a:rPr>
              <a:t>Доходы бюджета </a:t>
            </a:r>
            <a:r>
              <a:rPr kumimoji="0" lang="ru-RU" sz="1800" b="1" i="0" u="none" strike="noStrike" kern="1200" cap="none" spc="0" normalizeH="0" baseline="0" noProof="0" dirty="0" smtClean="0">
                <a:ln>
                  <a:noFill/>
                </a:ln>
                <a:solidFill>
                  <a:srgbClr val="146194">
                    <a:lumMod val="75000"/>
                  </a:srgbClr>
                </a:solidFill>
                <a:effectLst/>
                <a:uLnTx/>
                <a:uFillTx/>
                <a:latin typeface="Times New Roman" pitchFamily="18" charset="0"/>
                <a:ea typeface="+mn-ea"/>
                <a:cs typeface="Times New Roman" pitchFamily="18" charset="0"/>
              </a:rPr>
              <a:t>– </a:t>
            </a:r>
            <a:r>
              <a:rPr kumimoji="0" lang="ru-RU" sz="1600" b="0" i="0" u="none" strike="noStrike" kern="1200" cap="none" spc="0" normalizeH="0" baseline="0" noProof="0" dirty="0" smtClean="0">
                <a:ln>
                  <a:noFill/>
                </a:ln>
                <a:solidFill>
                  <a:srgbClr val="146194">
                    <a:lumMod val="75000"/>
                  </a:srgbClr>
                </a:solidFill>
                <a:effectLst/>
                <a:uLnTx/>
                <a:uFillTx/>
                <a:latin typeface="Times New Roman" pitchFamily="18" charset="0"/>
                <a:ea typeface="+mn-ea"/>
                <a:cs typeface="Times New Roman" pitchFamily="18" charset="0"/>
              </a:rPr>
              <a:t>поступающие от населения, организаций учреждений в бюджет денежные средства в виде: - налогов; - неналоговых поступлений (пошлины, доходы от продажи имущества, штрафы и т.п.); - безвозмездных поступлений; - доходов от предпринимательской деятельности бюджетных организаций. Кредиты, полученные органами местного самоуправления не включаются в состав доходов.</a:t>
            </a:r>
          </a:p>
          <a:p>
            <a:pPr marL="285750" marR="0" lvl="0" indent="-285750" algn="just" defTabSz="457200" rtl="0" eaLnBrk="1" fontAlgn="auto" latinLnBrk="0" hangingPunct="1">
              <a:lnSpc>
                <a:spcPct val="100000"/>
              </a:lnSpc>
              <a:spcBef>
                <a:spcPct val="20000"/>
              </a:spcBef>
              <a:spcAft>
                <a:spcPts val="600"/>
              </a:spcAft>
              <a:buClr>
                <a:sysClr val="window" lastClr="FFFFFF"/>
              </a:buClr>
              <a:buSzPct val="80000"/>
              <a:buFont typeface="Wingdings 3" panose="05040102010807070707" pitchFamily="18" charset="2"/>
              <a:buChar char=""/>
              <a:tabLst/>
              <a:defRPr/>
            </a:pPr>
            <a:r>
              <a:rPr kumimoji="0" lang="ru-RU" sz="1800" b="1" i="0" u="none" strike="noStrike" kern="1200" cap="none" spc="0" normalizeH="0" baseline="0" noProof="0" dirty="0" smtClean="0">
                <a:ln>
                  <a:noFill/>
                </a:ln>
                <a:solidFill>
                  <a:srgbClr val="A50E82">
                    <a:lumMod val="75000"/>
                  </a:srgbClr>
                </a:solidFill>
                <a:effectLst/>
                <a:uLnTx/>
                <a:uFillTx/>
                <a:latin typeface="Times New Roman" pitchFamily="18" charset="0"/>
                <a:ea typeface="+mn-ea"/>
                <a:cs typeface="Times New Roman" pitchFamily="18" charset="0"/>
              </a:rPr>
              <a:t>Единый счет бюджета </a:t>
            </a:r>
            <a:r>
              <a:rPr kumimoji="0" lang="ru-RU" sz="1600" b="1" i="0" u="none" strike="noStrike" kern="1200" cap="none" spc="0" normalizeH="0" baseline="0" noProof="0" dirty="0" smtClean="0">
                <a:ln>
                  <a:noFill/>
                </a:ln>
                <a:solidFill>
                  <a:srgbClr val="146194">
                    <a:lumMod val="75000"/>
                  </a:srgbClr>
                </a:solidFill>
                <a:effectLst/>
                <a:uLnTx/>
                <a:uFillTx/>
                <a:latin typeface="Times New Roman" pitchFamily="18" charset="0"/>
                <a:ea typeface="+mn-ea"/>
                <a:cs typeface="Times New Roman" pitchFamily="18" charset="0"/>
              </a:rPr>
              <a:t>– </a:t>
            </a:r>
            <a:r>
              <a:rPr kumimoji="0" lang="ru-RU" sz="1600" b="0" i="0" u="none" strike="noStrike" kern="1200" cap="none" spc="0" normalizeH="0" baseline="0" noProof="0" dirty="0" smtClean="0">
                <a:ln>
                  <a:noFill/>
                </a:ln>
                <a:solidFill>
                  <a:srgbClr val="146194">
                    <a:lumMod val="75000"/>
                  </a:srgbClr>
                </a:solidFill>
                <a:effectLst/>
                <a:uLnTx/>
                <a:uFillTx/>
                <a:latin typeface="Times New Roman" pitchFamily="18" charset="0"/>
                <a:ea typeface="+mn-ea"/>
                <a:cs typeface="Times New Roman" pitchFamily="18" charset="0"/>
              </a:rPr>
              <a:t>счет, открытый органу Федерального казначейства в банке Отделение Воронеж               г. Воронеж бюджету Хохольского муниципального района для осуществления операций по кассовым поступлениям в бюджет и по кассовым выплатам из бюджета.</a:t>
            </a:r>
          </a:p>
          <a:p>
            <a:pPr marL="285750" marR="0" lvl="0" indent="-285750" algn="just" defTabSz="457200" rtl="0" eaLnBrk="1" fontAlgn="auto" latinLnBrk="0" hangingPunct="1">
              <a:lnSpc>
                <a:spcPct val="100000"/>
              </a:lnSpc>
              <a:spcBef>
                <a:spcPct val="20000"/>
              </a:spcBef>
              <a:spcAft>
                <a:spcPts val="600"/>
              </a:spcAft>
              <a:buClr>
                <a:sysClr val="window" lastClr="FFFFFF"/>
              </a:buClr>
              <a:buSzPct val="80000"/>
              <a:buFont typeface="Wingdings 3" panose="05040102010807070707" pitchFamily="18" charset="2"/>
              <a:buChar char=""/>
              <a:tabLst/>
              <a:defRPr/>
            </a:pPr>
            <a:r>
              <a:rPr kumimoji="0" lang="ru-RU" sz="1800" b="1" i="0" u="none" strike="noStrike" kern="1200" cap="none" spc="0" normalizeH="0" baseline="0" noProof="0" dirty="0" smtClean="0">
                <a:ln>
                  <a:noFill/>
                </a:ln>
                <a:solidFill>
                  <a:srgbClr val="A50E82">
                    <a:lumMod val="75000"/>
                  </a:srgbClr>
                </a:solidFill>
                <a:effectLst/>
                <a:uLnTx/>
                <a:uFillTx/>
                <a:latin typeface="Times New Roman" pitchFamily="18" charset="0"/>
                <a:ea typeface="+mn-ea"/>
                <a:cs typeface="Times New Roman" pitchFamily="18" charset="0"/>
              </a:rPr>
              <a:t>Источники финансирования дефицита бюджета </a:t>
            </a:r>
            <a:r>
              <a:rPr kumimoji="0" lang="ru-RU" sz="1600" b="0" i="0" u="none" strike="noStrike" kern="1200" cap="none" spc="0" normalizeH="0" baseline="0" noProof="0" dirty="0" smtClean="0">
                <a:ln>
                  <a:noFill/>
                </a:ln>
                <a:solidFill>
                  <a:srgbClr val="146194">
                    <a:lumMod val="75000"/>
                  </a:srgbClr>
                </a:solidFill>
                <a:effectLst/>
                <a:uLnTx/>
                <a:uFillTx/>
                <a:latin typeface="Times New Roman" pitchFamily="18" charset="0"/>
                <a:ea typeface="+mn-ea"/>
                <a:cs typeface="Times New Roman" pitchFamily="18" charset="0"/>
              </a:rPr>
              <a:t>– средства, привлекаемые в бюджет для покрытия дефицита (кредиты от других уровней бюджетов).</a:t>
            </a:r>
          </a:p>
          <a:p>
            <a:pPr marL="285750" marR="0" lvl="0" indent="-285750" algn="just" defTabSz="457200" rtl="0" eaLnBrk="1" fontAlgn="auto" latinLnBrk="0" hangingPunct="1">
              <a:lnSpc>
                <a:spcPct val="100000"/>
              </a:lnSpc>
              <a:spcBef>
                <a:spcPct val="20000"/>
              </a:spcBef>
              <a:spcAft>
                <a:spcPts val="600"/>
              </a:spcAft>
              <a:buClr>
                <a:sysClr val="window" lastClr="FFFFFF"/>
              </a:buClr>
              <a:buSzPct val="80000"/>
              <a:buFont typeface="Wingdings 3" panose="05040102010807070707" pitchFamily="18" charset="2"/>
              <a:buChar char=""/>
              <a:tabLst/>
              <a:defRPr/>
            </a:pPr>
            <a:r>
              <a:rPr kumimoji="0" lang="ru-RU" sz="1800" b="1" i="0" u="none" strike="noStrike" kern="1200" cap="none" spc="0" normalizeH="0" baseline="0" noProof="0" dirty="0" smtClean="0">
                <a:ln>
                  <a:noFill/>
                </a:ln>
                <a:solidFill>
                  <a:srgbClr val="A50E82">
                    <a:lumMod val="75000"/>
                  </a:srgbClr>
                </a:solidFill>
                <a:effectLst/>
                <a:uLnTx/>
                <a:uFillTx/>
                <a:latin typeface="Times New Roman" pitchFamily="18" charset="0"/>
                <a:ea typeface="+mn-ea"/>
                <a:cs typeface="Times New Roman" pitchFamily="18" charset="0"/>
              </a:rPr>
              <a:t>Казенное учреждение </a:t>
            </a:r>
            <a:r>
              <a:rPr kumimoji="0" lang="ru-RU" sz="1600" b="0" i="0" u="none" strike="noStrike" kern="1200" cap="none" spc="0" normalizeH="0" baseline="0" noProof="0" dirty="0" smtClean="0">
                <a:ln>
                  <a:noFill/>
                </a:ln>
                <a:solidFill>
                  <a:srgbClr val="146194">
                    <a:lumMod val="75000"/>
                  </a:srgbClr>
                </a:solidFill>
                <a:effectLst/>
                <a:uLnTx/>
                <a:uFillTx/>
                <a:latin typeface="Times New Roman" pitchFamily="18" charset="0"/>
                <a:ea typeface="+mn-ea"/>
                <a:cs typeface="Times New Roman" pitchFamily="18" charset="0"/>
              </a:rPr>
              <a:t>– муниципальное учреждение, финансовое обеспечение деятельности которого осуществляется за счет соответствующего бюджета на основании бюджетной системы.</a:t>
            </a:r>
          </a:p>
          <a:p>
            <a:pPr marL="285750" marR="0" lvl="0" indent="-285750" algn="just" defTabSz="457200" rtl="0" eaLnBrk="1" fontAlgn="auto" latinLnBrk="0" hangingPunct="1">
              <a:lnSpc>
                <a:spcPct val="100000"/>
              </a:lnSpc>
              <a:spcBef>
                <a:spcPct val="20000"/>
              </a:spcBef>
              <a:spcAft>
                <a:spcPts val="600"/>
              </a:spcAft>
              <a:buClr>
                <a:sysClr val="window" lastClr="FFFFFF"/>
              </a:buClr>
              <a:buSzPct val="80000"/>
              <a:buFont typeface="Wingdings 3" panose="05040102010807070707" pitchFamily="18" charset="2"/>
              <a:buChar char=""/>
              <a:tabLst/>
              <a:defRPr/>
            </a:pPr>
            <a:r>
              <a:rPr kumimoji="0" lang="ru-RU" sz="1800" b="1" i="0" u="none" strike="noStrike" kern="1200" cap="none" spc="0" normalizeH="0" baseline="0" noProof="0" dirty="0" smtClean="0">
                <a:ln>
                  <a:noFill/>
                </a:ln>
                <a:solidFill>
                  <a:srgbClr val="A50E82">
                    <a:lumMod val="75000"/>
                  </a:srgbClr>
                </a:solidFill>
                <a:effectLst/>
                <a:uLnTx/>
                <a:uFillTx/>
                <a:latin typeface="Times New Roman" pitchFamily="18" charset="0"/>
                <a:ea typeface="+mn-ea"/>
                <a:cs typeface="Times New Roman" pitchFamily="18" charset="0"/>
              </a:rPr>
              <a:t>Лимиты бюджетных обязательств </a:t>
            </a:r>
            <a:r>
              <a:rPr kumimoji="0" lang="ru-RU" sz="1800" b="1" i="0" u="none" strike="noStrike" kern="1200" cap="none" spc="0" normalizeH="0" baseline="0" noProof="0" dirty="0" smtClean="0">
                <a:ln>
                  <a:noFill/>
                </a:ln>
                <a:solidFill>
                  <a:srgbClr val="146194">
                    <a:lumMod val="75000"/>
                  </a:srgbClr>
                </a:solidFill>
                <a:effectLst/>
                <a:uLnTx/>
                <a:uFillTx/>
                <a:latin typeface="Times New Roman" pitchFamily="18" charset="0"/>
                <a:ea typeface="+mn-ea"/>
                <a:cs typeface="Times New Roman" pitchFamily="18" charset="0"/>
              </a:rPr>
              <a:t>– </a:t>
            </a:r>
            <a:r>
              <a:rPr kumimoji="0" lang="ru-RU" sz="1600" b="0" i="0" u="none" strike="noStrike" kern="1200" cap="none" spc="0" normalizeH="0" baseline="0" noProof="0" dirty="0" smtClean="0">
                <a:ln>
                  <a:noFill/>
                </a:ln>
                <a:solidFill>
                  <a:srgbClr val="146194">
                    <a:lumMod val="75000"/>
                  </a:srgbClr>
                </a:solidFill>
                <a:effectLst/>
                <a:uLnTx/>
                <a:uFillTx/>
                <a:latin typeface="Times New Roman" pitchFamily="18" charset="0"/>
                <a:ea typeface="+mn-ea"/>
                <a:cs typeface="Times New Roman" pitchFamily="18" charset="0"/>
              </a:rPr>
              <a:t>объем прав (в денежном выражении) по принятию и исполнению казенным учреждением бюджетных обязательств в текущем финансовом году.</a:t>
            </a:r>
            <a:endParaRPr kumimoji="0" lang="ru-RU" sz="1600" b="0" i="0" u="none" strike="noStrike" kern="1200" cap="none" spc="0" normalizeH="0" baseline="0" noProof="0" dirty="0">
              <a:ln>
                <a:noFill/>
              </a:ln>
              <a:solidFill>
                <a:srgbClr val="146194">
                  <a:lumMod val="75000"/>
                </a:srgbClr>
              </a:solidFill>
              <a:effectLst/>
              <a:uLnTx/>
              <a:uFillTx/>
              <a:latin typeface="Times New Roman" pitchFamily="18" charset="0"/>
              <a:ea typeface="+mn-ea"/>
              <a:cs typeface="Times New Roman" pitchFamily="18" charset="0"/>
            </a:endParaRPr>
          </a:p>
        </p:txBody>
      </p:sp>
    </p:spTree>
    <p:extLst>
      <p:ext uri="{BB962C8B-B14F-4D97-AF65-F5344CB8AC3E}">
        <p14:creationId xmlns:p14="http://schemas.microsoft.com/office/powerpoint/2010/main" xmlns="" val="2167273977"/>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553884" y="115330"/>
            <a:ext cx="8044483" cy="584775"/>
          </a:xfrm>
          <a:prstGeom prst="rect">
            <a:avLst/>
          </a:prstGeom>
          <a:noFill/>
          <a:ln>
            <a:noFill/>
          </a:ln>
        </p:spPr>
        <p:txBody>
          <a:bodyPr wrap="square" lIns="91440" tIns="45720" rIns="91440" bIns="45720">
            <a:spAutoFit/>
          </a:bodyPr>
          <a:lstStyle/>
          <a:p>
            <a:pPr algn="ctr"/>
            <a:r>
              <a:rPr lang="ru-RU" sz="3200" b="1" i="1" cap="none" spc="0" dirty="0" smtClean="0">
                <a:ln w="9525">
                  <a:solidFill>
                    <a:schemeClr val="bg1"/>
                  </a:solidFill>
                  <a:prstDash val="solid"/>
                </a:ln>
                <a:solidFill>
                  <a:srgbClr val="7030A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Глоссарий</a:t>
            </a:r>
            <a:endParaRPr lang="ru-RU" sz="3200" b="1" i="1" cap="none" spc="0" dirty="0">
              <a:ln w="9525">
                <a:solidFill>
                  <a:schemeClr val="bg1"/>
                </a:solidFill>
                <a:prstDash val="solid"/>
              </a:ln>
              <a:solidFill>
                <a:srgbClr val="7030A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4" name="Объект 2"/>
          <p:cNvSpPr txBox="1">
            <a:spLocks/>
          </p:cNvSpPr>
          <p:nvPr/>
        </p:nvSpPr>
        <p:spPr>
          <a:xfrm>
            <a:off x="327191" y="1369525"/>
            <a:ext cx="8497867" cy="5546140"/>
          </a:xfrm>
          <a:prstGeom prst="rect">
            <a:avLst/>
          </a:prstGeom>
        </p:spPr>
        <p:txBody>
          <a:bodyPr vert="horz" lIns="91440" tIns="45720" rIns="91440" bIns="45720" rtlCol="0" anchor="ctr">
            <a:normAutofit lnSpcReduction="10000"/>
          </a:bodyPr>
          <a:lst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a:lstStyle>
          <a:p>
            <a:pPr marL="285750" marR="0" lvl="0" indent="-285750" algn="just" defTabSz="457200" rtl="0" eaLnBrk="1" fontAlgn="auto" latinLnBrk="0" hangingPunct="1">
              <a:lnSpc>
                <a:spcPct val="100000"/>
              </a:lnSpc>
              <a:spcBef>
                <a:spcPct val="20000"/>
              </a:spcBef>
              <a:spcAft>
                <a:spcPts val="600"/>
              </a:spcAft>
              <a:buClr>
                <a:sysClr val="window" lastClr="FFFFFF"/>
              </a:buClr>
              <a:buSzPct val="80000"/>
              <a:buFont typeface="Wingdings 3" panose="05040102010807070707" pitchFamily="18" charset="2"/>
              <a:buChar char=""/>
              <a:tabLst/>
              <a:defRPr/>
            </a:pPr>
            <a:r>
              <a:rPr kumimoji="0" lang="ru-RU" sz="2000" b="1" i="0" u="none" strike="noStrike" kern="1200" cap="none" spc="0" normalizeH="0" baseline="0" noProof="0" dirty="0" smtClean="0">
                <a:ln>
                  <a:noFill/>
                </a:ln>
                <a:solidFill>
                  <a:srgbClr val="A50E82">
                    <a:lumMod val="75000"/>
                  </a:srgbClr>
                </a:solidFill>
                <a:effectLst/>
                <a:uLnTx/>
                <a:uFillTx/>
                <a:latin typeface="Times New Roman" pitchFamily="18" charset="0"/>
                <a:ea typeface="+mn-ea"/>
                <a:cs typeface="Times New Roman" pitchFamily="18" charset="0"/>
              </a:rPr>
              <a:t>Межбюджетные отношения </a:t>
            </a:r>
            <a:r>
              <a:rPr kumimoji="0" lang="ru-RU" sz="2000" b="1" i="0" u="none" strike="noStrike" kern="1200" cap="none" spc="0" normalizeH="0" baseline="0" noProof="0" dirty="0" smtClean="0">
                <a:ln>
                  <a:noFill/>
                </a:ln>
                <a:solidFill>
                  <a:srgbClr val="146194">
                    <a:lumMod val="75000"/>
                  </a:srgbClr>
                </a:solidFill>
                <a:effectLst/>
                <a:uLnTx/>
                <a:uFillTx/>
                <a:latin typeface="Times New Roman" pitchFamily="18" charset="0"/>
                <a:ea typeface="+mn-ea"/>
                <a:cs typeface="Times New Roman" pitchFamily="18" charset="0"/>
              </a:rPr>
              <a:t>– </a:t>
            </a:r>
            <a:r>
              <a:rPr kumimoji="0" lang="ru-RU" sz="2000" b="0" i="0" u="none" strike="noStrike" kern="1200" cap="none" spc="0" normalizeH="0" baseline="0" noProof="0" dirty="0" smtClean="0">
                <a:ln>
                  <a:noFill/>
                </a:ln>
                <a:solidFill>
                  <a:srgbClr val="146194">
                    <a:lumMod val="75000"/>
                  </a:srgbClr>
                </a:solidFill>
                <a:effectLst/>
                <a:uLnTx/>
                <a:uFillTx/>
                <a:latin typeface="Times New Roman" pitchFamily="18" charset="0"/>
                <a:ea typeface="+mn-ea"/>
                <a:cs typeface="Times New Roman" pitchFamily="18" charset="0"/>
              </a:rPr>
              <a:t>взаимоотношения между публично-правовыми образованиями по вопросам осуществления бюджетного процесса.</a:t>
            </a:r>
          </a:p>
          <a:p>
            <a:pPr marL="285750" marR="0" lvl="0" indent="-285750" algn="just" defTabSz="457200" rtl="0" eaLnBrk="1" fontAlgn="auto" latinLnBrk="0" hangingPunct="1">
              <a:lnSpc>
                <a:spcPct val="100000"/>
              </a:lnSpc>
              <a:spcBef>
                <a:spcPct val="20000"/>
              </a:spcBef>
              <a:spcAft>
                <a:spcPts val="600"/>
              </a:spcAft>
              <a:buClr>
                <a:sysClr val="window" lastClr="FFFFFF"/>
              </a:buClr>
              <a:buSzPct val="80000"/>
              <a:buFont typeface="Wingdings 3" panose="05040102010807070707" pitchFamily="18" charset="2"/>
              <a:buChar char=""/>
              <a:tabLst/>
              <a:defRPr/>
            </a:pPr>
            <a:r>
              <a:rPr kumimoji="0" lang="ru-RU" sz="2000" b="1" i="0" u="none" strike="noStrike" kern="1200" cap="none" spc="0" normalizeH="0" baseline="0" noProof="0" dirty="0" smtClean="0">
                <a:ln>
                  <a:noFill/>
                </a:ln>
                <a:solidFill>
                  <a:srgbClr val="A50E82">
                    <a:lumMod val="75000"/>
                  </a:srgbClr>
                </a:solidFill>
                <a:effectLst/>
                <a:uLnTx/>
                <a:uFillTx/>
                <a:latin typeface="Times New Roman" pitchFamily="18" charset="0"/>
                <a:ea typeface="+mn-ea"/>
                <a:cs typeface="Times New Roman" pitchFamily="18" charset="0"/>
              </a:rPr>
              <a:t>Межбюджетные трансферты </a:t>
            </a:r>
            <a:r>
              <a:rPr kumimoji="0" lang="ru-RU" sz="2000" b="1" i="0" u="none" strike="noStrike" kern="1200" cap="none" spc="0" normalizeH="0" baseline="0" noProof="0" dirty="0" smtClean="0">
                <a:ln>
                  <a:noFill/>
                </a:ln>
                <a:solidFill>
                  <a:srgbClr val="146194">
                    <a:lumMod val="75000"/>
                  </a:srgbClr>
                </a:solidFill>
                <a:effectLst/>
                <a:uLnTx/>
                <a:uFillTx/>
                <a:latin typeface="Times New Roman" pitchFamily="18" charset="0"/>
                <a:ea typeface="+mn-ea"/>
                <a:cs typeface="Times New Roman" pitchFamily="18" charset="0"/>
              </a:rPr>
              <a:t>– </a:t>
            </a:r>
            <a:r>
              <a:rPr kumimoji="0" lang="ru-RU" sz="2000" b="0" i="0" u="none" strike="noStrike" kern="1200" cap="none" spc="0" normalizeH="0" baseline="0" noProof="0" dirty="0" smtClean="0">
                <a:ln>
                  <a:noFill/>
                </a:ln>
                <a:solidFill>
                  <a:srgbClr val="146194">
                    <a:lumMod val="75000"/>
                  </a:srgbClr>
                </a:solidFill>
                <a:effectLst/>
                <a:uLnTx/>
                <a:uFillTx/>
                <a:latin typeface="Times New Roman" pitchFamily="18" charset="0"/>
                <a:ea typeface="+mn-ea"/>
                <a:cs typeface="Times New Roman" pitchFamily="18" charset="0"/>
              </a:rPr>
              <a:t>средства, предоставляемые одним бюджетом бюджетной системы РФ другому бюджету.</a:t>
            </a:r>
          </a:p>
          <a:p>
            <a:pPr marL="285750" marR="0" lvl="0" indent="-285750" algn="just" defTabSz="457200" rtl="0" eaLnBrk="1" fontAlgn="auto" latinLnBrk="0" hangingPunct="1">
              <a:lnSpc>
                <a:spcPct val="100000"/>
              </a:lnSpc>
              <a:spcBef>
                <a:spcPct val="20000"/>
              </a:spcBef>
              <a:spcAft>
                <a:spcPts val="600"/>
              </a:spcAft>
              <a:buClr>
                <a:sysClr val="window" lastClr="FFFFFF"/>
              </a:buClr>
              <a:buSzPct val="80000"/>
              <a:buFont typeface="Wingdings 3" panose="05040102010807070707" pitchFamily="18" charset="2"/>
              <a:buChar char=""/>
              <a:tabLst/>
              <a:defRPr/>
            </a:pPr>
            <a:r>
              <a:rPr kumimoji="0" lang="ru-RU" sz="2000" b="1" i="0" u="none" strike="noStrike" kern="1200" cap="none" spc="0" normalizeH="0" baseline="0" noProof="0" dirty="0" smtClean="0">
                <a:ln>
                  <a:noFill/>
                </a:ln>
                <a:solidFill>
                  <a:srgbClr val="A50E82">
                    <a:lumMod val="75000"/>
                  </a:srgbClr>
                </a:solidFill>
                <a:effectLst/>
                <a:uLnTx/>
                <a:uFillTx/>
                <a:latin typeface="Times New Roman" pitchFamily="18" charset="0"/>
                <a:ea typeface="+mn-ea"/>
                <a:cs typeface="Times New Roman" pitchFamily="18" charset="0"/>
              </a:rPr>
              <a:t>Муниципальное задание </a:t>
            </a:r>
            <a:r>
              <a:rPr kumimoji="0" lang="ru-RU" sz="2000" b="1" i="0" u="none" strike="noStrike" kern="1200" cap="none" spc="0" normalizeH="0" baseline="0" noProof="0" dirty="0" smtClean="0">
                <a:ln>
                  <a:noFill/>
                </a:ln>
                <a:solidFill>
                  <a:srgbClr val="146194">
                    <a:lumMod val="75000"/>
                  </a:srgbClr>
                </a:solidFill>
                <a:effectLst/>
                <a:uLnTx/>
                <a:uFillTx/>
                <a:latin typeface="Times New Roman" pitchFamily="18" charset="0"/>
                <a:ea typeface="+mn-ea"/>
                <a:cs typeface="Times New Roman" pitchFamily="18" charset="0"/>
              </a:rPr>
              <a:t>– </a:t>
            </a:r>
            <a:r>
              <a:rPr kumimoji="0" lang="ru-RU" sz="2000" b="0" i="0" u="none" strike="noStrike" kern="1200" cap="none" spc="0" normalizeH="0" baseline="0" noProof="0" dirty="0" smtClean="0">
                <a:ln>
                  <a:noFill/>
                </a:ln>
                <a:solidFill>
                  <a:srgbClr val="146194">
                    <a:lumMod val="75000"/>
                  </a:srgbClr>
                </a:solidFill>
                <a:effectLst/>
                <a:uLnTx/>
                <a:uFillTx/>
                <a:latin typeface="Times New Roman" pitchFamily="18" charset="0"/>
                <a:ea typeface="+mn-ea"/>
                <a:cs typeface="Times New Roman" pitchFamily="18" charset="0"/>
              </a:rPr>
              <a:t>документ, устанавливающий требования к составу, качеству и (или) объему (содержанию), условиям, порядку и результатам оказания муниципальных услуг (выполнения работ).</a:t>
            </a:r>
          </a:p>
          <a:p>
            <a:pPr marL="285750" marR="0" lvl="0" indent="-285750" algn="just" defTabSz="457200" rtl="0" eaLnBrk="1" fontAlgn="auto" latinLnBrk="0" hangingPunct="1">
              <a:lnSpc>
                <a:spcPct val="100000"/>
              </a:lnSpc>
              <a:spcBef>
                <a:spcPct val="20000"/>
              </a:spcBef>
              <a:spcAft>
                <a:spcPts val="600"/>
              </a:spcAft>
              <a:buClr>
                <a:sysClr val="window" lastClr="FFFFFF"/>
              </a:buClr>
              <a:buSzPct val="80000"/>
              <a:buFont typeface="Wingdings 3" panose="05040102010807070707" pitchFamily="18" charset="2"/>
              <a:buChar char=""/>
              <a:tabLst/>
              <a:defRPr/>
            </a:pPr>
            <a:r>
              <a:rPr kumimoji="0" lang="ru-RU" sz="2000" b="1" i="0" u="none" strike="noStrike" kern="1200" cap="none" spc="0" normalizeH="0" baseline="0" noProof="0" dirty="0" smtClean="0">
                <a:ln>
                  <a:noFill/>
                </a:ln>
                <a:solidFill>
                  <a:srgbClr val="A50E82">
                    <a:lumMod val="75000"/>
                  </a:srgbClr>
                </a:solidFill>
                <a:effectLst/>
                <a:uLnTx/>
                <a:uFillTx/>
                <a:latin typeface="Times New Roman" pitchFamily="18" charset="0"/>
                <a:ea typeface="+mn-ea"/>
                <a:cs typeface="Times New Roman" pitchFamily="18" charset="0"/>
              </a:rPr>
              <a:t>Муниципальные услуги (работы) </a:t>
            </a:r>
            <a:r>
              <a:rPr kumimoji="0" lang="ru-RU" sz="2000" b="1" i="0" u="none" strike="noStrike" kern="1200" cap="none" spc="0" normalizeH="0" baseline="0" noProof="0" dirty="0" smtClean="0">
                <a:ln>
                  <a:noFill/>
                </a:ln>
                <a:solidFill>
                  <a:srgbClr val="146194">
                    <a:lumMod val="75000"/>
                  </a:srgbClr>
                </a:solidFill>
                <a:effectLst/>
                <a:uLnTx/>
                <a:uFillTx/>
                <a:latin typeface="Times New Roman" pitchFamily="18" charset="0"/>
                <a:ea typeface="+mn-ea"/>
                <a:cs typeface="Times New Roman" pitchFamily="18" charset="0"/>
              </a:rPr>
              <a:t>– </a:t>
            </a:r>
            <a:r>
              <a:rPr kumimoji="0" lang="ru-RU" sz="2000" b="0" i="0" u="none" strike="noStrike" kern="1200" cap="none" spc="0" normalizeH="0" baseline="0" noProof="0" dirty="0" smtClean="0">
                <a:ln>
                  <a:noFill/>
                </a:ln>
                <a:solidFill>
                  <a:srgbClr val="146194">
                    <a:lumMod val="75000"/>
                  </a:srgbClr>
                </a:solidFill>
                <a:effectLst/>
                <a:uLnTx/>
                <a:uFillTx/>
                <a:latin typeface="Times New Roman" pitchFamily="18" charset="0"/>
                <a:ea typeface="+mn-ea"/>
                <a:cs typeface="Times New Roman" pitchFamily="18" charset="0"/>
              </a:rPr>
              <a:t>услуги (работы), оказываемые (выполняемые) органами местного самоуправления, муниципальными учреждениями.</a:t>
            </a:r>
          </a:p>
          <a:p>
            <a:pPr marL="285750" marR="0" lvl="0" indent="-285750" algn="just" defTabSz="457200" rtl="0" eaLnBrk="1" fontAlgn="auto" latinLnBrk="0" hangingPunct="1">
              <a:lnSpc>
                <a:spcPct val="100000"/>
              </a:lnSpc>
              <a:spcBef>
                <a:spcPct val="20000"/>
              </a:spcBef>
              <a:spcAft>
                <a:spcPts val="600"/>
              </a:spcAft>
              <a:buClr>
                <a:sysClr val="window" lastClr="FFFFFF"/>
              </a:buClr>
              <a:buSzPct val="80000"/>
              <a:buFont typeface="Wingdings 3" panose="05040102010807070707" pitchFamily="18" charset="2"/>
              <a:buChar char=""/>
              <a:tabLst/>
              <a:defRPr/>
            </a:pPr>
            <a:r>
              <a:rPr kumimoji="0" lang="ru-RU" sz="2000" b="1" i="0" u="none" strike="noStrike" kern="1200" cap="none" spc="0" normalizeH="0" baseline="0" noProof="0" dirty="0" smtClean="0">
                <a:ln>
                  <a:noFill/>
                </a:ln>
                <a:solidFill>
                  <a:srgbClr val="A50E82">
                    <a:lumMod val="75000"/>
                  </a:srgbClr>
                </a:solidFill>
                <a:effectLst/>
                <a:uLnTx/>
                <a:uFillTx/>
                <a:latin typeface="Times New Roman" pitchFamily="18" charset="0"/>
                <a:ea typeface="+mn-ea"/>
                <a:cs typeface="Times New Roman" pitchFamily="18" charset="0"/>
              </a:rPr>
              <a:t>Муниципальный долг </a:t>
            </a:r>
            <a:r>
              <a:rPr kumimoji="0" lang="ru-RU" sz="2000" b="1" i="0" u="none" strike="noStrike" kern="1200" cap="none" spc="0" normalizeH="0" baseline="0" noProof="0" dirty="0" smtClean="0">
                <a:ln>
                  <a:noFill/>
                </a:ln>
                <a:solidFill>
                  <a:srgbClr val="146194">
                    <a:lumMod val="75000"/>
                  </a:srgbClr>
                </a:solidFill>
                <a:effectLst/>
                <a:uLnTx/>
                <a:uFillTx/>
                <a:latin typeface="Times New Roman" pitchFamily="18" charset="0"/>
                <a:ea typeface="+mn-ea"/>
                <a:cs typeface="Times New Roman" pitchFamily="18" charset="0"/>
              </a:rPr>
              <a:t>– </a:t>
            </a:r>
            <a:r>
              <a:rPr kumimoji="0" lang="ru-RU" sz="2000" b="0" i="0" u="none" strike="noStrike" kern="1200" cap="none" spc="0" normalizeH="0" baseline="0" noProof="0" dirty="0" smtClean="0">
                <a:ln>
                  <a:noFill/>
                </a:ln>
                <a:solidFill>
                  <a:srgbClr val="146194">
                    <a:lumMod val="75000"/>
                  </a:srgbClr>
                </a:solidFill>
                <a:effectLst/>
                <a:uLnTx/>
                <a:uFillTx/>
                <a:latin typeface="Times New Roman" pitchFamily="18" charset="0"/>
                <a:ea typeface="+mn-ea"/>
                <a:cs typeface="Times New Roman" pitchFamily="18" charset="0"/>
              </a:rPr>
              <a:t>обязательства публично-правового образования по полученным кредитам.</a:t>
            </a:r>
          </a:p>
          <a:p>
            <a:pPr marL="285750" marR="0" lvl="0" indent="-285750" algn="just" defTabSz="457200" rtl="0" eaLnBrk="1" fontAlgn="auto" latinLnBrk="0" hangingPunct="1">
              <a:lnSpc>
                <a:spcPct val="100000"/>
              </a:lnSpc>
              <a:spcBef>
                <a:spcPct val="20000"/>
              </a:spcBef>
              <a:spcAft>
                <a:spcPts val="600"/>
              </a:spcAft>
              <a:buClr>
                <a:sysClr val="window" lastClr="FFFFFF"/>
              </a:buClr>
              <a:buSzPct val="80000"/>
              <a:buFont typeface="Wingdings 3" panose="05040102010807070707" pitchFamily="18" charset="2"/>
              <a:buChar char=""/>
              <a:tabLst/>
              <a:defRPr/>
            </a:pPr>
            <a:r>
              <a:rPr kumimoji="0" lang="ru-RU" sz="2000" b="1" i="0" u="none" strike="noStrike" kern="1200" cap="none" spc="0" normalizeH="0" baseline="0" noProof="0" dirty="0" smtClean="0">
                <a:ln>
                  <a:noFill/>
                </a:ln>
                <a:solidFill>
                  <a:srgbClr val="A50E82">
                    <a:lumMod val="75000"/>
                  </a:srgbClr>
                </a:solidFill>
                <a:effectLst/>
                <a:uLnTx/>
                <a:uFillTx/>
                <a:latin typeface="Times New Roman" pitchFamily="18" charset="0"/>
                <a:ea typeface="+mn-ea"/>
                <a:cs typeface="Times New Roman" pitchFamily="18" charset="0"/>
              </a:rPr>
              <a:t>Получатель бюджетных средств (ПБС) </a:t>
            </a:r>
            <a:r>
              <a:rPr kumimoji="0" lang="ru-RU" sz="2000" b="0" i="0" u="none" strike="noStrike" kern="1200" cap="none" spc="0" normalizeH="0" baseline="0" noProof="0" dirty="0" smtClean="0">
                <a:ln>
                  <a:noFill/>
                </a:ln>
                <a:solidFill>
                  <a:srgbClr val="146194">
                    <a:lumMod val="75000"/>
                  </a:srgbClr>
                </a:solidFill>
                <a:effectLst/>
                <a:uLnTx/>
                <a:uFillTx/>
                <a:latin typeface="Times New Roman" pitchFamily="18" charset="0"/>
                <a:ea typeface="+mn-ea"/>
                <a:cs typeface="Times New Roman" pitchFamily="18" charset="0"/>
              </a:rPr>
              <a:t>– орган местного самоуправления или находящиеся в ведении ГРБС казенное учреждение, имеющий (ее) право на исполнение своих функций за счет средств соответствующего бюджета. </a:t>
            </a:r>
          </a:p>
          <a:p>
            <a:pPr marL="285750" marR="0" lvl="0" indent="-285750" algn="just" defTabSz="457200" rtl="0" eaLnBrk="1" fontAlgn="auto" latinLnBrk="0" hangingPunct="1">
              <a:lnSpc>
                <a:spcPct val="100000"/>
              </a:lnSpc>
              <a:spcBef>
                <a:spcPct val="20000"/>
              </a:spcBef>
              <a:spcAft>
                <a:spcPts val="600"/>
              </a:spcAft>
              <a:buClr>
                <a:sysClr val="window" lastClr="FFFFFF"/>
              </a:buClr>
              <a:buSzPct val="80000"/>
              <a:buFont typeface="Wingdings 3" panose="05040102010807070707" pitchFamily="18" charset="2"/>
              <a:buChar char=""/>
              <a:tabLst/>
              <a:defRPr/>
            </a:pPr>
            <a:endParaRPr kumimoji="0" lang="ru-RU" sz="2000" b="0" i="0" u="none" strike="noStrike" kern="1200" cap="none" spc="0" normalizeH="0" baseline="0" noProof="0" dirty="0" smtClean="0">
              <a:ln>
                <a:noFill/>
              </a:ln>
              <a:solidFill>
                <a:srgbClr val="146194">
                  <a:lumMod val="75000"/>
                </a:srgbClr>
              </a:solidFill>
              <a:effectLst/>
              <a:uLnTx/>
              <a:uFillTx/>
              <a:latin typeface="Times New Roman" pitchFamily="18" charset="0"/>
              <a:ea typeface="+mn-ea"/>
              <a:cs typeface="Times New Roman" pitchFamily="18" charset="0"/>
            </a:endParaRPr>
          </a:p>
          <a:p>
            <a:pPr marL="285750" marR="0" lvl="0" indent="-285750" algn="l" defTabSz="457200" rtl="0" eaLnBrk="1" fontAlgn="auto" latinLnBrk="0" hangingPunct="1">
              <a:lnSpc>
                <a:spcPct val="100000"/>
              </a:lnSpc>
              <a:spcBef>
                <a:spcPct val="20000"/>
              </a:spcBef>
              <a:spcAft>
                <a:spcPts val="600"/>
              </a:spcAft>
              <a:buClr>
                <a:sysClr val="window" lastClr="FFFFFF"/>
              </a:buClr>
              <a:buSzPct val="80000"/>
              <a:buFont typeface="Wingdings 3" panose="05040102010807070707" pitchFamily="18" charset="2"/>
              <a:buChar char=""/>
              <a:tabLst/>
              <a:defRPr/>
            </a:pPr>
            <a:endParaRPr kumimoji="0" lang="ru-RU" sz="2000" b="1" i="0" u="none" strike="noStrike" kern="1200" cap="none" spc="0" normalizeH="0" baseline="0" noProof="0" dirty="0">
              <a:ln>
                <a:noFill/>
              </a:ln>
              <a:solidFill>
                <a:srgbClr val="146194">
                  <a:lumMod val="75000"/>
                </a:srgbClr>
              </a:solidFill>
              <a:effectLst/>
              <a:uLnTx/>
              <a:uFillTx/>
              <a:latin typeface="Century Gothic"/>
              <a:ea typeface="+mn-ea"/>
              <a:cs typeface="+mn-cs"/>
            </a:endParaRPr>
          </a:p>
        </p:txBody>
      </p:sp>
    </p:spTree>
    <p:extLst>
      <p:ext uri="{BB962C8B-B14F-4D97-AF65-F5344CB8AC3E}">
        <p14:creationId xmlns:p14="http://schemas.microsoft.com/office/powerpoint/2010/main" xmlns="" val="459896157"/>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2"/>
          <p:cNvSpPr txBox="1">
            <a:spLocks/>
          </p:cNvSpPr>
          <p:nvPr/>
        </p:nvSpPr>
        <p:spPr>
          <a:xfrm>
            <a:off x="263609" y="947240"/>
            <a:ext cx="8600304" cy="6021971"/>
          </a:xfrm>
          <a:prstGeom prst="rect">
            <a:avLst/>
          </a:prstGeom>
        </p:spPr>
        <p:txBody>
          <a:bodyPr vert="horz" lIns="91440" tIns="45720" rIns="91440" bIns="45720" rtlCol="0" anchor="ctr">
            <a:normAutofit/>
          </a:bodyPr>
          <a:lst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a:lstStyle>
          <a:p>
            <a:pPr marL="285750" marR="0" lvl="0" indent="-285750" algn="just" defTabSz="457200" rtl="0" eaLnBrk="1" fontAlgn="auto" latinLnBrk="0" hangingPunct="1">
              <a:lnSpc>
                <a:spcPct val="100000"/>
              </a:lnSpc>
              <a:spcBef>
                <a:spcPct val="20000"/>
              </a:spcBef>
              <a:spcAft>
                <a:spcPts val="600"/>
              </a:spcAft>
              <a:buClr>
                <a:sysClr val="window" lastClr="FFFFFF"/>
              </a:buClr>
              <a:buSzPct val="80000"/>
              <a:buFont typeface="Wingdings 3" panose="05040102010807070707" pitchFamily="18" charset="2"/>
              <a:buChar char=""/>
              <a:tabLst/>
              <a:defRPr/>
            </a:pPr>
            <a:r>
              <a:rPr kumimoji="0" lang="ru-RU" sz="1800" b="1" i="0" u="none" strike="noStrike" kern="1200" cap="none" spc="0" normalizeH="0" baseline="0" noProof="0" dirty="0" smtClean="0">
                <a:ln>
                  <a:noFill/>
                </a:ln>
                <a:solidFill>
                  <a:srgbClr val="A50E82">
                    <a:lumMod val="75000"/>
                  </a:srgbClr>
                </a:solidFill>
                <a:effectLst/>
                <a:uLnTx/>
                <a:uFillTx/>
                <a:latin typeface="Times New Roman" pitchFamily="18" charset="0"/>
                <a:ea typeface="+mn-ea"/>
                <a:cs typeface="Times New Roman" pitchFamily="18" charset="0"/>
              </a:rPr>
              <a:t>Профицит бюджета</a:t>
            </a:r>
            <a:r>
              <a:rPr kumimoji="0" lang="ru-RU" sz="1800" b="1" i="0" u="none" strike="noStrike" kern="1200" cap="none" spc="0" normalizeH="0" baseline="0" noProof="0" dirty="0" smtClean="0">
                <a:ln>
                  <a:noFill/>
                </a:ln>
                <a:solidFill>
                  <a:srgbClr val="146194">
                    <a:lumMod val="75000"/>
                  </a:srgbClr>
                </a:solidFill>
                <a:effectLst/>
                <a:uLnTx/>
                <a:uFillTx/>
                <a:latin typeface="Times New Roman" pitchFamily="18" charset="0"/>
                <a:ea typeface="+mn-ea"/>
                <a:cs typeface="Times New Roman" pitchFamily="18" charset="0"/>
              </a:rPr>
              <a:t> – </a:t>
            </a:r>
            <a:r>
              <a:rPr kumimoji="0" lang="ru-RU" sz="1600" b="0" i="0" u="none" strike="noStrike" kern="1200" cap="none" spc="0" normalizeH="0" baseline="0" noProof="0" dirty="0" smtClean="0">
                <a:ln>
                  <a:noFill/>
                </a:ln>
                <a:solidFill>
                  <a:srgbClr val="146194">
                    <a:lumMod val="75000"/>
                  </a:srgbClr>
                </a:solidFill>
                <a:effectLst/>
                <a:uLnTx/>
                <a:uFillTx/>
                <a:latin typeface="Times New Roman" pitchFamily="18" charset="0"/>
                <a:ea typeface="+mn-ea"/>
                <a:cs typeface="Times New Roman" pitchFamily="18" charset="0"/>
              </a:rPr>
              <a:t>превышение доходов бюджета над его расходами.</a:t>
            </a:r>
          </a:p>
          <a:p>
            <a:pPr marL="285750" marR="0" lvl="0" indent="-285750" algn="just" defTabSz="457200" rtl="0" eaLnBrk="1" fontAlgn="auto" latinLnBrk="0" hangingPunct="1">
              <a:lnSpc>
                <a:spcPct val="100000"/>
              </a:lnSpc>
              <a:spcBef>
                <a:spcPct val="20000"/>
              </a:spcBef>
              <a:spcAft>
                <a:spcPts val="600"/>
              </a:spcAft>
              <a:buClr>
                <a:sysClr val="window" lastClr="FFFFFF"/>
              </a:buClr>
              <a:buSzPct val="80000"/>
              <a:buFont typeface="Wingdings 3" panose="05040102010807070707" pitchFamily="18" charset="2"/>
              <a:buChar char=""/>
              <a:tabLst/>
              <a:defRPr/>
            </a:pPr>
            <a:r>
              <a:rPr kumimoji="0" lang="ru-RU" sz="1800" b="1" i="0" u="none" strike="noStrike" kern="1200" cap="none" spc="0" normalizeH="0" baseline="0" noProof="0" dirty="0" smtClean="0">
                <a:ln>
                  <a:noFill/>
                </a:ln>
                <a:solidFill>
                  <a:srgbClr val="A50E82">
                    <a:lumMod val="75000"/>
                  </a:srgbClr>
                </a:solidFill>
                <a:effectLst/>
                <a:uLnTx/>
                <a:uFillTx/>
                <a:latin typeface="Times New Roman" pitchFamily="18" charset="0"/>
                <a:ea typeface="+mn-ea"/>
                <a:cs typeface="Times New Roman" pitchFamily="18" charset="0"/>
              </a:rPr>
              <a:t>Публичные обязательства </a:t>
            </a:r>
            <a:r>
              <a:rPr kumimoji="0" lang="ru-RU" sz="1800" b="1" i="0" u="none" strike="noStrike" kern="1200" cap="none" spc="0" normalizeH="0" baseline="0" noProof="0" dirty="0" smtClean="0">
                <a:ln>
                  <a:noFill/>
                </a:ln>
                <a:solidFill>
                  <a:srgbClr val="146194">
                    <a:lumMod val="75000"/>
                  </a:srgbClr>
                </a:solidFill>
                <a:effectLst/>
                <a:uLnTx/>
                <a:uFillTx/>
                <a:latin typeface="Times New Roman" pitchFamily="18" charset="0"/>
                <a:ea typeface="+mn-ea"/>
                <a:cs typeface="Times New Roman" pitchFamily="18" charset="0"/>
              </a:rPr>
              <a:t>– </a:t>
            </a:r>
            <a:r>
              <a:rPr kumimoji="0" lang="ru-RU" sz="1600" b="0" i="0" u="none" strike="noStrike" kern="1200" cap="none" spc="0" normalizeH="0" baseline="0" noProof="0" dirty="0" smtClean="0">
                <a:ln>
                  <a:noFill/>
                </a:ln>
                <a:solidFill>
                  <a:srgbClr val="146194">
                    <a:lumMod val="75000"/>
                  </a:srgbClr>
                </a:solidFill>
                <a:effectLst/>
                <a:uLnTx/>
                <a:uFillTx/>
                <a:latin typeface="Times New Roman" pitchFamily="18" charset="0"/>
                <a:ea typeface="+mn-ea"/>
                <a:cs typeface="Times New Roman" pitchFamily="18" charset="0"/>
              </a:rPr>
              <a:t>обязательства публично-правового образования, вытекающие из нормативных актов (законов, постановлений, распоряжений и т.д.), перед населением, организациями, другими публично-правовыми образованиями.</a:t>
            </a:r>
          </a:p>
          <a:p>
            <a:pPr marL="285750" marR="0" lvl="0" indent="-285750" algn="just" defTabSz="457200" rtl="0" eaLnBrk="1" fontAlgn="auto" latinLnBrk="0" hangingPunct="1">
              <a:lnSpc>
                <a:spcPct val="100000"/>
              </a:lnSpc>
              <a:spcBef>
                <a:spcPct val="20000"/>
              </a:spcBef>
              <a:spcAft>
                <a:spcPts val="600"/>
              </a:spcAft>
              <a:buClr>
                <a:sysClr val="window" lastClr="FFFFFF"/>
              </a:buClr>
              <a:buSzPct val="80000"/>
              <a:buFont typeface="Wingdings 3" panose="05040102010807070707" pitchFamily="18" charset="2"/>
              <a:buChar char=""/>
              <a:tabLst/>
              <a:defRPr/>
            </a:pPr>
            <a:r>
              <a:rPr kumimoji="0" lang="ru-RU" sz="1800" b="1" i="0" u="none" strike="noStrike" kern="1200" cap="none" spc="0" normalizeH="0" baseline="0" noProof="0" dirty="0" smtClean="0">
                <a:ln>
                  <a:noFill/>
                </a:ln>
                <a:solidFill>
                  <a:srgbClr val="A50E82">
                    <a:lumMod val="75000"/>
                  </a:srgbClr>
                </a:solidFill>
                <a:effectLst/>
                <a:uLnTx/>
                <a:uFillTx/>
                <a:latin typeface="Times New Roman" pitchFamily="18" charset="0"/>
                <a:ea typeface="+mn-ea"/>
                <a:cs typeface="Times New Roman" pitchFamily="18" charset="0"/>
              </a:rPr>
              <a:t>Распорядитель бюджетных средств</a:t>
            </a:r>
            <a:r>
              <a:rPr kumimoji="0" lang="ru-RU" sz="1800" b="1" i="0" u="none" strike="noStrike" kern="1200" cap="none" spc="0" normalizeH="0" baseline="0" noProof="0" dirty="0" smtClean="0">
                <a:ln>
                  <a:noFill/>
                </a:ln>
                <a:solidFill>
                  <a:srgbClr val="146194">
                    <a:lumMod val="75000"/>
                  </a:srgbClr>
                </a:solidFill>
                <a:effectLst/>
                <a:uLnTx/>
                <a:uFillTx/>
                <a:latin typeface="Times New Roman" pitchFamily="18" charset="0"/>
                <a:ea typeface="+mn-ea"/>
                <a:cs typeface="Times New Roman" pitchFamily="18" charset="0"/>
              </a:rPr>
              <a:t> </a:t>
            </a:r>
            <a:r>
              <a:rPr kumimoji="0" lang="ru-RU" sz="1600" b="1" i="0" u="none" strike="noStrike" kern="1200" cap="none" spc="0" normalizeH="0" baseline="0" noProof="0" dirty="0" smtClean="0">
                <a:ln>
                  <a:noFill/>
                </a:ln>
                <a:solidFill>
                  <a:srgbClr val="146194">
                    <a:lumMod val="75000"/>
                  </a:srgbClr>
                </a:solidFill>
                <a:effectLst/>
                <a:uLnTx/>
                <a:uFillTx/>
                <a:latin typeface="Times New Roman" pitchFamily="18" charset="0"/>
                <a:ea typeface="+mn-ea"/>
                <a:cs typeface="Times New Roman" pitchFamily="18" charset="0"/>
              </a:rPr>
              <a:t>– </a:t>
            </a:r>
            <a:r>
              <a:rPr kumimoji="0" lang="ru-RU" sz="1600" b="0" i="0" u="none" strike="noStrike" kern="1200" cap="none" spc="0" normalizeH="0" baseline="0" noProof="0" dirty="0" smtClean="0">
                <a:ln>
                  <a:noFill/>
                </a:ln>
                <a:solidFill>
                  <a:srgbClr val="146194">
                    <a:lumMod val="75000"/>
                  </a:srgbClr>
                </a:solidFill>
                <a:effectLst/>
                <a:uLnTx/>
                <a:uFillTx/>
                <a:latin typeface="Times New Roman" pitchFamily="18" charset="0"/>
                <a:ea typeface="+mn-ea"/>
                <a:cs typeface="Times New Roman" pitchFamily="18" charset="0"/>
              </a:rPr>
              <a:t>орган местного самоуправления или казенное учреждение, наделенный(</a:t>
            </a:r>
            <a:r>
              <a:rPr kumimoji="0" lang="ru-RU" sz="1600" b="0" i="0" u="none" strike="noStrike" kern="1200" cap="none" spc="0" normalizeH="0" baseline="0" noProof="0" dirty="0" err="1" smtClean="0">
                <a:ln>
                  <a:noFill/>
                </a:ln>
                <a:solidFill>
                  <a:srgbClr val="146194">
                    <a:lumMod val="75000"/>
                  </a:srgbClr>
                </a:solidFill>
                <a:effectLst/>
                <a:uLnTx/>
                <a:uFillTx/>
                <a:latin typeface="Times New Roman" pitchFamily="18" charset="0"/>
                <a:ea typeface="+mn-ea"/>
                <a:cs typeface="Times New Roman" pitchFamily="18" charset="0"/>
              </a:rPr>
              <a:t>ое</a:t>
            </a:r>
            <a:r>
              <a:rPr kumimoji="0" lang="ru-RU" sz="1600" b="0" i="0" u="none" strike="noStrike" kern="1200" cap="none" spc="0" normalizeH="0" baseline="0" noProof="0" dirty="0" smtClean="0">
                <a:ln>
                  <a:noFill/>
                </a:ln>
                <a:solidFill>
                  <a:srgbClr val="146194">
                    <a:lumMod val="75000"/>
                  </a:srgbClr>
                </a:solidFill>
                <a:effectLst/>
                <a:uLnTx/>
                <a:uFillTx/>
                <a:latin typeface="Times New Roman" pitchFamily="18" charset="0"/>
                <a:ea typeface="+mn-ea"/>
                <a:cs typeface="Times New Roman" pitchFamily="18" charset="0"/>
              </a:rPr>
              <a:t>) правом распределять полученные средства бюджета между подведомственными распорядителями и получателями бюджетных средств.</a:t>
            </a:r>
          </a:p>
          <a:p>
            <a:pPr marL="285750" marR="0" lvl="0" indent="-285750" algn="just" defTabSz="457200" rtl="0" eaLnBrk="1" fontAlgn="auto" latinLnBrk="0" hangingPunct="1">
              <a:lnSpc>
                <a:spcPct val="100000"/>
              </a:lnSpc>
              <a:spcBef>
                <a:spcPct val="20000"/>
              </a:spcBef>
              <a:spcAft>
                <a:spcPts val="600"/>
              </a:spcAft>
              <a:buClr>
                <a:sysClr val="window" lastClr="FFFFFF"/>
              </a:buClr>
              <a:buSzPct val="80000"/>
              <a:buFont typeface="Wingdings 3" panose="05040102010807070707" pitchFamily="18" charset="2"/>
              <a:buChar char=""/>
              <a:tabLst/>
              <a:defRPr/>
            </a:pPr>
            <a:r>
              <a:rPr kumimoji="0" lang="ru-RU" sz="1800" b="1" i="0" u="none" strike="noStrike" kern="1200" cap="none" spc="0" normalizeH="0" baseline="0" noProof="0" dirty="0" smtClean="0">
                <a:ln>
                  <a:noFill/>
                </a:ln>
                <a:solidFill>
                  <a:srgbClr val="A50E82">
                    <a:lumMod val="75000"/>
                  </a:srgbClr>
                </a:solidFill>
                <a:effectLst/>
                <a:uLnTx/>
                <a:uFillTx/>
                <a:latin typeface="Times New Roman" pitchFamily="18" charset="0"/>
                <a:ea typeface="+mn-ea"/>
                <a:cs typeface="Times New Roman" pitchFamily="18" charset="0"/>
              </a:rPr>
              <a:t>Расходное обязательство </a:t>
            </a:r>
            <a:r>
              <a:rPr kumimoji="0" lang="ru-RU" sz="1800" b="1" i="0" u="none" strike="noStrike" kern="1200" cap="none" spc="0" normalizeH="0" baseline="0" noProof="0" dirty="0" smtClean="0">
                <a:ln>
                  <a:noFill/>
                </a:ln>
                <a:solidFill>
                  <a:srgbClr val="146194">
                    <a:lumMod val="75000"/>
                  </a:srgbClr>
                </a:solidFill>
                <a:effectLst/>
                <a:uLnTx/>
                <a:uFillTx/>
                <a:latin typeface="Times New Roman" pitchFamily="18" charset="0"/>
                <a:ea typeface="+mn-ea"/>
                <a:cs typeface="Times New Roman" pitchFamily="18" charset="0"/>
              </a:rPr>
              <a:t>– </a:t>
            </a:r>
            <a:r>
              <a:rPr kumimoji="0" lang="ru-RU" sz="1600" b="0" i="0" u="none" strike="noStrike" kern="1200" cap="none" spc="0" normalizeH="0" baseline="0" noProof="0" dirty="0" smtClean="0">
                <a:ln>
                  <a:noFill/>
                </a:ln>
                <a:solidFill>
                  <a:srgbClr val="146194">
                    <a:lumMod val="75000"/>
                  </a:srgbClr>
                </a:solidFill>
                <a:effectLst/>
                <a:uLnTx/>
                <a:uFillTx/>
                <a:latin typeface="Times New Roman" pitchFamily="18" charset="0"/>
                <a:ea typeface="+mn-ea"/>
                <a:cs typeface="Times New Roman" pitchFamily="18" charset="0"/>
              </a:rPr>
              <a:t>обязанность публично-правового образования предоставить физическому или юридическому лицу, иному уровню бюджета, средства из соответствующего бюджета.</a:t>
            </a:r>
          </a:p>
          <a:p>
            <a:pPr marL="285750" marR="0" lvl="0" indent="-285750" algn="just" defTabSz="457200" rtl="0" eaLnBrk="1" fontAlgn="auto" latinLnBrk="0" hangingPunct="1">
              <a:lnSpc>
                <a:spcPct val="100000"/>
              </a:lnSpc>
              <a:spcBef>
                <a:spcPct val="20000"/>
              </a:spcBef>
              <a:spcAft>
                <a:spcPts val="600"/>
              </a:spcAft>
              <a:buClr>
                <a:sysClr val="window" lastClr="FFFFFF"/>
              </a:buClr>
              <a:buSzPct val="80000"/>
              <a:buFont typeface="Wingdings 3" panose="05040102010807070707" pitchFamily="18" charset="2"/>
              <a:buChar char=""/>
              <a:tabLst/>
              <a:defRPr/>
            </a:pPr>
            <a:r>
              <a:rPr kumimoji="0" lang="ru-RU" sz="1800" b="1" i="0" u="none" strike="noStrike" kern="1200" cap="none" spc="0" normalizeH="0" baseline="0" noProof="0" dirty="0" smtClean="0">
                <a:ln>
                  <a:noFill/>
                </a:ln>
                <a:solidFill>
                  <a:srgbClr val="A50E82">
                    <a:lumMod val="75000"/>
                  </a:srgbClr>
                </a:solidFill>
                <a:effectLst/>
                <a:uLnTx/>
                <a:uFillTx/>
                <a:latin typeface="Times New Roman" pitchFamily="18" charset="0"/>
                <a:ea typeface="+mn-ea"/>
                <a:cs typeface="Times New Roman" pitchFamily="18" charset="0"/>
              </a:rPr>
              <a:t>Расходы бюджета </a:t>
            </a:r>
            <a:r>
              <a:rPr kumimoji="0" lang="ru-RU" sz="1800" b="1" i="0" u="none" strike="noStrike" kern="1200" cap="none" spc="0" normalizeH="0" baseline="0" noProof="0" dirty="0" smtClean="0">
                <a:ln>
                  <a:noFill/>
                </a:ln>
                <a:solidFill>
                  <a:srgbClr val="146194">
                    <a:lumMod val="75000"/>
                  </a:srgbClr>
                </a:solidFill>
                <a:effectLst/>
                <a:uLnTx/>
                <a:uFillTx/>
                <a:latin typeface="Times New Roman" pitchFamily="18" charset="0"/>
                <a:ea typeface="+mn-ea"/>
                <a:cs typeface="Times New Roman" pitchFamily="18" charset="0"/>
              </a:rPr>
              <a:t>– </a:t>
            </a:r>
            <a:r>
              <a:rPr kumimoji="0" lang="ru-RU" sz="1600" b="0" i="0" u="none" strike="noStrike" kern="1200" cap="none" spc="0" normalizeH="0" baseline="0" noProof="0" dirty="0" smtClean="0">
                <a:ln>
                  <a:noFill/>
                </a:ln>
                <a:solidFill>
                  <a:srgbClr val="146194">
                    <a:lumMod val="75000"/>
                  </a:srgbClr>
                </a:solidFill>
                <a:effectLst/>
                <a:uLnTx/>
                <a:uFillTx/>
                <a:latin typeface="Times New Roman" pitchFamily="18" charset="0"/>
                <a:ea typeface="+mn-ea"/>
                <a:cs typeface="Times New Roman" pitchFamily="18" charset="0"/>
              </a:rPr>
              <a:t>выплачиваемые из бюджета денежные средства.</a:t>
            </a:r>
          </a:p>
          <a:p>
            <a:pPr marL="285750" marR="0" lvl="0" indent="-285750" algn="just" defTabSz="457200" rtl="0" eaLnBrk="1" fontAlgn="auto" latinLnBrk="0" hangingPunct="1">
              <a:lnSpc>
                <a:spcPct val="100000"/>
              </a:lnSpc>
              <a:spcBef>
                <a:spcPct val="20000"/>
              </a:spcBef>
              <a:spcAft>
                <a:spcPts val="600"/>
              </a:spcAft>
              <a:buClr>
                <a:sysClr val="window" lastClr="FFFFFF"/>
              </a:buClr>
              <a:buSzPct val="80000"/>
              <a:buFont typeface="Wingdings 3" panose="05040102010807070707" pitchFamily="18" charset="2"/>
              <a:buChar char=""/>
              <a:tabLst/>
              <a:defRPr/>
            </a:pPr>
            <a:r>
              <a:rPr kumimoji="0" lang="ru-RU" sz="1800" b="1" i="0" u="none" strike="noStrike" kern="1200" cap="none" spc="0" normalizeH="0" baseline="0" noProof="0" dirty="0" smtClean="0">
                <a:ln>
                  <a:noFill/>
                </a:ln>
                <a:solidFill>
                  <a:srgbClr val="A50E82">
                    <a:lumMod val="75000"/>
                  </a:srgbClr>
                </a:solidFill>
                <a:effectLst/>
                <a:uLnTx/>
                <a:uFillTx/>
                <a:latin typeface="Times New Roman" pitchFamily="18" charset="0"/>
                <a:ea typeface="+mn-ea"/>
                <a:cs typeface="Times New Roman" pitchFamily="18" charset="0"/>
              </a:rPr>
              <a:t>Сводная бюджетная роспись </a:t>
            </a:r>
            <a:r>
              <a:rPr kumimoji="0" lang="ru-RU" sz="1600" b="1" i="1" u="none" strike="noStrike" kern="1200" cap="none" spc="0" normalizeH="0" baseline="0" noProof="0" dirty="0" smtClean="0">
                <a:ln>
                  <a:noFill/>
                </a:ln>
                <a:solidFill>
                  <a:srgbClr val="A50E82">
                    <a:lumMod val="75000"/>
                  </a:srgbClr>
                </a:solidFill>
                <a:effectLst/>
                <a:uLnTx/>
                <a:uFillTx/>
                <a:latin typeface="Times New Roman" pitchFamily="18" charset="0"/>
                <a:ea typeface="+mn-ea"/>
                <a:cs typeface="Times New Roman" pitchFamily="18" charset="0"/>
              </a:rPr>
              <a:t>– </a:t>
            </a:r>
            <a:r>
              <a:rPr kumimoji="0" lang="ru-RU" sz="1600" b="0" i="0" u="none" strike="noStrike" kern="1200" cap="none" spc="0" normalizeH="0" baseline="0" noProof="0" dirty="0" smtClean="0">
                <a:ln>
                  <a:noFill/>
                </a:ln>
                <a:solidFill>
                  <a:srgbClr val="146194">
                    <a:lumMod val="75000"/>
                  </a:srgbClr>
                </a:solidFill>
                <a:effectLst/>
                <a:uLnTx/>
                <a:uFillTx/>
                <a:latin typeface="Times New Roman" pitchFamily="18" charset="0"/>
                <a:ea typeface="+mn-ea"/>
                <a:cs typeface="Times New Roman" pitchFamily="18" charset="0"/>
              </a:rPr>
              <a:t>документ, который составляется и ведется финансовым органом в целях организации исполнения бюджета по расходам бюджета и источникам финансирования дефицита бюджета.</a:t>
            </a:r>
          </a:p>
          <a:p>
            <a:pPr marL="285750" marR="0" lvl="0" indent="-285750" algn="just" defTabSz="457200" rtl="0" eaLnBrk="1" fontAlgn="auto" latinLnBrk="0" hangingPunct="1">
              <a:lnSpc>
                <a:spcPct val="100000"/>
              </a:lnSpc>
              <a:spcBef>
                <a:spcPct val="20000"/>
              </a:spcBef>
              <a:spcAft>
                <a:spcPts val="600"/>
              </a:spcAft>
              <a:buClr>
                <a:sysClr val="window" lastClr="FFFFFF"/>
              </a:buClr>
              <a:buSzPct val="80000"/>
              <a:buFont typeface="Wingdings 3" panose="05040102010807070707" pitchFamily="18" charset="2"/>
              <a:buChar char=""/>
              <a:tabLst/>
              <a:defRPr/>
            </a:pPr>
            <a:endParaRPr kumimoji="0" lang="ru-RU" sz="1600" b="0" i="0" u="none" strike="noStrike" kern="1200" cap="none" spc="0" normalizeH="0" baseline="0" noProof="0" dirty="0" smtClean="0">
              <a:ln>
                <a:noFill/>
              </a:ln>
              <a:solidFill>
                <a:srgbClr val="146194">
                  <a:lumMod val="75000"/>
                </a:srgbClr>
              </a:solidFill>
              <a:effectLst/>
              <a:uLnTx/>
              <a:uFillTx/>
              <a:latin typeface="Times New Roman" pitchFamily="18" charset="0"/>
              <a:ea typeface="+mn-ea"/>
              <a:cs typeface="Times New Roman" pitchFamily="18" charset="0"/>
            </a:endParaRPr>
          </a:p>
        </p:txBody>
      </p:sp>
      <p:sp>
        <p:nvSpPr>
          <p:cNvPr id="3" name="Прямоугольник 2"/>
          <p:cNvSpPr/>
          <p:nvPr/>
        </p:nvSpPr>
        <p:spPr>
          <a:xfrm>
            <a:off x="541520" y="362465"/>
            <a:ext cx="8044483" cy="584775"/>
          </a:xfrm>
          <a:prstGeom prst="rect">
            <a:avLst/>
          </a:prstGeom>
          <a:noFill/>
          <a:ln>
            <a:noFill/>
          </a:ln>
        </p:spPr>
        <p:txBody>
          <a:bodyPr wrap="square" lIns="91440" tIns="45720" rIns="91440" bIns="45720">
            <a:spAutoFit/>
          </a:bodyPr>
          <a:lstStyle/>
          <a:p>
            <a:pPr algn="ctr"/>
            <a:r>
              <a:rPr lang="ru-RU" sz="3200" b="1" i="1" cap="none" spc="0" dirty="0" smtClean="0">
                <a:ln w="9525">
                  <a:solidFill>
                    <a:schemeClr val="bg1"/>
                  </a:solidFill>
                  <a:prstDash val="solid"/>
                </a:ln>
                <a:solidFill>
                  <a:srgbClr val="7030A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Глоссарий</a:t>
            </a:r>
            <a:endParaRPr lang="ru-RU" sz="3200" b="1" i="1" cap="none" spc="0" dirty="0">
              <a:ln w="9525">
                <a:solidFill>
                  <a:schemeClr val="bg1"/>
                </a:solidFill>
                <a:prstDash val="solid"/>
              </a:ln>
              <a:solidFill>
                <a:srgbClr val="7030A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xmlns="" val="3788636327"/>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2"/>
          <p:cNvSpPr txBox="1">
            <a:spLocks/>
          </p:cNvSpPr>
          <p:nvPr/>
        </p:nvSpPr>
        <p:spPr>
          <a:xfrm>
            <a:off x="0" y="1097676"/>
            <a:ext cx="8740346" cy="5546140"/>
          </a:xfrm>
          <a:prstGeom prst="rect">
            <a:avLst/>
          </a:prstGeom>
        </p:spPr>
        <p:txBody>
          <a:bodyPr vert="horz" lIns="91440" tIns="45720" rIns="91440" bIns="45720" rtlCol="0" anchor="ctr">
            <a:normAutofit/>
          </a:bodyPr>
          <a:lst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a:lstStyle>
          <a:p>
            <a:pPr marL="285750" marR="0" lvl="0" indent="-285750" algn="just" defTabSz="457200" rtl="0" eaLnBrk="1" fontAlgn="auto" latinLnBrk="0" hangingPunct="1">
              <a:lnSpc>
                <a:spcPct val="100000"/>
              </a:lnSpc>
              <a:spcBef>
                <a:spcPct val="20000"/>
              </a:spcBef>
              <a:spcAft>
                <a:spcPts val="600"/>
              </a:spcAft>
              <a:buClr>
                <a:sysClr val="window" lastClr="FFFFFF"/>
              </a:buClr>
              <a:buSzPct val="80000"/>
              <a:buFont typeface="Wingdings 3" panose="05040102010807070707" pitchFamily="18" charset="2"/>
              <a:buChar char=""/>
              <a:tabLst/>
              <a:defRPr/>
            </a:pPr>
            <a:r>
              <a:rPr kumimoji="0" lang="ru-RU" sz="2000" b="1" i="0" u="none" strike="noStrike" kern="1200" cap="none" spc="0" normalizeH="0" baseline="0" noProof="0" dirty="0" smtClean="0">
                <a:ln>
                  <a:noFill/>
                </a:ln>
                <a:solidFill>
                  <a:srgbClr val="A50E82">
                    <a:lumMod val="75000"/>
                  </a:srgbClr>
                </a:solidFill>
                <a:effectLst/>
                <a:uLnTx/>
                <a:uFillTx/>
                <a:latin typeface="Times New Roman" pitchFamily="18" charset="0"/>
                <a:ea typeface="+mn-ea"/>
                <a:cs typeface="Times New Roman" pitchFamily="18" charset="0"/>
              </a:rPr>
              <a:t>Текущий финансовый год </a:t>
            </a:r>
            <a:r>
              <a:rPr kumimoji="0" lang="ru-RU" sz="2000" b="1" i="0" u="none" strike="noStrike" kern="1200" cap="none" spc="0" normalizeH="0" baseline="0" noProof="0" dirty="0" smtClean="0">
                <a:ln>
                  <a:noFill/>
                </a:ln>
                <a:solidFill>
                  <a:srgbClr val="146194">
                    <a:lumMod val="75000"/>
                  </a:srgbClr>
                </a:solidFill>
                <a:effectLst/>
                <a:uLnTx/>
                <a:uFillTx/>
                <a:latin typeface="Times New Roman" pitchFamily="18" charset="0"/>
                <a:ea typeface="+mn-ea"/>
                <a:cs typeface="Times New Roman" pitchFamily="18" charset="0"/>
              </a:rPr>
              <a:t>– </a:t>
            </a:r>
            <a:r>
              <a:rPr kumimoji="0" lang="ru-RU" sz="2000" b="0" i="0" u="none" strike="noStrike" kern="1200" cap="none" spc="0" normalizeH="0" baseline="0" noProof="0" dirty="0" smtClean="0">
                <a:ln>
                  <a:noFill/>
                </a:ln>
                <a:solidFill>
                  <a:srgbClr val="146194">
                    <a:lumMod val="75000"/>
                  </a:srgbClr>
                </a:solidFill>
                <a:effectLst/>
                <a:uLnTx/>
                <a:uFillTx/>
                <a:latin typeface="Times New Roman" pitchFamily="18" charset="0"/>
                <a:ea typeface="+mn-ea"/>
                <a:cs typeface="Times New Roman" pitchFamily="18" charset="0"/>
              </a:rPr>
              <a:t>год, в котором осуществляется исполнение бюджета, составление и рассмотрение проекта бюджета на очередной финансовый год и плановый период.</a:t>
            </a:r>
          </a:p>
          <a:p>
            <a:pPr marL="285750" marR="0" lvl="0" indent="-285750" algn="l" defTabSz="457200" rtl="0" eaLnBrk="1" fontAlgn="auto" latinLnBrk="0" hangingPunct="1">
              <a:lnSpc>
                <a:spcPct val="100000"/>
              </a:lnSpc>
              <a:spcBef>
                <a:spcPct val="20000"/>
              </a:spcBef>
              <a:spcAft>
                <a:spcPts val="600"/>
              </a:spcAft>
              <a:buClr>
                <a:sysClr val="window" lastClr="FFFFFF"/>
              </a:buClr>
              <a:buSzPct val="80000"/>
              <a:buFont typeface="Wingdings 3" panose="05040102010807070707" pitchFamily="18" charset="2"/>
              <a:buChar char=""/>
              <a:tabLst/>
              <a:defRPr/>
            </a:pPr>
            <a:r>
              <a:rPr kumimoji="0" lang="ru-RU" sz="2000" b="1" i="0" u="none" strike="noStrike" kern="1200" cap="none" spc="0" normalizeH="0" baseline="0" noProof="0" dirty="0" smtClean="0">
                <a:ln>
                  <a:noFill/>
                </a:ln>
                <a:solidFill>
                  <a:srgbClr val="A50E82">
                    <a:lumMod val="75000"/>
                  </a:srgbClr>
                </a:solidFill>
                <a:effectLst/>
                <a:uLnTx/>
                <a:uFillTx/>
                <a:latin typeface="Times New Roman" pitchFamily="18" charset="0"/>
                <a:ea typeface="+mn-ea"/>
                <a:cs typeface="Times New Roman" pitchFamily="18" charset="0"/>
              </a:rPr>
              <a:t>Очередной   финансовый   год   –   </a:t>
            </a:r>
            <a:r>
              <a:rPr kumimoji="0" lang="ru-RU" sz="2000" b="0" i="0" u="none" strike="noStrike" kern="1200" cap="none" spc="0" normalizeH="0" baseline="0" noProof="0" dirty="0" smtClean="0">
                <a:ln>
                  <a:noFill/>
                </a:ln>
                <a:solidFill>
                  <a:srgbClr val="002060"/>
                </a:solidFill>
                <a:effectLst/>
                <a:uLnTx/>
                <a:uFillTx/>
                <a:latin typeface="Times New Roman" pitchFamily="18" charset="0"/>
                <a:ea typeface="+mn-ea"/>
                <a:cs typeface="Times New Roman" pitchFamily="18" charset="0"/>
              </a:rPr>
              <a:t>год, следующий за текущим финансовым годом.</a:t>
            </a:r>
          </a:p>
          <a:p>
            <a:pPr marL="285750" marR="0" lvl="0" indent="-285750" algn="l" defTabSz="457200" rtl="0" eaLnBrk="1" fontAlgn="auto" latinLnBrk="0" hangingPunct="1">
              <a:lnSpc>
                <a:spcPct val="100000"/>
              </a:lnSpc>
              <a:spcBef>
                <a:spcPct val="20000"/>
              </a:spcBef>
              <a:spcAft>
                <a:spcPts val="600"/>
              </a:spcAft>
              <a:buClr>
                <a:sysClr val="window" lastClr="FFFFFF"/>
              </a:buClr>
              <a:buSzPct val="80000"/>
              <a:buFont typeface="Wingdings 3" panose="05040102010807070707" pitchFamily="18" charset="2"/>
              <a:buChar char=""/>
              <a:tabLst/>
              <a:defRPr/>
            </a:pPr>
            <a:r>
              <a:rPr kumimoji="0" lang="ru-RU" sz="2000" b="1" i="0" u="none" strike="noStrike" kern="1200" cap="none" spc="0" normalizeH="0" baseline="0" noProof="0" dirty="0" smtClean="0">
                <a:ln>
                  <a:noFill/>
                </a:ln>
                <a:solidFill>
                  <a:srgbClr val="A50E82">
                    <a:lumMod val="75000"/>
                  </a:srgbClr>
                </a:solidFill>
                <a:effectLst/>
                <a:uLnTx/>
                <a:uFillTx/>
                <a:latin typeface="Times New Roman" pitchFamily="18" charset="0"/>
                <a:ea typeface="+mn-ea"/>
                <a:cs typeface="Times New Roman" pitchFamily="18" charset="0"/>
              </a:rPr>
              <a:t>Плановый   период   –   </a:t>
            </a:r>
            <a:r>
              <a:rPr kumimoji="0" lang="ru-RU" sz="2000" b="0" i="0" u="none" strike="noStrike" kern="1200" cap="none" spc="0" normalizeH="0" baseline="0" noProof="0" dirty="0" smtClean="0">
                <a:ln>
                  <a:noFill/>
                </a:ln>
                <a:solidFill>
                  <a:srgbClr val="002060"/>
                </a:solidFill>
                <a:effectLst/>
                <a:uLnTx/>
                <a:uFillTx/>
                <a:latin typeface="Times New Roman" pitchFamily="18" charset="0"/>
                <a:ea typeface="+mn-ea"/>
                <a:cs typeface="Times New Roman" pitchFamily="18" charset="0"/>
              </a:rPr>
              <a:t>два   финансовых года,  следующие  за  очередным  финансовым годом.</a:t>
            </a:r>
          </a:p>
          <a:p>
            <a:pPr marL="285750" marR="0" lvl="0" indent="-285750" algn="just" defTabSz="457200" rtl="0" eaLnBrk="1" fontAlgn="auto" latinLnBrk="0" hangingPunct="1">
              <a:lnSpc>
                <a:spcPct val="100000"/>
              </a:lnSpc>
              <a:spcBef>
                <a:spcPct val="20000"/>
              </a:spcBef>
              <a:spcAft>
                <a:spcPts val="600"/>
              </a:spcAft>
              <a:buClr>
                <a:sysClr val="window" lastClr="FFFFFF"/>
              </a:buClr>
              <a:buSzPct val="80000"/>
              <a:buFont typeface="Wingdings 3" panose="05040102010807070707" pitchFamily="18" charset="2"/>
              <a:buChar char=""/>
              <a:tabLst/>
              <a:defRPr/>
            </a:pPr>
            <a:r>
              <a:rPr kumimoji="0" lang="ru-RU" sz="1800" b="1" i="0" u="none" strike="noStrike" kern="1200" cap="none" spc="0" normalizeH="0" baseline="0" noProof="0" dirty="0" smtClean="0">
                <a:ln>
                  <a:noFill/>
                </a:ln>
                <a:solidFill>
                  <a:srgbClr val="A50E82">
                    <a:lumMod val="75000"/>
                  </a:srgbClr>
                </a:solidFill>
                <a:effectLst/>
                <a:uLnTx/>
                <a:uFillTx/>
                <a:latin typeface="Times New Roman" pitchFamily="18" charset="0"/>
                <a:ea typeface="+mn-ea"/>
                <a:cs typeface="Times New Roman" pitchFamily="18" charset="0"/>
              </a:rPr>
              <a:t>Участники бюджетного процесса </a:t>
            </a:r>
            <a:r>
              <a:rPr kumimoji="0" lang="ru-RU" sz="1800" b="1" i="0" u="none" strike="noStrike" kern="1200" cap="none" spc="0" normalizeH="0" baseline="0" noProof="0" dirty="0" smtClean="0">
                <a:ln>
                  <a:noFill/>
                </a:ln>
                <a:solidFill>
                  <a:srgbClr val="146194">
                    <a:lumMod val="75000"/>
                  </a:srgbClr>
                </a:solidFill>
                <a:effectLst/>
                <a:uLnTx/>
                <a:uFillTx/>
                <a:latin typeface="Times New Roman" pitchFamily="18" charset="0"/>
                <a:ea typeface="+mn-ea"/>
                <a:cs typeface="Times New Roman" pitchFamily="18" charset="0"/>
              </a:rPr>
              <a:t>– </a:t>
            </a:r>
            <a:r>
              <a:rPr kumimoji="0" lang="ru-RU" sz="2000" b="0" i="0" u="none" strike="noStrike" kern="1200" cap="none" spc="0" normalizeH="0" baseline="0" noProof="0" dirty="0" smtClean="0">
                <a:ln>
                  <a:noFill/>
                </a:ln>
                <a:solidFill>
                  <a:srgbClr val="146194">
                    <a:lumMod val="75000"/>
                  </a:srgbClr>
                </a:solidFill>
                <a:effectLst/>
                <a:uLnTx/>
                <a:uFillTx/>
                <a:latin typeface="Times New Roman" pitchFamily="18" charset="0"/>
                <a:ea typeface="+mn-ea"/>
                <a:cs typeface="Times New Roman" pitchFamily="18" charset="0"/>
              </a:rPr>
              <a:t>субъекты, осуществляющие деятельность по составлению и рассмотрению проектов бюджета, утверждению и исполнению бюджета, контролю за их исполнением, осуществлению бюджетного учета, составлению, внешней проверке, рассмотрению и утверждению бюджетной отчетности.</a:t>
            </a:r>
          </a:p>
          <a:p>
            <a:pPr marL="285750" marR="0" lvl="0" indent="-285750" algn="just" defTabSz="457200" rtl="0" eaLnBrk="1" fontAlgn="auto" latinLnBrk="0" hangingPunct="1">
              <a:lnSpc>
                <a:spcPct val="100000"/>
              </a:lnSpc>
              <a:spcBef>
                <a:spcPct val="20000"/>
              </a:spcBef>
              <a:spcAft>
                <a:spcPts val="600"/>
              </a:spcAft>
              <a:buClr>
                <a:sysClr val="window" lastClr="FFFFFF"/>
              </a:buClr>
              <a:buSzPct val="80000"/>
              <a:buFont typeface="Wingdings 3" panose="05040102010807070707" pitchFamily="18" charset="2"/>
              <a:buChar char=""/>
              <a:tabLst/>
              <a:defRPr/>
            </a:pPr>
            <a:r>
              <a:rPr kumimoji="0" lang="ru-RU" sz="2000" b="1" i="0" u="none" strike="noStrike" kern="1200" cap="none" spc="0" normalizeH="0" baseline="0" noProof="0" dirty="0" smtClean="0">
                <a:ln>
                  <a:noFill/>
                </a:ln>
                <a:solidFill>
                  <a:srgbClr val="A50E82">
                    <a:lumMod val="75000"/>
                  </a:srgbClr>
                </a:solidFill>
                <a:effectLst/>
                <a:uLnTx/>
                <a:uFillTx/>
                <a:latin typeface="Times New Roman" pitchFamily="18" charset="0"/>
                <a:ea typeface="+mn-ea"/>
                <a:cs typeface="Times New Roman" pitchFamily="18" charset="0"/>
              </a:rPr>
              <a:t>Финансовый орган </a:t>
            </a:r>
            <a:r>
              <a:rPr kumimoji="0" lang="ru-RU" sz="2000" b="1" i="0" u="none" strike="noStrike" kern="1200" cap="none" spc="0" normalizeH="0" baseline="0" noProof="0" dirty="0" smtClean="0">
                <a:ln>
                  <a:noFill/>
                </a:ln>
                <a:solidFill>
                  <a:srgbClr val="146194">
                    <a:lumMod val="75000"/>
                  </a:srgbClr>
                </a:solidFill>
                <a:effectLst/>
                <a:uLnTx/>
                <a:uFillTx/>
                <a:latin typeface="Times New Roman" pitchFamily="18" charset="0"/>
                <a:ea typeface="+mn-ea"/>
                <a:cs typeface="Times New Roman" pitchFamily="18" charset="0"/>
              </a:rPr>
              <a:t>– </a:t>
            </a:r>
            <a:r>
              <a:rPr kumimoji="0" lang="ru-RU" sz="2000" b="0" i="0" u="none" strike="noStrike" kern="1200" cap="none" spc="0" normalizeH="0" baseline="0" noProof="0" dirty="0" smtClean="0">
                <a:ln>
                  <a:noFill/>
                </a:ln>
                <a:solidFill>
                  <a:srgbClr val="146194">
                    <a:lumMod val="75000"/>
                  </a:srgbClr>
                </a:solidFill>
                <a:effectLst/>
                <a:uLnTx/>
                <a:uFillTx/>
                <a:latin typeface="Times New Roman" pitchFamily="18" charset="0"/>
                <a:ea typeface="+mn-ea"/>
                <a:cs typeface="Times New Roman" pitchFamily="18" charset="0"/>
              </a:rPr>
              <a:t>на местном уровне – органы (должностные лица) местных администраций, осуществляющие составление и организацию исполнения местных бюджетов (финансовые отделы). </a:t>
            </a:r>
            <a:endParaRPr kumimoji="0" lang="ru-RU" sz="2000" b="1" i="0" u="none" strike="noStrike" kern="1200" cap="none" spc="0" normalizeH="0" baseline="0" noProof="0" dirty="0">
              <a:ln>
                <a:noFill/>
              </a:ln>
              <a:solidFill>
                <a:srgbClr val="146194">
                  <a:lumMod val="75000"/>
                </a:srgbClr>
              </a:solidFill>
              <a:effectLst/>
              <a:uLnTx/>
              <a:uFillTx/>
              <a:latin typeface="Times New Roman" pitchFamily="18" charset="0"/>
              <a:ea typeface="+mn-ea"/>
              <a:cs typeface="Times New Roman" pitchFamily="18" charset="0"/>
            </a:endParaRPr>
          </a:p>
        </p:txBody>
      </p:sp>
      <p:sp>
        <p:nvSpPr>
          <p:cNvPr id="3" name="Прямоугольник 2"/>
          <p:cNvSpPr/>
          <p:nvPr/>
        </p:nvSpPr>
        <p:spPr>
          <a:xfrm>
            <a:off x="483855" y="263610"/>
            <a:ext cx="8044483" cy="584775"/>
          </a:xfrm>
          <a:prstGeom prst="rect">
            <a:avLst/>
          </a:prstGeom>
          <a:noFill/>
          <a:ln>
            <a:noFill/>
          </a:ln>
        </p:spPr>
        <p:txBody>
          <a:bodyPr wrap="square" lIns="91440" tIns="45720" rIns="91440" bIns="45720">
            <a:spAutoFit/>
          </a:bodyPr>
          <a:lstStyle/>
          <a:p>
            <a:pPr algn="ctr"/>
            <a:r>
              <a:rPr lang="ru-RU" sz="3200" b="1" i="1" cap="none" spc="0" dirty="0" smtClean="0">
                <a:ln w="9525">
                  <a:solidFill>
                    <a:schemeClr val="bg1"/>
                  </a:solidFill>
                  <a:prstDash val="solid"/>
                </a:ln>
                <a:solidFill>
                  <a:srgbClr val="7030A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Глоссарий</a:t>
            </a:r>
            <a:endParaRPr lang="ru-RU" sz="3200" b="1" i="1" cap="none" spc="0" dirty="0">
              <a:ln w="9525">
                <a:solidFill>
                  <a:schemeClr val="bg1"/>
                </a:solidFill>
                <a:prstDash val="solid"/>
              </a:ln>
              <a:solidFill>
                <a:srgbClr val="7030A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xmlns="" val="70938064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Скругленный прямоугольник 3"/>
          <p:cNvSpPr/>
          <p:nvPr/>
        </p:nvSpPr>
        <p:spPr>
          <a:xfrm>
            <a:off x="1277634" y="188640"/>
            <a:ext cx="6534726" cy="648072"/>
          </a:xfrm>
          <a:prstGeom prst="roundRect">
            <a:avLst/>
          </a:prstGeom>
          <a:gradFill flip="none" rotWithShape="1">
            <a:gsLst>
              <a:gs pos="0">
                <a:schemeClr val="accent4">
                  <a:lumMod val="67000"/>
                </a:schemeClr>
              </a:gs>
              <a:gs pos="48000">
                <a:schemeClr val="accent4">
                  <a:lumMod val="97000"/>
                  <a:lumOff val="3000"/>
                </a:schemeClr>
              </a:gs>
              <a:gs pos="100000">
                <a:schemeClr val="accent4">
                  <a:lumMod val="60000"/>
                  <a:lumOff val="40000"/>
                </a:schemeClr>
              </a:gs>
            </a:gsLst>
            <a:lin ang="16200000" scaled="1"/>
            <a:tileRect/>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ru-RU" sz="3600" dirty="0">
                <a:solidFill>
                  <a:srgbClr val="C00000"/>
                </a:solidFill>
                <a:latin typeface="Times New Roman" panose="02020603050405020304" pitchFamily="18" charset="0"/>
                <a:cs typeface="Times New Roman" panose="02020603050405020304" pitchFamily="18" charset="0"/>
              </a:rPr>
              <a:t>Основные понятия</a:t>
            </a:r>
          </a:p>
        </p:txBody>
      </p:sp>
      <p:sp>
        <p:nvSpPr>
          <p:cNvPr id="6150" name="TextBox 12"/>
          <p:cNvSpPr txBox="1">
            <a:spLocks noChangeArrowheads="1"/>
          </p:cNvSpPr>
          <p:nvPr/>
        </p:nvSpPr>
        <p:spPr bwMode="auto">
          <a:xfrm>
            <a:off x="942206" y="1072593"/>
            <a:ext cx="2571273" cy="107721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sz="1400">
                <a:solidFill>
                  <a:schemeClr val="tx1"/>
                </a:solidFill>
                <a:latin typeface="Times New Roman" panose="02020603050405020304" pitchFamily="18" charset="0"/>
              </a:defRPr>
            </a:lvl1pPr>
            <a:lvl2pPr marL="742950" indent="-285750" eaLnBrk="0" hangingPunct="0">
              <a:defRPr sz="1400">
                <a:solidFill>
                  <a:schemeClr val="tx1"/>
                </a:solidFill>
                <a:latin typeface="Times New Roman" panose="02020603050405020304" pitchFamily="18" charset="0"/>
              </a:defRPr>
            </a:lvl2pPr>
            <a:lvl3pPr marL="1143000" indent="-228600" eaLnBrk="0" hangingPunct="0">
              <a:defRPr sz="1400">
                <a:solidFill>
                  <a:schemeClr val="tx1"/>
                </a:solidFill>
                <a:latin typeface="Times New Roman" panose="02020603050405020304" pitchFamily="18" charset="0"/>
              </a:defRPr>
            </a:lvl3pPr>
            <a:lvl4pPr marL="1600200" indent="-228600" eaLnBrk="0" hangingPunct="0">
              <a:defRPr sz="1400">
                <a:solidFill>
                  <a:schemeClr val="tx1"/>
                </a:solidFill>
                <a:latin typeface="Times New Roman" panose="02020603050405020304" pitchFamily="18" charset="0"/>
              </a:defRPr>
            </a:lvl4pPr>
            <a:lvl5pPr marL="2057400" indent="-228600" eaLnBrk="0" hangingPunct="0">
              <a:defRPr sz="1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a:solidFill>
                  <a:schemeClr val="tx1"/>
                </a:solidFill>
                <a:latin typeface="Times New Roman" panose="02020603050405020304" pitchFamily="18" charset="0"/>
              </a:defRPr>
            </a:lvl9pPr>
          </a:lstStyle>
          <a:p>
            <a:pPr algn="ctr" eaLnBrk="1" fontAlgn="base" hangingPunct="1">
              <a:spcBef>
                <a:spcPct val="0"/>
              </a:spcBef>
              <a:spcAft>
                <a:spcPct val="0"/>
              </a:spcAft>
            </a:pPr>
            <a:r>
              <a:rPr lang="ru-RU" altLang="ru-RU" sz="1600" dirty="0">
                <a:solidFill>
                  <a:prstClr val="black"/>
                </a:solidFill>
                <a:latin typeface="Constantia" panose="02030602050306030303" pitchFamily="18" charset="0"/>
              </a:rPr>
              <a:t>Поступающие в бюджет денежные средства являются </a:t>
            </a:r>
            <a:r>
              <a:rPr lang="ru-RU" altLang="ru-RU" sz="1600" b="1" dirty="0">
                <a:solidFill>
                  <a:prstClr val="black"/>
                </a:solidFill>
                <a:latin typeface="Constantia" panose="02030602050306030303" pitchFamily="18" charset="0"/>
              </a:rPr>
              <a:t>ДОХОДАМИ БЮДЖЕТА</a:t>
            </a:r>
            <a:endParaRPr lang="ru-RU" altLang="ru-RU" sz="1600" dirty="0">
              <a:solidFill>
                <a:prstClr val="black"/>
              </a:solidFill>
              <a:latin typeface="Constantia" panose="02030602050306030303" pitchFamily="18" charset="0"/>
            </a:endParaRPr>
          </a:p>
        </p:txBody>
      </p:sp>
      <p:sp>
        <p:nvSpPr>
          <p:cNvPr id="17" name="Скругленный прямоугольник 16"/>
          <p:cNvSpPr/>
          <p:nvPr/>
        </p:nvSpPr>
        <p:spPr>
          <a:xfrm>
            <a:off x="303551" y="3043484"/>
            <a:ext cx="1359156" cy="2487887"/>
          </a:xfrm>
          <a:prstGeom prst="roundRect">
            <a:avLst/>
          </a:prstGeom>
        </p:spPr>
        <p:style>
          <a:lnRef idx="0">
            <a:schemeClr val="accent2"/>
          </a:lnRef>
          <a:fillRef idx="3">
            <a:schemeClr val="accent2"/>
          </a:fillRef>
          <a:effectRef idx="3">
            <a:schemeClr val="accent2"/>
          </a:effectRef>
          <a:fontRef idx="minor">
            <a:schemeClr val="lt1"/>
          </a:fontRef>
        </p:style>
        <p:txBody>
          <a:bodyPr anchor="ctr"/>
          <a:lstStyle/>
          <a:p>
            <a:pPr algn="ctr" fontAlgn="base">
              <a:spcBef>
                <a:spcPct val="0"/>
              </a:spcBef>
              <a:spcAft>
                <a:spcPct val="0"/>
              </a:spcAft>
              <a:defRPr/>
            </a:pPr>
            <a:r>
              <a:rPr lang="ru-RU" sz="1100" b="1" dirty="0">
                <a:solidFill>
                  <a:prstClr val="black"/>
                </a:solidFill>
              </a:rPr>
              <a:t>НАЛОГИ</a:t>
            </a:r>
            <a:r>
              <a:rPr lang="ru-RU" sz="1100" dirty="0">
                <a:solidFill>
                  <a:prstClr val="black"/>
                </a:solidFill>
              </a:rPr>
              <a:t> – часть доходов граждан и организаций, которые они обязаны заплатить государству </a:t>
            </a:r>
            <a:r>
              <a:rPr lang="ru-RU" sz="900" dirty="0">
                <a:solidFill>
                  <a:prstClr val="black"/>
                </a:solidFill>
              </a:rPr>
              <a:t>(например, налог на доходы физических лиц, налог на прибыль, налог на имущество физических лиц, земельный налог и др.)</a:t>
            </a:r>
          </a:p>
        </p:txBody>
      </p:sp>
      <p:sp>
        <p:nvSpPr>
          <p:cNvPr id="18" name="Скругленный прямоугольник 17"/>
          <p:cNvSpPr/>
          <p:nvPr/>
        </p:nvSpPr>
        <p:spPr>
          <a:xfrm>
            <a:off x="1775710" y="3070101"/>
            <a:ext cx="1364090" cy="2487886"/>
          </a:xfrm>
          <a:prstGeom prst="roundRect">
            <a:avLst/>
          </a:prstGeom>
        </p:spPr>
        <p:style>
          <a:lnRef idx="0">
            <a:schemeClr val="accent4"/>
          </a:lnRef>
          <a:fillRef idx="3">
            <a:schemeClr val="accent4"/>
          </a:fillRef>
          <a:effectRef idx="3">
            <a:schemeClr val="accent4"/>
          </a:effectRef>
          <a:fontRef idx="minor">
            <a:schemeClr val="lt1"/>
          </a:fontRef>
        </p:style>
        <p:txBody>
          <a:bodyPr anchor="ctr"/>
          <a:lstStyle/>
          <a:p>
            <a:pPr algn="ctr">
              <a:defRPr/>
            </a:pPr>
            <a:r>
              <a:rPr lang="ru-RU" sz="1000" b="1" dirty="0">
                <a:solidFill>
                  <a:prstClr val="black"/>
                </a:solidFill>
              </a:rPr>
              <a:t>НЕНАЛОГОВЫЕ ДОХОДЫ </a:t>
            </a:r>
            <a:r>
              <a:rPr lang="ru-RU" sz="1000" dirty="0">
                <a:solidFill>
                  <a:prstClr val="black"/>
                </a:solidFill>
              </a:rPr>
              <a:t>– </a:t>
            </a:r>
            <a:r>
              <a:rPr lang="ru-RU" sz="1050" dirty="0">
                <a:solidFill>
                  <a:prstClr val="black"/>
                </a:solidFill>
              </a:rPr>
              <a:t>платежи в виде штрафов, санкций за нарушение законодательства, платежи за пользование имуществом государства, средства самообложения граждан</a:t>
            </a:r>
          </a:p>
        </p:txBody>
      </p:sp>
      <p:sp>
        <p:nvSpPr>
          <p:cNvPr id="19" name="Скругленный прямоугольник 18"/>
          <p:cNvSpPr/>
          <p:nvPr/>
        </p:nvSpPr>
        <p:spPr>
          <a:xfrm>
            <a:off x="3232673" y="3097408"/>
            <a:ext cx="1372856" cy="2487887"/>
          </a:xfrm>
          <a:prstGeom prst="roundRect">
            <a:avLst/>
          </a:prstGeom>
        </p:spPr>
        <p:style>
          <a:lnRef idx="0">
            <a:schemeClr val="accent1"/>
          </a:lnRef>
          <a:fillRef idx="3">
            <a:schemeClr val="accent1"/>
          </a:fillRef>
          <a:effectRef idx="3">
            <a:schemeClr val="accent1"/>
          </a:effectRef>
          <a:fontRef idx="minor">
            <a:schemeClr val="lt1"/>
          </a:fontRef>
        </p:style>
        <p:txBody>
          <a:bodyPr anchor="ctr"/>
          <a:lstStyle/>
          <a:p>
            <a:pPr algn="ctr">
              <a:defRPr/>
            </a:pPr>
            <a:r>
              <a:rPr lang="ru-RU" sz="900" b="1" dirty="0" smtClean="0">
                <a:solidFill>
                  <a:prstClr val="black"/>
                </a:solidFill>
              </a:rPr>
              <a:t>БЕЗВОЗМЕЗДНЫЕ ПОСТУПЛЕНИЯ </a:t>
            </a:r>
            <a:r>
              <a:rPr lang="ru-RU" sz="900" dirty="0">
                <a:solidFill>
                  <a:prstClr val="black"/>
                </a:solidFill>
              </a:rPr>
              <a:t>– средства, </a:t>
            </a:r>
            <a:r>
              <a:rPr lang="ru-RU" sz="1000" dirty="0">
                <a:solidFill>
                  <a:prstClr val="black"/>
                </a:solidFill>
              </a:rPr>
              <a:t>которые поступают в бюджет безвозмездно </a:t>
            </a:r>
            <a:r>
              <a:rPr lang="ru-RU" sz="700" dirty="0">
                <a:solidFill>
                  <a:prstClr val="black"/>
                </a:solidFill>
              </a:rPr>
              <a:t>(денежные средства, поступающие из вышестоящего бюджета (например, дотация из областного бюджета), а также безвозмездные перечисления от физических и юридических лиц) </a:t>
            </a:r>
          </a:p>
        </p:txBody>
      </p:sp>
      <p:sp>
        <p:nvSpPr>
          <p:cNvPr id="6157" name="Прямоугольник 24"/>
          <p:cNvSpPr>
            <a:spLocks noChangeArrowheads="1"/>
          </p:cNvSpPr>
          <p:nvPr/>
        </p:nvSpPr>
        <p:spPr bwMode="auto">
          <a:xfrm>
            <a:off x="5647562" y="1053874"/>
            <a:ext cx="2469267" cy="132343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sz="1400">
                <a:solidFill>
                  <a:schemeClr val="tx1"/>
                </a:solidFill>
                <a:latin typeface="Times New Roman" panose="02020603050405020304" pitchFamily="18" charset="0"/>
              </a:defRPr>
            </a:lvl1pPr>
            <a:lvl2pPr marL="742950" indent="-285750" eaLnBrk="0" hangingPunct="0">
              <a:defRPr sz="1400">
                <a:solidFill>
                  <a:schemeClr val="tx1"/>
                </a:solidFill>
                <a:latin typeface="Times New Roman" panose="02020603050405020304" pitchFamily="18" charset="0"/>
              </a:defRPr>
            </a:lvl2pPr>
            <a:lvl3pPr marL="1143000" indent="-228600" eaLnBrk="0" hangingPunct="0">
              <a:defRPr sz="1400">
                <a:solidFill>
                  <a:schemeClr val="tx1"/>
                </a:solidFill>
                <a:latin typeface="Times New Roman" panose="02020603050405020304" pitchFamily="18" charset="0"/>
              </a:defRPr>
            </a:lvl3pPr>
            <a:lvl4pPr marL="1600200" indent="-228600" eaLnBrk="0" hangingPunct="0">
              <a:defRPr sz="1400">
                <a:solidFill>
                  <a:schemeClr val="tx1"/>
                </a:solidFill>
                <a:latin typeface="Times New Roman" panose="02020603050405020304" pitchFamily="18" charset="0"/>
              </a:defRPr>
            </a:lvl4pPr>
            <a:lvl5pPr marL="2057400" indent="-228600" eaLnBrk="0" hangingPunct="0">
              <a:defRPr sz="1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a:solidFill>
                  <a:schemeClr val="tx1"/>
                </a:solidFill>
                <a:latin typeface="Times New Roman" panose="02020603050405020304" pitchFamily="18" charset="0"/>
              </a:defRPr>
            </a:lvl9pPr>
          </a:lstStyle>
          <a:p>
            <a:pPr algn="ctr" eaLnBrk="1" fontAlgn="base" hangingPunct="1">
              <a:spcBef>
                <a:spcPct val="0"/>
              </a:spcBef>
              <a:spcAft>
                <a:spcPct val="0"/>
              </a:spcAft>
            </a:pPr>
            <a:r>
              <a:rPr lang="ru-RU" altLang="ru-RU" sz="1600" dirty="0">
                <a:solidFill>
                  <a:prstClr val="black"/>
                </a:solidFill>
                <a:latin typeface="Constantia" panose="02030602050306030303" pitchFamily="18" charset="0"/>
              </a:rPr>
              <a:t>Выплачиваемые из бюджета денежные средства называются </a:t>
            </a:r>
            <a:r>
              <a:rPr lang="ru-RU" altLang="ru-RU" sz="1600" b="1" dirty="0">
                <a:solidFill>
                  <a:prstClr val="black"/>
                </a:solidFill>
                <a:latin typeface="Constantia" panose="02030602050306030303" pitchFamily="18" charset="0"/>
              </a:rPr>
              <a:t>РАСХОДАМИ БЮДЖЕТА</a:t>
            </a:r>
          </a:p>
        </p:txBody>
      </p:sp>
      <p:pic>
        <p:nvPicPr>
          <p:cNvPr id="6158" name="Рисунок 25" descr="чиновники.jpg"/>
          <p:cNvPicPr>
            <a:picLocks noChangeAspect="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5339018" y="2355791"/>
            <a:ext cx="660640" cy="6687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6159" name="Прямоугольник 26"/>
          <p:cNvSpPr>
            <a:spLocks noChangeArrowheads="1"/>
          </p:cNvSpPr>
          <p:nvPr/>
        </p:nvSpPr>
        <p:spPr bwMode="auto">
          <a:xfrm>
            <a:off x="4987636" y="2958263"/>
            <a:ext cx="1283705" cy="55399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sz="1400">
                <a:solidFill>
                  <a:schemeClr val="tx1"/>
                </a:solidFill>
                <a:latin typeface="Times New Roman" panose="02020603050405020304" pitchFamily="18" charset="0"/>
              </a:defRPr>
            </a:lvl1pPr>
            <a:lvl2pPr marL="742950" indent="-285750" eaLnBrk="0" hangingPunct="0">
              <a:defRPr sz="1400">
                <a:solidFill>
                  <a:schemeClr val="tx1"/>
                </a:solidFill>
                <a:latin typeface="Times New Roman" panose="02020603050405020304" pitchFamily="18" charset="0"/>
              </a:defRPr>
            </a:lvl2pPr>
            <a:lvl3pPr marL="1143000" indent="-228600" eaLnBrk="0" hangingPunct="0">
              <a:defRPr sz="1400">
                <a:solidFill>
                  <a:schemeClr val="tx1"/>
                </a:solidFill>
                <a:latin typeface="Times New Roman" panose="02020603050405020304" pitchFamily="18" charset="0"/>
              </a:defRPr>
            </a:lvl3pPr>
            <a:lvl4pPr marL="1600200" indent="-228600" eaLnBrk="0" hangingPunct="0">
              <a:defRPr sz="1400">
                <a:solidFill>
                  <a:schemeClr val="tx1"/>
                </a:solidFill>
                <a:latin typeface="Times New Roman" panose="02020603050405020304" pitchFamily="18" charset="0"/>
              </a:defRPr>
            </a:lvl4pPr>
            <a:lvl5pPr marL="2057400" indent="-228600" eaLnBrk="0" hangingPunct="0">
              <a:defRPr sz="1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a:solidFill>
                  <a:schemeClr val="tx1"/>
                </a:solidFill>
                <a:latin typeface="Times New Roman" panose="02020603050405020304" pitchFamily="18" charset="0"/>
              </a:defRPr>
            </a:lvl9pPr>
          </a:lstStyle>
          <a:p>
            <a:pPr algn="ctr" eaLnBrk="1" fontAlgn="base" hangingPunct="1">
              <a:spcBef>
                <a:spcPct val="0"/>
              </a:spcBef>
              <a:spcAft>
                <a:spcPct val="0"/>
              </a:spcAft>
            </a:pPr>
            <a:r>
              <a:rPr lang="ru-RU" altLang="ru-RU" sz="1000" b="1" dirty="0">
                <a:solidFill>
                  <a:prstClr val="black"/>
                </a:solidFill>
                <a:latin typeface="Constantia" panose="02030602050306030303" pitchFamily="18" charset="0"/>
              </a:rPr>
              <a:t>на общегосударственные вопросы </a:t>
            </a:r>
          </a:p>
        </p:txBody>
      </p:sp>
      <p:sp>
        <p:nvSpPr>
          <p:cNvPr id="6160" name="Прямоугольник 28"/>
          <p:cNvSpPr>
            <a:spLocks noChangeArrowheads="1"/>
          </p:cNvSpPr>
          <p:nvPr/>
        </p:nvSpPr>
        <p:spPr bwMode="auto">
          <a:xfrm>
            <a:off x="6939828" y="5778150"/>
            <a:ext cx="1008355" cy="86177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sz="1400">
                <a:solidFill>
                  <a:schemeClr val="tx1"/>
                </a:solidFill>
                <a:latin typeface="Times New Roman" panose="02020603050405020304" pitchFamily="18" charset="0"/>
              </a:defRPr>
            </a:lvl1pPr>
            <a:lvl2pPr marL="742950" indent="-285750" eaLnBrk="0" hangingPunct="0">
              <a:defRPr sz="1400">
                <a:solidFill>
                  <a:schemeClr val="tx1"/>
                </a:solidFill>
                <a:latin typeface="Times New Roman" panose="02020603050405020304" pitchFamily="18" charset="0"/>
              </a:defRPr>
            </a:lvl2pPr>
            <a:lvl3pPr marL="1143000" indent="-228600" eaLnBrk="0" hangingPunct="0">
              <a:defRPr sz="1400">
                <a:solidFill>
                  <a:schemeClr val="tx1"/>
                </a:solidFill>
                <a:latin typeface="Times New Roman" panose="02020603050405020304" pitchFamily="18" charset="0"/>
              </a:defRPr>
            </a:lvl3pPr>
            <a:lvl4pPr marL="1600200" indent="-228600" eaLnBrk="0" hangingPunct="0">
              <a:defRPr sz="1400">
                <a:solidFill>
                  <a:schemeClr val="tx1"/>
                </a:solidFill>
                <a:latin typeface="Times New Roman" panose="02020603050405020304" pitchFamily="18" charset="0"/>
              </a:defRPr>
            </a:lvl4pPr>
            <a:lvl5pPr marL="2057400" indent="-228600" eaLnBrk="0" hangingPunct="0">
              <a:defRPr sz="1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a:solidFill>
                  <a:schemeClr val="tx1"/>
                </a:solidFill>
                <a:latin typeface="Times New Roman" panose="02020603050405020304" pitchFamily="18" charset="0"/>
              </a:defRPr>
            </a:lvl9pPr>
          </a:lstStyle>
          <a:p>
            <a:pPr algn="ctr" eaLnBrk="1" fontAlgn="base" hangingPunct="1">
              <a:spcBef>
                <a:spcPct val="0"/>
              </a:spcBef>
              <a:spcAft>
                <a:spcPct val="0"/>
              </a:spcAft>
            </a:pPr>
            <a:r>
              <a:rPr lang="ru-RU" altLang="ru-RU" sz="1000" b="1" dirty="0">
                <a:solidFill>
                  <a:prstClr val="black"/>
                </a:solidFill>
                <a:latin typeface="Constantia" panose="02030602050306030303" pitchFamily="18" charset="0"/>
              </a:rPr>
              <a:t>на обслуживание муниципального долга</a:t>
            </a:r>
          </a:p>
        </p:txBody>
      </p:sp>
      <p:sp>
        <p:nvSpPr>
          <p:cNvPr id="6161" name="Прямоугольник 29"/>
          <p:cNvSpPr>
            <a:spLocks noChangeArrowheads="1"/>
          </p:cNvSpPr>
          <p:nvPr/>
        </p:nvSpPr>
        <p:spPr bwMode="auto">
          <a:xfrm>
            <a:off x="7508637" y="4290729"/>
            <a:ext cx="1201360" cy="55399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sz="1400">
                <a:solidFill>
                  <a:schemeClr val="tx1"/>
                </a:solidFill>
                <a:latin typeface="Times New Roman" panose="02020603050405020304" pitchFamily="18" charset="0"/>
              </a:defRPr>
            </a:lvl1pPr>
            <a:lvl2pPr marL="742950" indent="-285750" eaLnBrk="0" hangingPunct="0">
              <a:defRPr sz="1400">
                <a:solidFill>
                  <a:schemeClr val="tx1"/>
                </a:solidFill>
                <a:latin typeface="Times New Roman" panose="02020603050405020304" pitchFamily="18" charset="0"/>
              </a:defRPr>
            </a:lvl2pPr>
            <a:lvl3pPr marL="1143000" indent="-228600" eaLnBrk="0" hangingPunct="0">
              <a:defRPr sz="1400">
                <a:solidFill>
                  <a:schemeClr val="tx1"/>
                </a:solidFill>
                <a:latin typeface="Times New Roman" panose="02020603050405020304" pitchFamily="18" charset="0"/>
              </a:defRPr>
            </a:lvl3pPr>
            <a:lvl4pPr marL="1600200" indent="-228600" eaLnBrk="0" hangingPunct="0">
              <a:defRPr sz="1400">
                <a:solidFill>
                  <a:schemeClr val="tx1"/>
                </a:solidFill>
                <a:latin typeface="Times New Roman" panose="02020603050405020304" pitchFamily="18" charset="0"/>
              </a:defRPr>
            </a:lvl4pPr>
            <a:lvl5pPr marL="2057400" indent="-228600" eaLnBrk="0" hangingPunct="0">
              <a:defRPr sz="1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a:solidFill>
                  <a:schemeClr val="tx1"/>
                </a:solidFill>
                <a:latin typeface="Times New Roman" panose="02020603050405020304" pitchFamily="18" charset="0"/>
              </a:defRPr>
            </a:lvl9pPr>
          </a:lstStyle>
          <a:p>
            <a:pPr algn="ctr" eaLnBrk="1" fontAlgn="base" hangingPunct="1">
              <a:spcBef>
                <a:spcPct val="0"/>
              </a:spcBef>
              <a:spcAft>
                <a:spcPct val="0"/>
              </a:spcAft>
            </a:pPr>
            <a:r>
              <a:rPr lang="ru-RU" altLang="ru-RU" sz="1000" b="1" dirty="0">
                <a:solidFill>
                  <a:prstClr val="black"/>
                </a:solidFill>
                <a:latin typeface="Constantia" panose="02030602050306030303" pitchFamily="18" charset="0"/>
              </a:rPr>
              <a:t>на культуру, </a:t>
            </a:r>
            <a:r>
              <a:rPr lang="ru-RU" altLang="ru-RU" sz="1000" b="1" dirty="0" smtClean="0">
                <a:solidFill>
                  <a:prstClr val="black"/>
                </a:solidFill>
                <a:latin typeface="Constantia" panose="02030602050306030303" pitchFamily="18" charset="0"/>
              </a:rPr>
              <a:t>кинематографию</a:t>
            </a:r>
            <a:endParaRPr lang="ru-RU" altLang="ru-RU" sz="1000" b="1" dirty="0">
              <a:solidFill>
                <a:prstClr val="black"/>
              </a:solidFill>
              <a:latin typeface="Constantia" panose="02030602050306030303" pitchFamily="18" charset="0"/>
            </a:endParaRPr>
          </a:p>
        </p:txBody>
      </p:sp>
      <p:pic>
        <p:nvPicPr>
          <p:cNvPr id="6162" name="Рисунок 30" descr="культура 3.jpg"/>
          <p:cNvPicPr>
            <a:picLocks noChangeAspect="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7613193" y="3549189"/>
            <a:ext cx="540544" cy="7921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6163" name="Прямоугольник 31"/>
          <p:cNvSpPr>
            <a:spLocks noChangeArrowheads="1"/>
          </p:cNvSpPr>
          <p:nvPr/>
        </p:nvSpPr>
        <p:spPr bwMode="auto">
          <a:xfrm>
            <a:off x="6351102" y="4314045"/>
            <a:ext cx="1009807" cy="40011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sz="1400">
                <a:solidFill>
                  <a:schemeClr val="tx1"/>
                </a:solidFill>
                <a:latin typeface="Times New Roman" panose="02020603050405020304" pitchFamily="18" charset="0"/>
              </a:defRPr>
            </a:lvl1pPr>
            <a:lvl2pPr marL="742950" indent="-285750" eaLnBrk="0" hangingPunct="0">
              <a:defRPr sz="1400">
                <a:solidFill>
                  <a:schemeClr val="tx1"/>
                </a:solidFill>
                <a:latin typeface="Times New Roman" panose="02020603050405020304" pitchFamily="18" charset="0"/>
              </a:defRPr>
            </a:lvl2pPr>
            <a:lvl3pPr marL="1143000" indent="-228600" eaLnBrk="0" hangingPunct="0">
              <a:defRPr sz="1400">
                <a:solidFill>
                  <a:schemeClr val="tx1"/>
                </a:solidFill>
                <a:latin typeface="Times New Roman" panose="02020603050405020304" pitchFamily="18" charset="0"/>
              </a:defRPr>
            </a:lvl3pPr>
            <a:lvl4pPr marL="1600200" indent="-228600" eaLnBrk="0" hangingPunct="0">
              <a:defRPr sz="1400">
                <a:solidFill>
                  <a:schemeClr val="tx1"/>
                </a:solidFill>
                <a:latin typeface="Times New Roman" panose="02020603050405020304" pitchFamily="18" charset="0"/>
              </a:defRPr>
            </a:lvl4pPr>
            <a:lvl5pPr marL="2057400" indent="-228600" eaLnBrk="0" hangingPunct="0">
              <a:defRPr sz="1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a:solidFill>
                  <a:schemeClr val="tx1"/>
                </a:solidFill>
                <a:latin typeface="Times New Roman" panose="02020603050405020304" pitchFamily="18" charset="0"/>
              </a:defRPr>
            </a:lvl9pPr>
          </a:lstStyle>
          <a:p>
            <a:pPr algn="ctr" eaLnBrk="1" fontAlgn="base" hangingPunct="1">
              <a:spcBef>
                <a:spcPct val="0"/>
              </a:spcBef>
              <a:spcAft>
                <a:spcPct val="0"/>
              </a:spcAft>
            </a:pPr>
            <a:r>
              <a:rPr lang="ru-RU" altLang="ru-RU" sz="1000" b="1" dirty="0">
                <a:solidFill>
                  <a:prstClr val="black"/>
                </a:solidFill>
                <a:latin typeface="Constantia" panose="02030602050306030303" pitchFamily="18" charset="0"/>
              </a:rPr>
              <a:t>на образование</a:t>
            </a:r>
          </a:p>
        </p:txBody>
      </p:sp>
      <p:pic>
        <p:nvPicPr>
          <p:cNvPr id="6166" name="Рисунок 34" descr="школа 2.jpg"/>
          <p:cNvPicPr>
            <a:picLocks noChangeAspect="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6435868" y="3512262"/>
            <a:ext cx="835557" cy="8069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6167" name="Прямоугольник 35"/>
          <p:cNvSpPr>
            <a:spLocks noChangeArrowheads="1"/>
          </p:cNvSpPr>
          <p:nvPr/>
        </p:nvSpPr>
        <p:spPr bwMode="auto">
          <a:xfrm>
            <a:off x="5396157" y="4292595"/>
            <a:ext cx="853966" cy="86177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sz="1400">
                <a:solidFill>
                  <a:schemeClr val="tx1"/>
                </a:solidFill>
                <a:latin typeface="Times New Roman" panose="02020603050405020304" pitchFamily="18" charset="0"/>
              </a:defRPr>
            </a:lvl1pPr>
            <a:lvl2pPr marL="742950" indent="-285750" eaLnBrk="0" hangingPunct="0">
              <a:defRPr sz="1400">
                <a:solidFill>
                  <a:schemeClr val="tx1"/>
                </a:solidFill>
                <a:latin typeface="Times New Roman" panose="02020603050405020304" pitchFamily="18" charset="0"/>
              </a:defRPr>
            </a:lvl2pPr>
            <a:lvl3pPr marL="1143000" indent="-228600" eaLnBrk="0" hangingPunct="0">
              <a:defRPr sz="1400">
                <a:solidFill>
                  <a:schemeClr val="tx1"/>
                </a:solidFill>
                <a:latin typeface="Times New Roman" panose="02020603050405020304" pitchFamily="18" charset="0"/>
              </a:defRPr>
            </a:lvl3pPr>
            <a:lvl4pPr marL="1600200" indent="-228600" eaLnBrk="0" hangingPunct="0">
              <a:defRPr sz="1400">
                <a:solidFill>
                  <a:schemeClr val="tx1"/>
                </a:solidFill>
                <a:latin typeface="Times New Roman" panose="02020603050405020304" pitchFamily="18" charset="0"/>
              </a:defRPr>
            </a:lvl4pPr>
            <a:lvl5pPr marL="2057400" indent="-228600" eaLnBrk="0" hangingPunct="0">
              <a:defRPr sz="1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a:solidFill>
                  <a:schemeClr val="tx1"/>
                </a:solidFill>
                <a:latin typeface="Times New Roman" panose="02020603050405020304" pitchFamily="18" charset="0"/>
              </a:defRPr>
            </a:lvl9pPr>
          </a:lstStyle>
          <a:p>
            <a:pPr algn="ctr" eaLnBrk="1" fontAlgn="base" hangingPunct="1">
              <a:spcBef>
                <a:spcPct val="0"/>
              </a:spcBef>
              <a:spcAft>
                <a:spcPct val="0"/>
              </a:spcAft>
            </a:pPr>
            <a:r>
              <a:rPr lang="ru-RU" altLang="ru-RU" sz="1000" b="1" dirty="0">
                <a:solidFill>
                  <a:prstClr val="black"/>
                </a:solidFill>
                <a:latin typeface="Constantia" panose="02030602050306030303" pitchFamily="18" charset="0"/>
              </a:rPr>
              <a:t>на жилищно-коммунальное хозяйство</a:t>
            </a:r>
          </a:p>
        </p:txBody>
      </p:sp>
      <p:pic>
        <p:nvPicPr>
          <p:cNvPr id="6168" name="Рисунок 36" descr="дороги 4.jpg"/>
          <p:cNvPicPr>
            <a:picLocks noChangeAspect="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8109317" y="2355767"/>
            <a:ext cx="569519" cy="69128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6169" name="Рисунок 37" descr="сельское хозяйство 2.jpg"/>
          <p:cNvPicPr>
            <a:picLocks noChangeAspect="1"/>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a:off x="7613193" y="2338564"/>
            <a:ext cx="504617" cy="67447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6170" name="Прямоугольник 38"/>
          <p:cNvSpPr>
            <a:spLocks noChangeArrowheads="1"/>
          </p:cNvSpPr>
          <p:nvPr/>
        </p:nvSpPr>
        <p:spPr bwMode="auto">
          <a:xfrm>
            <a:off x="7641541" y="2998081"/>
            <a:ext cx="1090613" cy="55399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1400">
                <a:solidFill>
                  <a:schemeClr val="tx1"/>
                </a:solidFill>
                <a:latin typeface="Times New Roman" panose="02020603050405020304" pitchFamily="18" charset="0"/>
              </a:defRPr>
            </a:lvl1pPr>
            <a:lvl2pPr marL="742950" indent="-285750" eaLnBrk="0" hangingPunct="0">
              <a:defRPr sz="1400">
                <a:solidFill>
                  <a:schemeClr val="tx1"/>
                </a:solidFill>
                <a:latin typeface="Times New Roman" panose="02020603050405020304" pitchFamily="18" charset="0"/>
              </a:defRPr>
            </a:lvl2pPr>
            <a:lvl3pPr marL="1143000" indent="-228600" eaLnBrk="0" hangingPunct="0">
              <a:defRPr sz="1400">
                <a:solidFill>
                  <a:schemeClr val="tx1"/>
                </a:solidFill>
                <a:latin typeface="Times New Roman" panose="02020603050405020304" pitchFamily="18" charset="0"/>
              </a:defRPr>
            </a:lvl3pPr>
            <a:lvl4pPr marL="1600200" indent="-228600" eaLnBrk="0" hangingPunct="0">
              <a:defRPr sz="1400">
                <a:solidFill>
                  <a:schemeClr val="tx1"/>
                </a:solidFill>
                <a:latin typeface="Times New Roman" panose="02020603050405020304" pitchFamily="18" charset="0"/>
              </a:defRPr>
            </a:lvl4pPr>
            <a:lvl5pPr marL="2057400" indent="-228600" eaLnBrk="0" hangingPunct="0">
              <a:defRPr sz="1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a:solidFill>
                  <a:schemeClr val="tx1"/>
                </a:solidFill>
                <a:latin typeface="Times New Roman" panose="02020603050405020304" pitchFamily="18" charset="0"/>
              </a:defRPr>
            </a:lvl9pPr>
          </a:lstStyle>
          <a:p>
            <a:pPr algn="ctr" eaLnBrk="1" fontAlgn="base" hangingPunct="1">
              <a:spcBef>
                <a:spcPct val="0"/>
              </a:spcBef>
              <a:spcAft>
                <a:spcPct val="0"/>
              </a:spcAft>
            </a:pPr>
            <a:r>
              <a:rPr lang="ru-RU" altLang="ru-RU" sz="1000" b="1" dirty="0">
                <a:solidFill>
                  <a:prstClr val="black"/>
                </a:solidFill>
                <a:latin typeface="Constantia" panose="02030602050306030303" pitchFamily="18" charset="0"/>
              </a:rPr>
              <a:t>на национальную экономику </a:t>
            </a:r>
          </a:p>
        </p:txBody>
      </p:sp>
      <p:pic>
        <p:nvPicPr>
          <p:cNvPr id="6171" name="Рисунок 39" descr="библиотекарь 3.jpg"/>
          <p:cNvPicPr>
            <a:picLocks noChangeAspect="1"/>
          </p:cNvPicPr>
          <p:nvPr/>
        </p:nvPicPr>
        <p:blipFill>
          <a:blip r:embed="rId7" cstate="print">
            <a:extLst>
              <a:ext uri="{28A0092B-C50C-407E-A947-70E740481C1C}">
                <a14:useLocalDpi xmlns:a14="http://schemas.microsoft.com/office/drawing/2010/main" xmlns="" val="0"/>
              </a:ext>
            </a:extLst>
          </a:blip>
          <a:srcRect/>
          <a:stretch>
            <a:fillRect/>
          </a:stretch>
        </p:blipFill>
        <p:spPr bwMode="auto">
          <a:xfrm>
            <a:off x="8138292" y="3549189"/>
            <a:ext cx="540544" cy="7921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6173" name="Прямоугольник 42"/>
          <p:cNvSpPr>
            <a:spLocks noChangeArrowheads="1"/>
          </p:cNvSpPr>
          <p:nvPr/>
        </p:nvSpPr>
        <p:spPr bwMode="auto">
          <a:xfrm>
            <a:off x="6014278" y="5791627"/>
            <a:ext cx="1052021" cy="70788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sz="1400">
                <a:solidFill>
                  <a:schemeClr val="tx1"/>
                </a:solidFill>
                <a:latin typeface="Times New Roman" panose="02020603050405020304" pitchFamily="18" charset="0"/>
              </a:defRPr>
            </a:lvl1pPr>
            <a:lvl2pPr marL="742950" indent="-285750" eaLnBrk="0" hangingPunct="0">
              <a:defRPr sz="1400">
                <a:solidFill>
                  <a:schemeClr val="tx1"/>
                </a:solidFill>
                <a:latin typeface="Times New Roman" panose="02020603050405020304" pitchFamily="18" charset="0"/>
              </a:defRPr>
            </a:lvl2pPr>
            <a:lvl3pPr marL="1143000" indent="-228600" eaLnBrk="0" hangingPunct="0">
              <a:defRPr sz="1400">
                <a:solidFill>
                  <a:schemeClr val="tx1"/>
                </a:solidFill>
                <a:latin typeface="Times New Roman" panose="02020603050405020304" pitchFamily="18" charset="0"/>
              </a:defRPr>
            </a:lvl3pPr>
            <a:lvl4pPr marL="1600200" indent="-228600" eaLnBrk="0" hangingPunct="0">
              <a:defRPr sz="1400">
                <a:solidFill>
                  <a:schemeClr val="tx1"/>
                </a:solidFill>
                <a:latin typeface="Times New Roman" panose="02020603050405020304" pitchFamily="18" charset="0"/>
              </a:defRPr>
            </a:lvl4pPr>
            <a:lvl5pPr marL="2057400" indent="-228600" eaLnBrk="0" hangingPunct="0">
              <a:defRPr sz="1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a:solidFill>
                  <a:schemeClr val="tx1"/>
                </a:solidFill>
                <a:latin typeface="Times New Roman" panose="02020603050405020304" pitchFamily="18" charset="0"/>
              </a:defRPr>
            </a:lvl9pPr>
          </a:lstStyle>
          <a:p>
            <a:pPr algn="ctr" eaLnBrk="1" fontAlgn="base" hangingPunct="1">
              <a:spcBef>
                <a:spcPct val="0"/>
              </a:spcBef>
              <a:spcAft>
                <a:spcPct val="0"/>
              </a:spcAft>
            </a:pPr>
            <a:r>
              <a:rPr lang="ru-RU" altLang="ru-RU" sz="1000" b="1" dirty="0">
                <a:solidFill>
                  <a:prstClr val="black"/>
                </a:solidFill>
                <a:latin typeface="Constantia" panose="02030602050306030303" pitchFamily="18" charset="0"/>
              </a:rPr>
              <a:t>на </a:t>
            </a:r>
            <a:r>
              <a:rPr lang="ru-RU" altLang="ru-RU" sz="1000" b="1" dirty="0" smtClean="0">
                <a:solidFill>
                  <a:prstClr val="black"/>
                </a:solidFill>
                <a:latin typeface="Constantia" panose="02030602050306030303" pitchFamily="18" charset="0"/>
              </a:rPr>
              <a:t>физическую </a:t>
            </a:r>
            <a:r>
              <a:rPr lang="ru-RU" altLang="ru-RU" sz="1000" b="1" dirty="0">
                <a:solidFill>
                  <a:prstClr val="black"/>
                </a:solidFill>
                <a:latin typeface="Constantia" panose="02030602050306030303" pitchFamily="18" charset="0"/>
              </a:rPr>
              <a:t>культуру и спорт</a:t>
            </a:r>
          </a:p>
        </p:txBody>
      </p:sp>
      <p:pic>
        <p:nvPicPr>
          <p:cNvPr id="6174" name="Рисунок 43" descr="деньги 5.jpg"/>
          <p:cNvPicPr>
            <a:picLocks noChangeAspect="1"/>
          </p:cNvPicPr>
          <p:nvPr/>
        </p:nvPicPr>
        <p:blipFill>
          <a:blip r:embed="rId8" cstate="print">
            <a:extLst>
              <a:ext uri="{28A0092B-C50C-407E-A947-70E740481C1C}">
                <a14:useLocalDpi xmlns:a14="http://schemas.microsoft.com/office/drawing/2010/main" xmlns="" val="0"/>
              </a:ext>
            </a:extLst>
          </a:blip>
          <a:srcRect/>
          <a:stretch>
            <a:fillRect/>
          </a:stretch>
        </p:blipFill>
        <p:spPr bwMode="auto">
          <a:xfrm>
            <a:off x="7948183" y="4876765"/>
            <a:ext cx="737674" cy="82084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6175" name="Прямоугольник 44"/>
          <p:cNvSpPr>
            <a:spLocks noChangeArrowheads="1"/>
          </p:cNvSpPr>
          <p:nvPr/>
        </p:nvSpPr>
        <p:spPr bwMode="auto">
          <a:xfrm>
            <a:off x="7803160" y="5749797"/>
            <a:ext cx="1183414" cy="83099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sz="1400">
                <a:solidFill>
                  <a:schemeClr val="tx1"/>
                </a:solidFill>
                <a:latin typeface="Times New Roman" panose="02020603050405020304" pitchFamily="18" charset="0"/>
              </a:defRPr>
            </a:lvl1pPr>
            <a:lvl2pPr marL="742950" indent="-285750" eaLnBrk="0" hangingPunct="0">
              <a:defRPr sz="1400">
                <a:solidFill>
                  <a:schemeClr val="tx1"/>
                </a:solidFill>
                <a:latin typeface="Times New Roman" panose="02020603050405020304" pitchFamily="18" charset="0"/>
              </a:defRPr>
            </a:lvl2pPr>
            <a:lvl3pPr marL="1143000" indent="-228600" eaLnBrk="0" hangingPunct="0">
              <a:defRPr sz="1400">
                <a:solidFill>
                  <a:schemeClr val="tx1"/>
                </a:solidFill>
                <a:latin typeface="Times New Roman" panose="02020603050405020304" pitchFamily="18" charset="0"/>
              </a:defRPr>
            </a:lvl3pPr>
            <a:lvl4pPr marL="1600200" indent="-228600" eaLnBrk="0" hangingPunct="0">
              <a:defRPr sz="1400">
                <a:solidFill>
                  <a:schemeClr val="tx1"/>
                </a:solidFill>
                <a:latin typeface="Times New Roman" panose="02020603050405020304" pitchFamily="18" charset="0"/>
              </a:defRPr>
            </a:lvl4pPr>
            <a:lvl5pPr marL="2057400" indent="-228600" eaLnBrk="0" hangingPunct="0">
              <a:defRPr sz="1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a:solidFill>
                  <a:schemeClr val="tx1"/>
                </a:solidFill>
                <a:latin typeface="Times New Roman" panose="02020603050405020304" pitchFamily="18" charset="0"/>
              </a:defRPr>
            </a:lvl9pPr>
          </a:lstStyle>
          <a:p>
            <a:pPr algn="ctr" eaLnBrk="1" fontAlgn="base" hangingPunct="1">
              <a:spcBef>
                <a:spcPct val="0"/>
              </a:spcBef>
              <a:spcAft>
                <a:spcPct val="0"/>
              </a:spcAft>
            </a:pPr>
            <a:r>
              <a:rPr lang="ru-RU" altLang="ru-RU" sz="800" b="1" dirty="0">
                <a:solidFill>
                  <a:prstClr val="black"/>
                </a:solidFill>
                <a:latin typeface="Constantia" panose="02030602050306030303" pitchFamily="18" charset="0"/>
              </a:rPr>
              <a:t>на предоставление межбюджетных трансфертов общего характера бюджетам поселений</a:t>
            </a:r>
          </a:p>
        </p:txBody>
      </p:sp>
      <p:pic>
        <p:nvPicPr>
          <p:cNvPr id="6176" name="Рисунок 45" descr="спорт.jpg"/>
          <p:cNvPicPr>
            <a:picLocks noChangeAspect="1"/>
          </p:cNvPicPr>
          <p:nvPr/>
        </p:nvPicPr>
        <p:blipFill>
          <a:blip r:embed="rId9" cstate="print">
            <a:extLst>
              <a:ext uri="{28A0092B-C50C-407E-A947-70E740481C1C}">
                <a14:useLocalDpi xmlns:a14="http://schemas.microsoft.com/office/drawing/2010/main" xmlns="" val="0"/>
              </a:ext>
            </a:extLst>
          </a:blip>
          <a:srcRect/>
          <a:stretch>
            <a:fillRect/>
          </a:stretch>
        </p:blipFill>
        <p:spPr bwMode="auto">
          <a:xfrm>
            <a:off x="6299690" y="4862277"/>
            <a:ext cx="691082" cy="83834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6177" name="Рисунок 46" descr="долг.jpg"/>
          <p:cNvPicPr>
            <a:picLocks noChangeAspect="1"/>
          </p:cNvPicPr>
          <p:nvPr/>
        </p:nvPicPr>
        <p:blipFill>
          <a:blip r:embed="rId10" cstate="print">
            <a:extLst>
              <a:ext uri="{28A0092B-C50C-407E-A947-70E740481C1C}">
                <a14:useLocalDpi xmlns:a14="http://schemas.microsoft.com/office/drawing/2010/main" xmlns="" val="0"/>
              </a:ext>
            </a:extLst>
          </a:blip>
          <a:srcRect/>
          <a:stretch>
            <a:fillRect/>
          </a:stretch>
        </p:blipFill>
        <p:spPr bwMode="auto">
          <a:xfrm>
            <a:off x="7119517" y="4842601"/>
            <a:ext cx="732977" cy="88916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4" name="Прямоугольник 38"/>
          <p:cNvSpPr>
            <a:spLocks noChangeArrowheads="1"/>
          </p:cNvSpPr>
          <p:nvPr/>
        </p:nvSpPr>
        <p:spPr bwMode="auto">
          <a:xfrm>
            <a:off x="6299689" y="3020821"/>
            <a:ext cx="1090613" cy="55399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1400">
                <a:solidFill>
                  <a:schemeClr val="tx1"/>
                </a:solidFill>
                <a:latin typeface="Times New Roman" panose="02020603050405020304" pitchFamily="18" charset="0"/>
              </a:defRPr>
            </a:lvl1pPr>
            <a:lvl2pPr marL="742950" indent="-285750" eaLnBrk="0" hangingPunct="0">
              <a:defRPr sz="1400">
                <a:solidFill>
                  <a:schemeClr val="tx1"/>
                </a:solidFill>
                <a:latin typeface="Times New Roman" panose="02020603050405020304" pitchFamily="18" charset="0"/>
              </a:defRPr>
            </a:lvl2pPr>
            <a:lvl3pPr marL="1143000" indent="-228600" eaLnBrk="0" hangingPunct="0">
              <a:defRPr sz="1400">
                <a:solidFill>
                  <a:schemeClr val="tx1"/>
                </a:solidFill>
                <a:latin typeface="Times New Roman" panose="02020603050405020304" pitchFamily="18" charset="0"/>
              </a:defRPr>
            </a:lvl3pPr>
            <a:lvl4pPr marL="1600200" indent="-228600" eaLnBrk="0" hangingPunct="0">
              <a:defRPr sz="1400">
                <a:solidFill>
                  <a:schemeClr val="tx1"/>
                </a:solidFill>
                <a:latin typeface="Times New Roman" panose="02020603050405020304" pitchFamily="18" charset="0"/>
              </a:defRPr>
            </a:lvl4pPr>
            <a:lvl5pPr marL="2057400" indent="-228600" eaLnBrk="0" hangingPunct="0">
              <a:defRPr sz="1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a:solidFill>
                  <a:schemeClr val="tx1"/>
                </a:solidFill>
                <a:latin typeface="Times New Roman" panose="02020603050405020304" pitchFamily="18" charset="0"/>
              </a:defRPr>
            </a:lvl9pPr>
          </a:lstStyle>
          <a:p>
            <a:pPr algn="ctr" eaLnBrk="1" fontAlgn="base" hangingPunct="1">
              <a:spcBef>
                <a:spcPct val="0"/>
              </a:spcBef>
              <a:spcAft>
                <a:spcPct val="0"/>
              </a:spcAft>
            </a:pPr>
            <a:r>
              <a:rPr lang="ru-RU" altLang="ru-RU" sz="1000" b="1" dirty="0">
                <a:solidFill>
                  <a:prstClr val="black"/>
                </a:solidFill>
                <a:latin typeface="Constantia" panose="02030602050306030303" pitchFamily="18" charset="0"/>
              </a:rPr>
              <a:t>на национальную экономику </a:t>
            </a:r>
          </a:p>
        </p:txBody>
      </p:sp>
      <p:pic>
        <p:nvPicPr>
          <p:cNvPr id="3" name="Рисунок 2"/>
          <p:cNvPicPr>
            <a:picLocks noChangeAspect="1"/>
          </p:cNvPicPr>
          <p:nvPr/>
        </p:nvPicPr>
        <p:blipFill>
          <a:blip r:embed="rId11" cstate="print"/>
          <a:stretch>
            <a:fillRect/>
          </a:stretch>
        </p:blipFill>
        <p:spPr>
          <a:xfrm>
            <a:off x="6351101" y="2355767"/>
            <a:ext cx="835557" cy="687717"/>
          </a:xfrm>
          <a:prstGeom prst="rect">
            <a:avLst/>
          </a:prstGeom>
        </p:spPr>
      </p:pic>
      <p:pic>
        <p:nvPicPr>
          <p:cNvPr id="2050" name="Picture 2" descr="http://www.pushkin.gov.spb.ru/static/writable/ckeditor/uploads/2014/02/13/1.gif"/>
          <p:cNvPicPr>
            <a:picLocks noChangeAspect="1" noChangeArrowheads="1"/>
          </p:cNvPicPr>
          <p:nvPr/>
        </p:nvPicPr>
        <p:blipFill>
          <a:blip r:embed="rId12" cstate="print">
            <a:extLst>
              <a:ext uri="{28A0092B-C50C-407E-A947-70E740481C1C}">
                <a14:useLocalDpi xmlns:a14="http://schemas.microsoft.com/office/drawing/2010/main" xmlns="" val="0"/>
              </a:ext>
            </a:extLst>
          </a:blip>
          <a:srcRect/>
          <a:stretch>
            <a:fillRect/>
          </a:stretch>
        </p:blipFill>
        <p:spPr bwMode="auto">
          <a:xfrm>
            <a:off x="5369623" y="3497968"/>
            <a:ext cx="700922" cy="789458"/>
          </a:xfrm>
          <a:prstGeom prst="rect">
            <a:avLst/>
          </a:prstGeom>
          <a:noFill/>
          <a:extLst>
            <a:ext uri="{909E8E84-426E-40DD-AFC4-6F175D3DCCD1}">
              <a14:hiddenFill xmlns:a14="http://schemas.microsoft.com/office/drawing/2010/main" xmlns="">
                <a:solidFill>
                  <a:srgbClr val="FFFFFF"/>
                </a:solidFill>
              </a14:hiddenFill>
            </a:ext>
          </a:extLst>
        </p:spPr>
      </p:pic>
      <p:pic>
        <p:nvPicPr>
          <p:cNvPr id="2052" name="Picture 4" descr="http://img1.goodfon.ru/original/1600x900/c/f3/mechta-dom-semya-muzhchina.jpg"/>
          <p:cNvPicPr>
            <a:picLocks noChangeAspect="1" noChangeArrowheads="1"/>
          </p:cNvPicPr>
          <p:nvPr/>
        </p:nvPicPr>
        <p:blipFill>
          <a:blip r:embed="rId13" cstate="print">
            <a:extLst>
              <a:ext uri="{28A0092B-C50C-407E-A947-70E740481C1C}">
                <a14:useLocalDpi xmlns:a14="http://schemas.microsoft.com/office/drawing/2010/main" xmlns="" val="0"/>
              </a:ext>
            </a:extLst>
          </a:blip>
          <a:srcRect/>
          <a:stretch>
            <a:fillRect/>
          </a:stretch>
        </p:blipFill>
        <p:spPr bwMode="auto">
          <a:xfrm>
            <a:off x="5280553" y="4839591"/>
            <a:ext cx="857571" cy="882349"/>
          </a:xfrm>
          <a:prstGeom prst="rect">
            <a:avLst/>
          </a:prstGeom>
          <a:noFill/>
          <a:extLst>
            <a:ext uri="{909E8E84-426E-40DD-AFC4-6F175D3DCCD1}">
              <a14:hiddenFill xmlns:a14="http://schemas.microsoft.com/office/drawing/2010/main" xmlns="">
                <a:solidFill>
                  <a:srgbClr val="FFFFFF"/>
                </a:solidFill>
              </a14:hiddenFill>
            </a:ext>
          </a:extLst>
        </p:spPr>
      </p:pic>
      <p:sp>
        <p:nvSpPr>
          <p:cNvPr id="39" name="Прямоугольник 42"/>
          <p:cNvSpPr>
            <a:spLocks noChangeArrowheads="1"/>
          </p:cNvSpPr>
          <p:nvPr/>
        </p:nvSpPr>
        <p:spPr bwMode="auto">
          <a:xfrm>
            <a:off x="5154998" y="5795167"/>
            <a:ext cx="1052021" cy="55399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sz="1400">
                <a:solidFill>
                  <a:schemeClr val="tx1"/>
                </a:solidFill>
                <a:latin typeface="Times New Roman" panose="02020603050405020304" pitchFamily="18" charset="0"/>
              </a:defRPr>
            </a:lvl1pPr>
            <a:lvl2pPr marL="742950" indent="-285750" eaLnBrk="0" hangingPunct="0">
              <a:defRPr sz="1400">
                <a:solidFill>
                  <a:schemeClr val="tx1"/>
                </a:solidFill>
                <a:latin typeface="Times New Roman" panose="02020603050405020304" pitchFamily="18" charset="0"/>
              </a:defRPr>
            </a:lvl2pPr>
            <a:lvl3pPr marL="1143000" indent="-228600" eaLnBrk="0" hangingPunct="0">
              <a:defRPr sz="1400">
                <a:solidFill>
                  <a:schemeClr val="tx1"/>
                </a:solidFill>
                <a:latin typeface="Times New Roman" panose="02020603050405020304" pitchFamily="18" charset="0"/>
              </a:defRPr>
            </a:lvl3pPr>
            <a:lvl4pPr marL="1600200" indent="-228600" eaLnBrk="0" hangingPunct="0">
              <a:defRPr sz="1400">
                <a:solidFill>
                  <a:schemeClr val="tx1"/>
                </a:solidFill>
                <a:latin typeface="Times New Roman" panose="02020603050405020304" pitchFamily="18" charset="0"/>
              </a:defRPr>
            </a:lvl4pPr>
            <a:lvl5pPr marL="2057400" indent="-228600" eaLnBrk="0" hangingPunct="0">
              <a:defRPr sz="1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a:solidFill>
                  <a:schemeClr val="tx1"/>
                </a:solidFill>
                <a:latin typeface="Times New Roman" panose="02020603050405020304" pitchFamily="18" charset="0"/>
              </a:defRPr>
            </a:lvl9pPr>
          </a:lstStyle>
          <a:p>
            <a:pPr algn="ctr" eaLnBrk="1" fontAlgn="base" hangingPunct="1">
              <a:spcBef>
                <a:spcPct val="0"/>
              </a:spcBef>
              <a:spcAft>
                <a:spcPct val="0"/>
              </a:spcAft>
            </a:pPr>
            <a:r>
              <a:rPr lang="ru-RU" altLang="ru-RU" sz="1000" b="1" dirty="0">
                <a:solidFill>
                  <a:prstClr val="black"/>
                </a:solidFill>
                <a:latin typeface="Constantia" panose="02030602050306030303" pitchFamily="18" charset="0"/>
              </a:rPr>
              <a:t>на </a:t>
            </a:r>
            <a:r>
              <a:rPr lang="ru-RU" altLang="ru-RU" sz="1000" b="1" dirty="0" smtClean="0">
                <a:solidFill>
                  <a:prstClr val="black"/>
                </a:solidFill>
                <a:latin typeface="Constantia" panose="02030602050306030303" pitchFamily="18" charset="0"/>
              </a:rPr>
              <a:t>социальную политику</a:t>
            </a:r>
            <a:endParaRPr lang="ru-RU" altLang="ru-RU" sz="1000" b="1" dirty="0">
              <a:solidFill>
                <a:prstClr val="black"/>
              </a:solidFill>
              <a:latin typeface="Constantia" panose="02030602050306030303" pitchFamily="18" charset="0"/>
            </a:endParaRPr>
          </a:p>
        </p:txBody>
      </p:sp>
      <p:sp>
        <p:nvSpPr>
          <p:cNvPr id="6" name="Стрелка вниз 5"/>
          <p:cNvSpPr/>
          <p:nvPr/>
        </p:nvSpPr>
        <p:spPr>
          <a:xfrm>
            <a:off x="481745" y="2303315"/>
            <a:ext cx="1002767" cy="599607"/>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41" name="Стрелка вниз 40"/>
          <p:cNvSpPr/>
          <p:nvPr/>
        </p:nvSpPr>
        <p:spPr>
          <a:xfrm>
            <a:off x="1949730" y="2303316"/>
            <a:ext cx="1002767" cy="599607"/>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42" name="Стрелка вниз 41"/>
          <p:cNvSpPr/>
          <p:nvPr/>
        </p:nvSpPr>
        <p:spPr>
          <a:xfrm>
            <a:off x="3417717" y="2303317"/>
            <a:ext cx="1002767" cy="599607"/>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extLst>
      <p:ext uri="{BB962C8B-B14F-4D97-AF65-F5344CB8AC3E}">
        <p14:creationId xmlns:p14="http://schemas.microsoft.com/office/powerpoint/2010/main" xmlns="" val="1723774863"/>
      </p:ext>
    </p:extLst>
  </p:cSld>
  <p:clrMapOvr>
    <a:masterClrMapping/>
  </p:clrMapOvr>
  <p:transition spd="slow">
    <p:wipe/>
  </p:transition>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2"/>
          <p:cNvSpPr txBox="1">
            <a:spLocks/>
          </p:cNvSpPr>
          <p:nvPr/>
        </p:nvSpPr>
        <p:spPr>
          <a:xfrm>
            <a:off x="-413951" y="2065982"/>
            <a:ext cx="9557951" cy="5140711"/>
          </a:xfrm>
          <a:prstGeom prst="rect">
            <a:avLst/>
          </a:prstGeom>
          <a:effectLst>
            <a:outerShdw blurRad="25400" dir="17880000">
              <a:srgbClr val="000000">
                <a:alpha val="46000"/>
              </a:srgbClr>
            </a:outerShdw>
          </a:effectLst>
        </p:spPr>
        <p:txBody>
          <a:bodyPr vert="horz" lIns="91440" tIns="45720" rIns="91440" bIns="45720" rtlCol="0" anchor="t">
            <a:normAutofit/>
          </a:bodyPr>
          <a:lstStyle>
            <a:lvl1pPr marL="342900" indent="-306000" algn="l" defTabSz="457200" rtl="0" eaLnBrk="1" latinLnBrk="0" hangingPunct="1">
              <a:spcBef>
                <a:spcPct val="20000"/>
              </a:spcBef>
              <a:spcAft>
                <a:spcPts val="600"/>
              </a:spcAft>
              <a:buClr>
                <a:schemeClr val="tx2"/>
              </a:buClr>
              <a:buSzPct val="70000"/>
              <a:buFont typeface="Wingdings 2" charset="2"/>
              <a:buChar char=""/>
              <a:defRPr sz="20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1pPr>
            <a:lvl2pPr marL="720000" indent="-270000" algn="l" defTabSz="457200" rtl="0" eaLnBrk="1" latinLnBrk="0" hangingPunct="1">
              <a:spcBef>
                <a:spcPct val="20000"/>
              </a:spcBef>
              <a:spcAft>
                <a:spcPts val="600"/>
              </a:spcAft>
              <a:buClr>
                <a:schemeClr val="tx2"/>
              </a:buClr>
              <a:buSzPct val="70000"/>
              <a:buFont typeface="Wingdings 2" charset="2"/>
              <a:buChar char=""/>
              <a:defRPr sz="18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2pPr>
            <a:lvl3pPr marL="1026000" indent="-216000" algn="l" defTabSz="457200" rtl="0" eaLnBrk="1" latinLnBrk="0" hangingPunct="1">
              <a:spcBef>
                <a:spcPct val="20000"/>
              </a:spcBef>
              <a:spcAft>
                <a:spcPts val="600"/>
              </a:spcAft>
              <a:buClr>
                <a:schemeClr val="tx2"/>
              </a:buClr>
              <a:buSzPct val="70000"/>
              <a:buFont typeface="Wingdings 2" charset="2"/>
              <a:buChar char=""/>
              <a:defRPr sz="16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3pPr>
            <a:lvl4pPr marL="1386000" indent="-2160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4pPr>
            <a:lvl5pPr marL="1674000" indent="-2160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5pPr>
            <a:lvl6pPr marL="20146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6pPr>
            <a:lvl7pPr marL="24018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7pPr>
            <a:lvl8pPr marL="27890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8pPr>
            <a:lvl9pPr marL="31062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9pPr>
          </a:lstStyle>
          <a:p>
            <a:pPr algn="ctr"/>
            <a:r>
              <a:rPr lang="ru-RU" sz="4000" b="1" i="1" dirty="0" smtClean="0">
                <a:solidFill>
                  <a:srgbClr val="002060"/>
                </a:solidFill>
                <a:effectLst>
                  <a:reflection blurRad="6350" stA="55000" endA="300" endPos="45500" dir="5400000" sy="-100000" algn="bl" rotWithShape="0"/>
                </a:effectLst>
                <a:latin typeface="Times New Roman" pitchFamily="18" charset="0"/>
                <a:ea typeface="+mj-ea"/>
                <a:cs typeface="Times New Roman" pitchFamily="18" charset="0"/>
              </a:rPr>
              <a:t>Подготовлено</a:t>
            </a:r>
            <a:br>
              <a:rPr lang="ru-RU" sz="4000" b="1" i="1" dirty="0" smtClean="0">
                <a:solidFill>
                  <a:srgbClr val="002060"/>
                </a:solidFill>
                <a:effectLst>
                  <a:reflection blurRad="6350" stA="55000" endA="300" endPos="45500" dir="5400000" sy="-100000" algn="bl" rotWithShape="0"/>
                </a:effectLst>
                <a:latin typeface="Times New Roman" pitchFamily="18" charset="0"/>
                <a:ea typeface="+mj-ea"/>
                <a:cs typeface="Times New Roman" pitchFamily="18" charset="0"/>
              </a:rPr>
            </a:br>
            <a:r>
              <a:rPr lang="ru-RU" sz="4000" b="1" i="1" dirty="0" smtClean="0">
                <a:solidFill>
                  <a:srgbClr val="002060"/>
                </a:solidFill>
                <a:effectLst>
                  <a:reflection blurRad="6350" stA="55000" endA="300" endPos="45500" dir="5400000" sy="-100000" algn="bl" rotWithShape="0"/>
                </a:effectLst>
                <a:latin typeface="Times New Roman" pitchFamily="18" charset="0"/>
                <a:ea typeface="+mj-ea"/>
                <a:cs typeface="Times New Roman" pitchFamily="18" charset="0"/>
              </a:rPr>
              <a:t>Финансовым отделом Администрации Хохольского муниципального района Воронежской области </a:t>
            </a:r>
            <a:endParaRPr lang="ru-RU" b="1" i="1" dirty="0">
              <a:solidFill>
                <a:srgbClr val="002060"/>
              </a:solidFill>
              <a:effectLst>
                <a:reflection blurRad="6350" stA="55000" endA="300" endPos="45500" dir="5400000" sy="-100000" algn="bl" rotWithShape="0"/>
              </a:effectLst>
            </a:endParaRPr>
          </a:p>
        </p:txBody>
      </p:sp>
    </p:spTree>
    <p:extLst>
      <p:ext uri="{BB962C8B-B14F-4D97-AF65-F5344CB8AC3E}">
        <p14:creationId xmlns:p14="http://schemas.microsoft.com/office/powerpoint/2010/main" xmlns="" val="3697957683"/>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464468" y="285750"/>
            <a:ext cx="6458326" cy="1146008"/>
          </a:xfrm>
          <a:solidFill>
            <a:schemeClr val="tx1">
              <a:lumMod val="75000"/>
            </a:schemeClr>
          </a:solidFill>
        </p:spPr>
        <p:txBody>
          <a:bodyPr>
            <a:normAutofit fontScale="90000"/>
          </a:bodyPr>
          <a:lstStyle/>
          <a:p>
            <a:pPr algn="ctr" eaLnBrk="1" fontAlgn="auto" hangingPunct="1">
              <a:spcAft>
                <a:spcPts val="0"/>
              </a:spcAft>
              <a:defRPr/>
            </a:pPr>
            <a:r>
              <a:rPr lang="ru-RU" dirty="0" smtClean="0">
                <a:solidFill>
                  <a:srgbClr val="FFC000"/>
                </a:solidFill>
                <a:latin typeface="Times New Roman" pitchFamily="18" charset="0"/>
                <a:cs typeface="Times New Roman" pitchFamily="18" charset="0"/>
              </a:rPr>
              <a:t>Контактная информация для граждан</a:t>
            </a:r>
            <a:endParaRPr lang="ru-RU" dirty="0">
              <a:solidFill>
                <a:srgbClr val="FFC000"/>
              </a:solidFill>
              <a:latin typeface="Times New Roman" pitchFamily="18" charset="0"/>
              <a:cs typeface="Times New Roman" pitchFamily="18" charset="0"/>
            </a:endParaRPr>
          </a:p>
        </p:txBody>
      </p:sp>
      <p:sp>
        <p:nvSpPr>
          <p:cNvPr id="55299" name="Содержимое 2"/>
          <p:cNvSpPr>
            <a:spLocks noGrp="1"/>
          </p:cNvSpPr>
          <p:nvPr>
            <p:ph idx="1"/>
          </p:nvPr>
        </p:nvSpPr>
        <p:spPr>
          <a:xfrm>
            <a:off x="1485900" y="1666875"/>
            <a:ext cx="6172200" cy="1360530"/>
          </a:xfrm>
        </p:spPr>
        <p:txBody>
          <a:bodyPr/>
          <a:lstStyle/>
          <a:p>
            <a:pPr marL="0" indent="0" algn="ctr" eaLnBrk="1" hangingPunct="1">
              <a:buNone/>
            </a:pPr>
            <a:r>
              <a:rPr lang="ru-RU" altLang="ru-RU" sz="1800" dirty="0">
                <a:solidFill>
                  <a:srgbClr val="002060"/>
                </a:solidFill>
                <a:latin typeface="Times New Roman" panose="02020603050405020304" pitchFamily="18" charset="0"/>
                <a:cs typeface="Times New Roman" panose="02020603050405020304" pitchFamily="18" charset="0"/>
              </a:rPr>
              <a:t>Место нахождения Финансового отдела Администрации Хохольского муниципального района Воронежской области: </a:t>
            </a:r>
            <a:r>
              <a:rPr lang="ru-RU" altLang="ru-RU" sz="1800" i="1" dirty="0">
                <a:solidFill>
                  <a:srgbClr val="002060"/>
                </a:solidFill>
                <a:latin typeface="Times New Roman" panose="02020603050405020304" pitchFamily="18" charset="0"/>
                <a:cs typeface="Times New Roman" panose="02020603050405020304" pitchFamily="18" charset="0"/>
              </a:rPr>
              <a:t>ул. Ленина д.8, </a:t>
            </a:r>
            <a:r>
              <a:rPr lang="ru-RU" altLang="ru-RU" sz="1800" i="1" dirty="0" err="1">
                <a:solidFill>
                  <a:srgbClr val="002060"/>
                </a:solidFill>
                <a:latin typeface="Times New Roman" panose="02020603050405020304" pitchFamily="18" charset="0"/>
                <a:cs typeface="Times New Roman" panose="02020603050405020304" pitchFamily="18" charset="0"/>
              </a:rPr>
              <a:t>р.п</a:t>
            </a:r>
            <a:r>
              <a:rPr lang="ru-RU" altLang="ru-RU" sz="1800" i="1" dirty="0">
                <a:solidFill>
                  <a:srgbClr val="002060"/>
                </a:solidFill>
                <a:latin typeface="Times New Roman" panose="02020603050405020304" pitchFamily="18" charset="0"/>
                <a:cs typeface="Times New Roman" panose="02020603050405020304" pitchFamily="18" charset="0"/>
              </a:rPr>
              <a:t>. Хохольский, Воронежской </a:t>
            </a:r>
            <a:r>
              <a:rPr lang="ru-RU" altLang="ru-RU" sz="1800" i="1" dirty="0" err="1">
                <a:solidFill>
                  <a:srgbClr val="002060"/>
                </a:solidFill>
                <a:latin typeface="Times New Roman" panose="02020603050405020304" pitchFamily="18" charset="0"/>
                <a:cs typeface="Times New Roman" panose="02020603050405020304" pitchFamily="18" charset="0"/>
              </a:rPr>
              <a:t>обл</a:t>
            </a:r>
            <a:r>
              <a:rPr lang="ru-RU" altLang="ru-RU" sz="1800" i="1" dirty="0">
                <a:solidFill>
                  <a:srgbClr val="002060"/>
                </a:solidFill>
                <a:latin typeface="Times New Roman" panose="02020603050405020304" pitchFamily="18" charset="0"/>
                <a:cs typeface="Times New Roman" panose="02020603050405020304" pitchFamily="18" charset="0"/>
              </a:rPr>
              <a:t>, 396840.</a:t>
            </a:r>
          </a:p>
        </p:txBody>
      </p:sp>
      <p:graphicFrame>
        <p:nvGraphicFramePr>
          <p:cNvPr id="4" name="Схема 3"/>
          <p:cNvGraphicFramePr/>
          <p:nvPr>
            <p:extLst>
              <p:ext uri="{D42A27DB-BD31-4B8C-83A1-F6EECF244321}">
                <p14:modId xmlns:p14="http://schemas.microsoft.com/office/powerpoint/2010/main" xmlns="" val="3536354823"/>
              </p:ext>
            </p:extLst>
          </p:nvPr>
        </p:nvGraphicFramePr>
        <p:xfrm>
          <a:off x="676533" y="2644346"/>
          <a:ext cx="7868165" cy="421365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xmlns="" val="3293128556"/>
      </p:ext>
    </p:extLst>
  </p:cSld>
  <p:clrMapOvr>
    <a:masterClrMapping/>
  </p:clrMapOvr>
  <p:transition spd="slow">
    <p:wip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006392" y="310075"/>
            <a:ext cx="7128792" cy="646331"/>
          </a:xfrm>
          <a:prstGeom prst="rect">
            <a:avLst/>
          </a:prstGeom>
          <a:noFill/>
        </p:spPr>
        <p:txBody>
          <a:bodyPr wrap="square" rtlCol="0">
            <a:spAutoFit/>
          </a:bodyPr>
          <a:lstStyle/>
          <a:p>
            <a:pPr algn="ctr"/>
            <a:r>
              <a:rPr lang="ru-RU" sz="3600" b="1" i="1" dirty="0" smtClean="0">
                <a:solidFill>
                  <a:srgbClr val="7030A0"/>
                </a:solidFill>
                <a:latin typeface="Times New Roman" pitchFamily="18" charset="0"/>
                <a:cs typeface="Times New Roman" pitchFamily="18" charset="0"/>
              </a:rPr>
              <a:t>Источники доходов бюджета</a:t>
            </a:r>
            <a:endParaRPr lang="ru-RU" sz="3600" b="1" i="1" dirty="0">
              <a:solidFill>
                <a:srgbClr val="7030A0"/>
              </a:solidFill>
              <a:latin typeface="Times New Roman" pitchFamily="18" charset="0"/>
              <a:cs typeface="Times New Roman" pitchFamily="18" charset="0"/>
            </a:endParaRPr>
          </a:p>
        </p:txBody>
      </p:sp>
      <p:pic>
        <p:nvPicPr>
          <p:cNvPr id="4" name="Рисунок 3" descr="image002.png"/>
          <p:cNvPicPr>
            <a:picLocks noChangeAspect="1"/>
          </p:cNvPicPr>
          <p:nvPr/>
        </p:nvPicPr>
        <p:blipFill>
          <a:blip r:embed="rId2" cstate="print"/>
          <a:stretch>
            <a:fillRect/>
          </a:stretch>
        </p:blipFill>
        <p:spPr>
          <a:xfrm>
            <a:off x="429559" y="1154608"/>
            <a:ext cx="7776864" cy="5425496"/>
          </a:xfrm>
          <a:prstGeom prst="rect">
            <a:avLst/>
          </a:prstGeom>
          <a:ln w="25400">
            <a:solidFill>
              <a:srgbClr val="3366FF"/>
            </a:solidFill>
          </a:ln>
        </p:spPr>
      </p:pic>
    </p:spTree>
    <p:extLst>
      <p:ext uri="{BB962C8B-B14F-4D97-AF65-F5344CB8AC3E}">
        <p14:creationId xmlns:p14="http://schemas.microsoft.com/office/powerpoint/2010/main" xmlns="" val="2531417480"/>
      </p:ext>
    </p:extLst>
  </p:cSld>
  <p:clrMapOvr>
    <a:masterClrMapping/>
  </p:clrMapOvr>
</p:sld>
</file>

<file path=ppt/theme/theme1.xml><?xml version="1.0" encoding="utf-8"?>
<a:theme xmlns:a="http://schemas.openxmlformats.org/drawingml/2006/main" name="Тема Office">
  <a:themeElements>
    <a:clrScheme name="Трек">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
  <TotalTime>6223</TotalTime>
  <Words>5799</Words>
  <Application>Microsoft Office PowerPoint</Application>
  <PresentationFormat>Экран (4:3)</PresentationFormat>
  <Paragraphs>1100</Paragraphs>
  <Slides>81</Slides>
  <Notes>0</Notes>
  <HiddenSlides>0</HiddenSlides>
  <MMClips>0</MMClips>
  <ScaleCrop>false</ScaleCrop>
  <HeadingPairs>
    <vt:vector size="6" baseType="variant">
      <vt:variant>
        <vt:lpstr>Тема</vt:lpstr>
      </vt:variant>
      <vt:variant>
        <vt:i4>1</vt:i4>
      </vt:variant>
      <vt:variant>
        <vt:lpstr>Внедренные серверы OLE</vt:lpstr>
      </vt:variant>
      <vt:variant>
        <vt:i4>1</vt:i4>
      </vt:variant>
      <vt:variant>
        <vt:lpstr>Заголовки слайдов</vt:lpstr>
      </vt:variant>
      <vt:variant>
        <vt:i4>81</vt:i4>
      </vt:variant>
    </vt:vector>
  </HeadingPairs>
  <TitlesOfParts>
    <vt:vector size="83" baseType="lpstr">
      <vt:lpstr>Тема Office</vt:lpstr>
      <vt:lpstr>Лист</vt:lpstr>
      <vt:lpstr>Слайд 1</vt:lpstr>
      <vt:lpstr>Слайд 2</vt:lpstr>
      <vt:lpstr>Слайд 3</vt:lpstr>
      <vt:lpstr>Слайд 4</vt:lpstr>
      <vt:lpstr>Слайд 5</vt:lpstr>
      <vt:lpstr>Слайд 6</vt:lpstr>
      <vt:lpstr>Гражданин, его участие в бюджетном процессе</vt:lpstr>
      <vt:lpstr>Слайд 8</vt:lpstr>
      <vt:lpstr>Слайд 9</vt:lpstr>
      <vt:lpstr>Слайд 10</vt:lpstr>
      <vt:lpstr>Основные параметры районного бюджета Хохольского муниципального района  за 2021 год (тыс. рублей)</vt:lpstr>
      <vt:lpstr>Слайд 12</vt:lpstr>
      <vt:lpstr>Численность жителей и доходы районного бюджета на 1 жителя, рублей </vt:lpstr>
      <vt:lpstr>Структура доходов бюджета района</vt:lpstr>
      <vt:lpstr>Налоговые и неналоговые доходы</vt:lpstr>
      <vt:lpstr>Неналоговые доходы  в сравнении с предыдущем годом.</vt:lpstr>
      <vt:lpstr>Слайд 17</vt:lpstr>
      <vt:lpstr>Слайд 18</vt:lpstr>
      <vt:lpstr>Комиссия по мобилизации доходов в консолидированный бюджет Хохольского муниципального  района</vt:lpstr>
      <vt:lpstr>Безвозмездные средства Хохольского муниципального района    в 2021 году     составили 549 млн.рублей </vt:lpstr>
      <vt:lpstr>Безвозмездные средства  и средства бюджетных кредитов  Хохольского муниципального района   в 2021 году  (млн.руб.)</vt:lpstr>
      <vt:lpstr>Слайд 22</vt:lpstr>
      <vt:lpstr>Расходы районного бюджета 2021     -это:</vt:lpstr>
      <vt:lpstr>Слайд 24</vt:lpstr>
      <vt:lpstr>Слайд 25</vt:lpstr>
      <vt:lpstr>Слайд 26</vt:lpstr>
      <vt:lpstr>Слайд 27</vt:lpstr>
      <vt:lpstr>Слайд 28</vt:lpstr>
      <vt:lpstr>Слайд 29</vt:lpstr>
      <vt:lpstr>Слайд 30</vt:lpstr>
      <vt:lpstr>Слайд 31</vt:lpstr>
      <vt:lpstr>Слайд 32</vt:lpstr>
      <vt:lpstr>Слайд 33</vt:lpstr>
      <vt:lpstr>Слайд 34</vt:lpstr>
      <vt:lpstr>Слайд 35</vt:lpstr>
      <vt:lpstr>Слайд 36</vt:lpstr>
      <vt:lpstr>Слайд 37</vt:lpstr>
      <vt:lpstr>Слайд 38</vt:lpstr>
      <vt:lpstr>Слайд 39</vt:lpstr>
      <vt:lpstr>Слайд 40</vt:lpstr>
      <vt:lpstr>Слайд 41</vt:lpstr>
      <vt:lpstr>Слайд 42</vt:lpstr>
      <vt:lpstr>Слайд 43</vt:lpstr>
      <vt:lpstr>Слайд 44</vt:lpstr>
      <vt:lpstr>Слайд 45</vt:lpstr>
      <vt:lpstr>Слайд 46</vt:lpstr>
      <vt:lpstr>Слайд 47</vt:lpstr>
      <vt:lpstr>Слайд 48</vt:lpstr>
      <vt:lpstr>Слайд 49</vt:lpstr>
      <vt:lpstr>Слайд 50</vt:lpstr>
      <vt:lpstr>Слайд 51</vt:lpstr>
      <vt:lpstr>Слайд 52</vt:lpstr>
      <vt:lpstr>Слайд 53</vt:lpstr>
      <vt:lpstr>Слайд 54</vt:lpstr>
      <vt:lpstr>Средняя заработная плата по отдельным категориям работников за период реализации Указа Президента РФ № 597 от 07.05.2012 года, рублей </vt:lpstr>
      <vt:lpstr>Слайд 56</vt:lpstr>
      <vt:lpstr>Слайд 57</vt:lpstr>
      <vt:lpstr>Слайд 58</vt:lpstr>
      <vt:lpstr> Доплата к пенсиям муниципальным служащим </vt:lpstr>
      <vt:lpstr>Социальная политика</vt:lpstr>
      <vt:lpstr>Слайд 61</vt:lpstr>
      <vt:lpstr>Слайд 62</vt:lpstr>
      <vt:lpstr>Слайд 63</vt:lpstr>
      <vt:lpstr>Дотации местным бюджетам  Хохольского района за 2021 и в динамике за период  2012-2019 годы                                                                                                                                                        млн. рублей </vt:lpstr>
      <vt:lpstr>Слайд 65</vt:lpstr>
      <vt:lpstr>Слайд 66</vt:lpstr>
      <vt:lpstr>Слайд 67</vt:lpstr>
      <vt:lpstr>Слайд 68</vt:lpstr>
      <vt:lpstr>Слайд 69</vt:lpstr>
      <vt:lpstr>Слайд 70</vt:lpstr>
      <vt:lpstr>Слайд 71</vt:lpstr>
      <vt:lpstr>Слайд 72</vt:lpstr>
      <vt:lpstr>Слайд 73</vt:lpstr>
      <vt:lpstr>Слайд 74</vt:lpstr>
      <vt:lpstr>Слайд 75</vt:lpstr>
      <vt:lpstr>Слайд 76</vt:lpstr>
      <vt:lpstr>Слайд 77</vt:lpstr>
      <vt:lpstr>Слайд 78</vt:lpstr>
      <vt:lpstr>Слайд 79</vt:lpstr>
      <vt:lpstr>Слайд 80</vt:lpstr>
      <vt:lpstr>Контактная информация для граждан</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finotd</dc:creator>
  <cp:lastModifiedBy>Пользователь Windows</cp:lastModifiedBy>
  <cp:revision>467</cp:revision>
  <cp:lastPrinted>2022-03-29T13:51:48Z</cp:lastPrinted>
  <dcterms:created xsi:type="dcterms:W3CDTF">2018-03-21T07:25:51Z</dcterms:created>
  <dcterms:modified xsi:type="dcterms:W3CDTF">2022-04-21T06:18:06Z</dcterms:modified>
</cp:coreProperties>
</file>